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5"/>
  </p:notesMasterIdLst>
  <p:sldIdLst>
    <p:sldId id="256" r:id="rId2"/>
    <p:sldId id="258" r:id="rId3"/>
    <p:sldId id="269" r:id="rId4"/>
    <p:sldId id="316" r:id="rId5"/>
    <p:sldId id="318" r:id="rId6"/>
    <p:sldId id="264" r:id="rId7"/>
    <p:sldId id="319" r:id="rId8"/>
    <p:sldId id="273" r:id="rId9"/>
    <p:sldId id="314" r:id="rId10"/>
    <p:sldId id="321" r:id="rId11"/>
    <p:sldId id="320" r:id="rId12"/>
    <p:sldId id="313" r:id="rId13"/>
    <p:sldId id="261" r:id="rId14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16"/>
      <p:bold r:id="rId17"/>
    </p:embeddedFont>
    <p:embeddedFont>
      <p:font typeface="Bebas Neue" panose="020B0606020202050201" pitchFamily="34" charset="0"/>
      <p:regular r:id="rId18"/>
    </p:embeddedFont>
    <p:embeddedFont>
      <p:font typeface="Cabin" panose="020B0604020202020204" charset="0"/>
      <p:regular r:id="rId19"/>
      <p:bold r:id="rId20"/>
      <p:italic r:id="rId21"/>
      <p:boldItalic r:id="rId22"/>
    </p:embeddedFont>
    <p:embeddedFont>
      <p:font typeface="Hammersmith One" panose="02010703030501060504" pitchFamily="2" charset="0"/>
      <p:regular r:id="rId23"/>
    </p:embeddedFont>
    <p:embeddedFont>
      <p:font typeface="Londrina Solid" panose="020B0604020202020204" charset="0"/>
      <p:regular r:id="rId24"/>
    </p:embeddedFont>
    <p:embeddedFont>
      <p:font typeface="Poppins" panose="00000500000000000000" pitchFamily="2" charset="0"/>
      <p:regular r:id="rId25"/>
      <p:bold r:id="rId26"/>
      <p:italic r:id="rId27"/>
      <p:boldItalic r:id="rId28"/>
    </p:embeddedFont>
    <p:embeddedFont>
      <p:font typeface="Poppins Black" panose="00000A00000000000000" pitchFamily="2" charset="0"/>
      <p:bold r:id="rId29"/>
      <p:boldItalic r:id="rId30"/>
    </p:embeddedFont>
    <p:embeddedFont>
      <p:font typeface="Poppins Medium" panose="00000600000000000000" pitchFamily="2" charset="0"/>
      <p:regular r:id="rId31"/>
      <p:italic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A59"/>
    <a:srgbClr val="000000"/>
    <a:srgbClr val="510000"/>
    <a:srgbClr val="E5D6B9"/>
    <a:srgbClr val="D74617"/>
    <a:srgbClr val="BA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EEF315-C819-161A-C6DD-3ED42A3FB1A4}" v="38" dt="2024-10-29T15:12:30.639"/>
    <p1510:client id="{4A58CF8B-1C83-8F4F-96A2-5B778F042D1B}" v="2185" dt="2024-10-29T17:05:15.347"/>
    <p1510:client id="{6D46D304-547B-4B52-A0D7-43A11D606440}" v="346" dt="2024-10-29T17:31:33.463"/>
    <p1510:client id="{82BF461A-89D8-B94B-B014-B2DA32014776}" v="560" dt="2024-10-28T22:22:18.595"/>
    <p1510:client id="{F7F430C3-D63D-2A66-3183-F8DACFB08B7F}" v="82" dt="2024-10-29T15:16:46.140"/>
  </p1510:revLst>
</p1510:revInfo>
</file>

<file path=ppt/tableStyles.xml><?xml version="1.0" encoding="utf-8"?>
<a:tblStyleLst xmlns:a="http://schemas.openxmlformats.org/drawingml/2006/main" def="{B81C687F-8996-43BA-A266-18F1EABB2886}">
  <a:tblStyle styleId="{B81C687F-8996-43BA-A266-18F1EABB288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980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heme" Target="theme/theme1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6197e26f9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6197e26f9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7">
          <a:extLst>
            <a:ext uri="{FF2B5EF4-FFF2-40B4-BE49-F238E27FC236}">
              <a16:creationId xmlns:a16="http://schemas.microsoft.com/office/drawing/2014/main" id="{455943F5-7006-B92E-AF0C-5D7D65FC1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g14c095aa61b_0_282:notes">
            <a:extLst>
              <a:ext uri="{FF2B5EF4-FFF2-40B4-BE49-F238E27FC236}">
                <a16:creationId xmlns:a16="http://schemas.microsoft.com/office/drawing/2014/main" id="{E4CC6D9F-4FFA-D0C8-14D3-55BC602586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9" name="Google Shape;1809;g14c095aa61b_0_282:notes">
            <a:extLst>
              <a:ext uri="{FF2B5EF4-FFF2-40B4-BE49-F238E27FC236}">
                <a16:creationId xmlns:a16="http://schemas.microsoft.com/office/drawing/2014/main" id="{373DD789-B46A-8499-4C08-5F8E48BFD6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1065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7">
          <a:extLst>
            <a:ext uri="{FF2B5EF4-FFF2-40B4-BE49-F238E27FC236}">
              <a16:creationId xmlns:a16="http://schemas.microsoft.com/office/drawing/2014/main" id="{455943F5-7006-B92E-AF0C-5D7D65FC1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g14c095aa61b_0_282:notes">
            <a:extLst>
              <a:ext uri="{FF2B5EF4-FFF2-40B4-BE49-F238E27FC236}">
                <a16:creationId xmlns:a16="http://schemas.microsoft.com/office/drawing/2014/main" id="{E4CC6D9F-4FFA-D0C8-14D3-55BC602586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9" name="Google Shape;1809;g14c095aa61b_0_282:notes">
            <a:extLst>
              <a:ext uri="{FF2B5EF4-FFF2-40B4-BE49-F238E27FC236}">
                <a16:creationId xmlns:a16="http://schemas.microsoft.com/office/drawing/2014/main" id="{373DD789-B46A-8499-4C08-5F8E48BFD6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49247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7">
          <a:extLst>
            <a:ext uri="{FF2B5EF4-FFF2-40B4-BE49-F238E27FC236}">
              <a16:creationId xmlns:a16="http://schemas.microsoft.com/office/drawing/2014/main" id="{7083C616-B144-7B9E-E003-FFBF526EC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g14c095aa61b_0_282:notes">
            <a:extLst>
              <a:ext uri="{FF2B5EF4-FFF2-40B4-BE49-F238E27FC236}">
                <a16:creationId xmlns:a16="http://schemas.microsoft.com/office/drawing/2014/main" id="{190399DD-CDB2-A7E6-D277-6DCD6C4C09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9" name="Google Shape;1809;g14c095aa61b_0_282:notes">
            <a:extLst>
              <a:ext uri="{FF2B5EF4-FFF2-40B4-BE49-F238E27FC236}">
                <a16:creationId xmlns:a16="http://schemas.microsoft.com/office/drawing/2014/main" id="{EF20A27E-2D15-87DF-E927-7F7C34F711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1736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1613c3bc916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1613c3bc916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1613c3bc916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1613c3bc916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g14c095aa61b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" name="Google Shape;1479;g14c095aa61b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2">
          <a:extLst>
            <a:ext uri="{FF2B5EF4-FFF2-40B4-BE49-F238E27FC236}">
              <a16:creationId xmlns:a16="http://schemas.microsoft.com/office/drawing/2014/main" id="{126F9E7E-BE31-E78A-09DF-AFEB7EF51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14bfd745a99_0_72:notes">
            <a:extLst>
              <a:ext uri="{FF2B5EF4-FFF2-40B4-BE49-F238E27FC236}">
                <a16:creationId xmlns:a16="http://schemas.microsoft.com/office/drawing/2014/main" id="{4FC1AAC2-A5A2-8515-D17C-FB61BE1582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14bfd745a99_0_72:notes">
            <a:extLst>
              <a:ext uri="{FF2B5EF4-FFF2-40B4-BE49-F238E27FC236}">
                <a16:creationId xmlns:a16="http://schemas.microsoft.com/office/drawing/2014/main" id="{478A0BB5-D434-5A5D-D970-2BF3250E30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9052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2">
          <a:extLst>
            <a:ext uri="{FF2B5EF4-FFF2-40B4-BE49-F238E27FC236}">
              <a16:creationId xmlns:a16="http://schemas.microsoft.com/office/drawing/2014/main" id="{D8EBB3BB-C436-D784-C9E5-EE0E3222E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14bfd745a99_0_72:notes">
            <a:extLst>
              <a:ext uri="{FF2B5EF4-FFF2-40B4-BE49-F238E27FC236}">
                <a16:creationId xmlns:a16="http://schemas.microsoft.com/office/drawing/2014/main" id="{4D674FEA-3D35-4E0E-AC5C-401A4FDA24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14bfd745a99_0_72:notes">
            <a:extLst>
              <a:ext uri="{FF2B5EF4-FFF2-40B4-BE49-F238E27FC236}">
                <a16:creationId xmlns:a16="http://schemas.microsoft.com/office/drawing/2014/main" id="{37DF00FF-6435-3A51-380C-AA117E5489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254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g141b9d8079f_0_22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" name="Google Shape;1223;g141b9d8079f_0_22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1">
          <a:extLst>
            <a:ext uri="{FF2B5EF4-FFF2-40B4-BE49-F238E27FC236}">
              <a16:creationId xmlns:a16="http://schemas.microsoft.com/office/drawing/2014/main" id="{6115852C-548C-7C1A-BA68-1B4E2DE88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g141b9d8079f_0_22085:notes">
            <a:extLst>
              <a:ext uri="{FF2B5EF4-FFF2-40B4-BE49-F238E27FC236}">
                <a16:creationId xmlns:a16="http://schemas.microsoft.com/office/drawing/2014/main" id="{37C48FA0-8897-40D1-FDD9-D428C3AF4F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" name="Google Shape;1223;g141b9d8079f_0_22085:notes">
            <a:extLst>
              <a:ext uri="{FF2B5EF4-FFF2-40B4-BE49-F238E27FC236}">
                <a16:creationId xmlns:a16="http://schemas.microsoft.com/office/drawing/2014/main" id="{D013CACC-F823-1A0C-F1D0-AB022135F3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67783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g14c095aa61b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9" name="Google Shape;1809;g14c095aa61b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7">
          <a:extLst>
            <a:ext uri="{FF2B5EF4-FFF2-40B4-BE49-F238E27FC236}">
              <a16:creationId xmlns:a16="http://schemas.microsoft.com/office/drawing/2014/main" id="{455943F5-7006-B92E-AF0C-5D7D65FC1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g14c095aa61b_0_282:notes">
            <a:extLst>
              <a:ext uri="{FF2B5EF4-FFF2-40B4-BE49-F238E27FC236}">
                <a16:creationId xmlns:a16="http://schemas.microsoft.com/office/drawing/2014/main" id="{E4CC6D9F-4FFA-D0C8-14D3-55BC602586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9" name="Google Shape;1809;g14c095aa61b_0_282:notes">
            <a:extLst>
              <a:ext uri="{FF2B5EF4-FFF2-40B4-BE49-F238E27FC236}">
                <a16:creationId xmlns:a16="http://schemas.microsoft.com/office/drawing/2014/main" id="{373DD789-B46A-8499-4C08-5F8E48BFD6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4924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1034338" y="2087325"/>
            <a:ext cx="4837800" cy="3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34350" y="372825"/>
            <a:ext cx="48378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716100" y="838475"/>
            <a:ext cx="6638700" cy="245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Medium"/>
              <a:buNone/>
              <a:defRPr sz="35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715975" y="3537625"/>
            <a:ext cx="6638700" cy="535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Poppins Black"/>
              <a:buNone/>
              <a:defRPr sz="18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906442" y="2209800"/>
            <a:ext cx="7331100" cy="194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1"/>
          </p:nvPr>
        </p:nvSpPr>
        <p:spPr>
          <a:xfrm>
            <a:off x="906458" y="4127150"/>
            <a:ext cx="7331100" cy="42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title" idx="2" hasCustomPrompt="1"/>
          </p:nvPr>
        </p:nvSpPr>
        <p:spPr>
          <a:xfrm>
            <a:off x="6438125" y="675450"/>
            <a:ext cx="1799400" cy="121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Poppins"/>
              <a:buNone/>
              <a:defRPr sz="8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715974" y="2236575"/>
            <a:ext cx="5861700" cy="180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ubTitle" idx="1"/>
          </p:nvPr>
        </p:nvSpPr>
        <p:spPr>
          <a:xfrm>
            <a:off x="715974" y="4155725"/>
            <a:ext cx="5627100" cy="42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title" idx="2" hasCustomPrompt="1"/>
          </p:nvPr>
        </p:nvSpPr>
        <p:spPr>
          <a:xfrm>
            <a:off x="715974" y="909325"/>
            <a:ext cx="1799400" cy="121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Poppins"/>
              <a:buNone/>
              <a:defRPr sz="8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1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517850" y="1930775"/>
            <a:ext cx="4414500" cy="1867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subTitle" idx="1"/>
          </p:nvPr>
        </p:nvSpPr>
        <p:spPr>
          <a:xfrm>
            <a:off x="517862" y="3910300"/>
            <a:ext cx="4414500" cy="42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title" idx="2" hasCustomPrompt="1"/>
          </p:nvPr>
        </p:nvSpPr>
        <p:spPr>
          <a:xfrm>
            <a:off x="3132950" y="627825"/>
            <a:ext cx="1799400" cy="121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Poppins"/>
              <a:buNone/>
              <a:defRPr sz="8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_HEADER_1_1_1_1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>
            <a:spLocks noGrp="1"/>
          </p:cNvSpPr>
          <p:nvPr>
            <p:ph type="title"/>
          </p:nvPr>
        </p:nvSpPr>
        <p:spPr>
          <a:xfrm>
            <a:off x="2667025" y="2974425"/>
            <a:ext cx="5659200" cy="88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subTitle" idx="1"/>
          </p:nvPr>
        </p:nvSpPr>
        <p:spPr>
          <a:xfrm>
            <a:off x="2667025" y="3781476"/>
            <a:ext cx="5659200" cy="40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title" idx="2" hasCustomPrompt="1"/>
          </p:nvPr>
        </p:nvSpPr>
        <p:spPr>
          <a:xfrm>
            <a:off x="715986" y="2974413"/>
            <a:ext cx="1799400" cy="121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Poppins"/>
              <a:buNone/>
              <a:defRPr sz="8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5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>
            <a:spLocks noGrp="1"/>
          </p:cNvSpPr>
          <p:nvPr>
            <p:ph type="subTitle" idx="1"/>
          </p:nvPr>
        </p:nvSpPr>
        <p:spPr>
          <a:xfrm>
            <a:off x="822088" y="2450950"/>
            <a:ext cx="2805600" cy="1093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0"/>
          <p:cNvSpPr>
            <a:spLocks noGrp="1"/>
          </p:cNvSpPr>
          <p:nvPr>
            <p:ph type="pic" idx="2"/>
          </p:nvPr>
        </p:nvSpPr>
        <p:spPr>
          <a:xfrm>
            <a:off x="3817413" y="1459000"/>
            <a:ext cx="4504500" cy="3077700"/>
          </a:xfrm>
          <a:prstGeom prst="rect">
            <a:avLst/>
          </a:prstGeom>
          <a:noFill/>
          <a:ln w="762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87" name="Google Shape;87;p20"/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>
            <a:spLocks noGrp="1"/>
          </p:cNvSpPr>
          <p:nvPr>
            <p:ph type="subTitle" idx="1"/>
          </p:nvPr>
        </p:nvSpPr>
        <p:spPr>
          <a:xfrm>
            <a:off x="3536475" y="1375500"/>
            <a:ext cx="46758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subTitle" idx="2"/>
          </p:nvPr>
        </p:nvSpPr>
        <p:spPr>
          <a:xfrm>
            <a:off x="2335025" y="1444050"/>
            <a:ext cx="925500" cy="73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subTitle" idx="3"/>
          </p:nvPr>
        </p:nvSpPr>
        <p:spPr>
          <a:xfrm>
            <a:off x="3536475" y="3043875"/>
            <a:ext cx="46758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2"/>
          <p:cNvSpPr txBox="1">
            <a:spLocks noGrp="1"/>
          </p:cNvSpPr>
          <p:nvPr>
            <p:ph type="subTitle" idx="4"/>
          </p:nvPr>
        </p:nvSpPr>
        <p:spPr>
          <a:xfrm>
            <a:off x="2335025" y="3112425"/>
            <a:ext cx="925500" cy="73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 txBox="1">
            <a:spLocks noGrp="1"/>
          </p:cNvSpPr>
          <p:nvPr>
            <p:ph type="subTitle" idx="1"/>
          </p:nvPr>
        </p:nvSpPr>
        <p:spPr>
          <a:xfrm>
            <a:off x="842500" y="3019000"/>
            <a:ext cx="2029500" cy="10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subTitle" idx="2"/>
          </p:nvPr>
        </p:nvSpPr>
        <p:spPr>
          <a:xfrm>
            <a:off x="842500" y="2623420"/>
            <a:ext cx="2029500" cy="438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subTitle" idx="3"/>
          </p:nvPr>
        </p:nvSpPr>
        <p:spPr>
          <a:xfrm>
            <a:off x="3557250" y="3019000"/>
            <a:ext cx="2029500" cy="10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subTitle" idx="4"/>
          </p:nvPr>
        </p:nvSpPr>
        <p:spPr>
          <a:xfrm>
            <a:off x="3557250" y="2623420"/>
            <a:ext cx="2029500" cy="438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ubTitle" idx="5"/>
          </p:nvPr>
        </p:nvSpPr>
        <p:spPr>
          <a:xfrm>
            <a:off x="6272000" y="3019000"/>
            <a:ext cx="2029500" cy="10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subTitle" idx="6"/>
          </p:nvPr>
        </p:nvSpPr>
        <p:spPr>
          <a:xfrm>
            <a:off x="6272000" y="2623420"/>
            <a:ext cx="2029500" cy="438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3"/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2_1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6"/>
          <p:cNvSpPr txBox="1">
            <a:spLocks noGrp="1"/>
          </p:cNvSpPr>
          <p:nvPr>
            <p:ph type="subTitle" idx="1"/>
          </p:nvPr>
        </p:nvSpPr>
        <p:spPr>
          <a:xfrm>
            <a:off x="1864225" y="2298023"/>
            <a:ext cx="1872300" cy="5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6"/>
          <p:cNvSpPr txBox="1">
            <a:spLocks noGrp="1"/>
          </p:cNvSpPr>
          <p:nvPr>
            <p:ph type="subTitle" idx="2"/>
          </p:nvPr>
        </p:nvSpPr>
        <p:spPr>
          <a:xfrm>
            <a:off x="1864225" y="1997125"/>
            <a:ext cx="1872300" cy="4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subTitle" idx="3"/>
          </p:nvPr>
        </p:nvSpPr>
        <p:spPr>
          <a:xfrm>
            <a:off x="4209988" y="2298198"/>
            <a:ext cx="1872300" cy="5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subTitle" idx="4"/>
          </p:nvPr>
        </p:nvSpPr>
        <p:spPr>
          <a:xfrm>
            <a:off x="4209988" y="1997125"/>
            <a:ext cx="1872300" cy="4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subTitle" idx="5"/>
          </p:nvPr>
        </p:nvSpPr>
        <p:spPr>
          <a:xfrm>
            <a:off x="6555730" y="2298198"/>
            <a:ext cx="1872300" cy="5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6"/>
          <p:cNvSpPr txBox="1">
            <a:spLocks noGrp="1"/>
          </p:cNvSpPr>
          <p:nvPr>
            <p:ph type="subTitle" idx="6"/>
          </p:nvPr>
        </p:nvSpPr>
        <p:spPr>
          <a:xfrm>
            <a:off x="6555730" y="1997125"/>
            <a:ext cx="1872300" cy="4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26"/>
          <p:cNvSpPr txBox="1">
            <a:spLocks noGrp="1"/>
          </p:cNvSpPr>
          <p:nvPr>
            <p:ph type="subTitle" idx="7"/>
          </p:nvPr>
        </p:nvSpPr>
        <p:spPr>
          <a:xfrm>
            <a:off x="1864225" y="4022328"/>
            <a:ext cx="1872300" cy="5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subTitle" idx="8"/>
          </p:nvPr>
        </p:nvSpPr>
        <p:spPr>
          <a:xfrm>
            <a:off x="1864225" y="3723080"/>
            <a:ext cx="1872300" cy="4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subTitle" idx="9"/>
          </p:nvPr>
        </p:nvSpPr>
        <p:spPr>
          <a:xfrm>
            <a:off x="4209988" y="4022328"/>
            <a:ext cx="1872300" cy="5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subTitle" idx="13"/>
          </p:nvPr>
        </p:nvSpPr>
        <p:spPr>
          <a:xfrm>
            <a:off x="4209988" y="3723805"/>
            <a:ext cx="1872300" cy="4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subTitle" idx="14"/>
          </p:nvPr>
        </p:nvSpPr>
        <p:spPr>
          <a:xfrm>
            <a:off x="6555730" y="4023053"/>
            <a:ext cx="1872300" cy="5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subTitle" idx="15"/>
          </p:nvPr>
        </p:nvSpPr>
        <p:spPr>
          <a:xfrm>
            <a:off x="6555730" y="3723807"/>
            <a:ext cx="1872300" cy="4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220481" y="1955837"/>
            <a:ext cx="5207400" cy="192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220331" y="3857037"/>
            <a:ext cx="5207700" cy="42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924481" y="730162"/>
            <a:ext cx="1799400" cy="121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Poppins"/>
              <a:buNone/>
              <a:defRPr sz="8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>
            <a:spLocks noGrp="1"/>
          </p:cNvSpPr>
          <p:nvPr>
            <p:ph type="ctrTitle"/>
          </p:nvPr>
        </p:nvSpPr>
        <p:spPr>
          <a:xfrm>
            <a:off x="4141775" y="476250"/>
            <a:ext cx="3924300" cy="1370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ondrina Solid"/>
              <a:buNone/>
              <a:defRPr sz="5200"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ondrina Solid"/>
              <a:buNone/>
              <a:defRPr sz="5200"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ondrina Solid"/>
              <a:buNone/>
              <a:defRPr sz="5200"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ondrina Solid"/>
              <a:buNone/>
              <a:defRPr sz="5200"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ondrina Solid"/>
              <a:buNone/>
              <a:defRPr sz="5200"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ondrina Solid"/>
              <a:buNone/>
              <a:defRPr sz="5200"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ondrina Solid"/>
              <a:buNone/>
              <a:defRPr sz="5200"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ondrina Solid"/>
              <a:buNone/>
              <a:defRPr sz="5200"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subTitle" idx="1"/>
          </p:nvPr>
        </p:nvSpPr>
        <p:spPr>
          <a:xfrm>
            <a:off x="4047725" y="1979993"/>
            <a:ext cx="4112400" cy="10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ammersmith One"/>
              <a:buNone/>
              <a:defRPr sz="1800" b="1"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ndrina Solid"/>
              <a:buNone/>
              <a:defRPr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153" name="Google Shape;153;p29"/>
          <p:cNvSpPr txBox="1"/>
          <p:nvPr/>
        </p:nvSpPr>
        <p:spPr>
          <a:xfrm>
            <a:off x="3932225" y="4105625"/>
            <a:ext cx="4343400" cy="5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includes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30"/>
          <p:cNvGrpSpPr/>
          <p:nvPr/>
        </p:nvGrpSpPr>
        <p:grpSpPr>
          <a:xfrm>
            <a:off x="1258449" y="851999"/>
            <a:ext cx="1929978" cy="3438377"/>
            <a:chOff x="6667500" y="1149400"/>
            <a:chExt cx="1596606" cy="2844690"/>
          </a:xfrm>
        </p:grpSpPr>
        <p:sp>
          <p:nvSpPr>
            <p:cNvPr id="156" name="Google Shape;156;p30"/>
            <p:cNvSpPr/>
            <p:nvPr/>
          </p:nvSpPr>
          <p:spPr>
            <a:xfrm>
              <a:off x="6791685" y="3213456"/>
              <a:ext cx="1472421" cy="780634"/>
            </a:xfrm>
            <a:custGeom>
              <a:avLst/>
              <a:gdLst/>
              <a:ahLst/>
              <a:cxnLst/>
              <a:rect l="l" t="t" r="r" b="b"/>
              <a:pathLst>
                <a:path w="16291" h="8637" extrusionOk="0">
                  <a:moveTo>
                    <a:pt x="8145" y="1"/>
                  </a:moveTo>
                  <a:cubicBezTo>
                    <a:pt x="3649" y="1"/>
                    <a:pt x="0" y="1928"/>
                    <a:pt x="0" y="4319"/>
                  </a:cubicBezTo>
                  <a:cubicBezTo>
                    <a:pt x="0" y="6701"/>
                    <a:pt x="3649" y="8636"/>
                    <a:pt x="8145" y="8636"/>
                  </a:cubicBezTo>
                  <a:cubicBezTo>
                    <a:pt x="12641" y="8636"/>
                    <a:pt x="16290" y="6701"/>
                    <a:pt x="16290" y="4319"/>
                  </a:cubicBezTo>
                  <a:cubicBezTo>
                    <a:pt x="16290" y="1928"/>
                    <a:pt x="12641" y="1"/>
                    <a:pt x="8145" y="1"/>
                  </a:cubicBez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0"/>
            <p:cNvSpPr/>
            <p:nvPr/>
          </p:nvSpPr>
          <p:spPr>
            <a:xfrm>
              <a:off x="6667500" y="1149400"/>
              <a:ext cx="1540118" cy="2664115"/>
            </a:xfrm>
            <a:custGeom>
              <a:avLst/>
              <a:gdLst/>
              <a:ahLst/>
              <a:cxnLst/>
              <a:rect l="l" t="t" r="r" b="b"/>
              <a:pathLst>
                <a:path w="17040" h="29476" extrusionOk="0">
                  <a:moveTo>
                    <a:pt x="928" y="8662"/>
                  </a:moveTo>
                  <a:lnTo>
                    <a:pt x="15826" y="152"/>
                  </a:lnTo>
                  <a:cubicBezTo>
                    <a:pt x="16067" y="18"/>
                    <a:pt x="16281" y="0"/>
                    <a:pt x="16442" y="89"/>
                  </a:cubicBezTo>
                  <a:lnTo>
                    <a:pt x="16442" y="89"/>
                  </a:lnTo>
                  <a:lnTo>
                    <a:pt x="17040" y="428"/>
                  </a:lnTo>
                  <a:lnTo>
                    <a:pt x="16745" y="1080"/>
                  </a:lnTo>
                  <a:lnTo>
                    <a:pt x="16745" y="18904"/>
                  </a:lnTo>
                  <a:cubicBezTo>
                    <a:pt x="16745" y="19519"/>
                    <a:pt x="16335" y="20269"/>
                    <a:pt x="15826" y="20554"/>
                  </a:cubicBezTo>
                  <a:lnTo>
                    <a:pt x="1196" y="28913"/>
                  </a:lnTo>
                  <a:lnTo>
                    <a:pt x="910" y="29475"/>
                  </a:lnTo>
                  <a:lnTo>
                    <a:pt x="330" y="29136"/>
                  </a:lnTo>
                  <a:cubicBezTo>
                    <a:pt x="304" y="29127"/>
                    <a:pt x="286" y="29118"/>
                    <a:pt x="268" y="29100"/>
                  </a:cubicBezTo>
                  <a:lnTo>
                    <a:pt x="259" y="29100"/>
                  </a:lnTo>
                  <a:lnTo>
                    <a:pt x="259" y="29100"/>
                  </a:lnTo>
                  <a:cubicBezTo>
                    <a:pt x="99" y="28993"/>
                    <a:pt x="0" y="28770"/>
                    <a:pt x="0" y="28467"/>
                  </a:cubicBezTo>
                  <a:lnTo>
                    <a:pt x="0" y="10313"/>
                  </a:lnTo>
                  <a:cubicBezTo>
                    <a:pt x="0" y="9697"/>
                    <a:pt x="420" y="8948"/>
                    <a:pt x="928" y="8662"/>
                  </a:cubicBez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0"/>
            <p:cNvSpPr/>
            <p:nvPr/>
          </p:nvSpPr>
          <p:spPr>
            <a:xfrm>
              <a:off x="6719922" y="1166301"/>
              <a:ext cx="1514359" cy="2666555"/>
            </a:xfrm>
            <a:custGeom>
              <a:avLst/>
              <a:gdLst/>
              <a:ahLst/>
              <a:cxnLst/>
              <a:rect l="l" t="t" r="r" b="b"/>
              <a:pathLst>
                <a:path w="16755" h="29503" extrusionOk="0">
                  <a:moveTo>
                    <a:pt x="928" y="8806"/>
                  </a:moveTo>
                  <a:lnTo>
                    <a:pt x="15826" y="295"/>
                  </a:lnTo>
                  <a:cubicBezTo>
                    <a:pt x="16335" y="1"/>
                    <a:pt x="16754" y="277"/>
                    <a:pt x="16754" y="893"/>
                  </a:cubicBezTo>
                  <a:lnTo>
                    <a:pt x="16754" y="19047"/>
                  </a:lnTo>
                  <a:cubicBezTo>
                    <a:pt x="16754" y="19662"/>
                    <a:pt x="16335" y="20412"/>
                    <a:pt x="15826" y="20697"/>
                  </a:cubicBezTo>
                  <a:lnTo>
                    <a:pt x="928" y="29208"/>
                  </a:lnTo>
                  <a:cubicBezTo>
                    <a:pt x="420" y="29502"/>
                    <a:pt x="0" y="29235"/>
                    <a:pt x="0" y="28610"/>
                  </a:cubicBezTo>
                  <a:lnTo>
                    <a:pt x="0" y="10456"/>
                  </a:lnTo>
                  <a:cubicBezTo>
                    <a:pt x="0" y="9840"/>
                    <a:pt x="420" y="9100"/>
                    <a:pt x="928" y="880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0"/>
            <p:cNvSpPr/>
            <p:nvPr/>
          </p:nvSpPr>
          <p:spPr>
            <a:xfrm>
              <a:off x="6776320" y="1265451"/>
              <a:ext cx="1401471" cy="2468165"/>
            </a:xfrm>
            <a:custGeom>
              <a:avLst/>
              <a:gdLst/>
              <a:ahLst/>
              <a:cxnLst/>
              <a:rect l="l" t="t" r="r" b="b"/>
              <a:pathLst>
                <a:path w="15506" h="27308" extrusionOk="0">
                  <a:moveTo>
                    <a:pt x="857" y="8155"/>
                  </a:moveTo>
                  <a:lnTo>
                    <a:pt x="14649" y="268"/>
                  </a:lnTo>
                  <a:cubicBezTo>
                    <a:pt x="15122" y="1"/>
                    <a:pt x="15506" y="251"/>
                    <a:pt x="15506" y="822"/>
                  </a:cubicBezTo>
                  <a:lnTo>
                    <a:pt x="15506" y="17629"/>
                  </a:lnTo>
                  <a:cubicBezTo>
                    <a:pt x="15506" y="18200"/>
                    <a:pt x="15122" y="18895"/>
                    <a:pt x="14649" y="19163"/>
                  </a:cubicBezTo>
                  <a:lnTo>
                    <a:pt x="857" y="27040"/>
                  </a:lnTo>
                  <a:cubicBezTo>
                    <a:pt x="384" y="27308"/>
                    <a:pt x="1" y="27058"/>
                    <a:pt x="1" y="26487"/>
                  </a:cubicBezTo>
                  <a:lnTo>
                    <a:pt x="1" y="9680"/>
                  </a:lnTo>
                  <a:cubicBezTo>
                    <a:pt x="1" y="9109"/>
                    <a:pt x="384" y="8422"/>
                    <a:pt x="857" y="8155"/>
                  </a:cubicBez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0"/>
            <p:cNvSpPr/>
            <p:nvPr/>
          </p:nvSpPr>
          <p:spPr>
            <a:xfrm>
              <a:off x="7115795" y="1707238"/>
              <a:ext cx="832965" cy="1660327"/>
            </a:xfrm>
            <a:custGeom>
              <a:avLst/>
              <a:gdLst/>
              <a:ahLst/>
              <a:cxnLst/>
              <a:rect l="l" t="t" r="r" b="b"/>
              <a:pathLst>
                <a:path w="9216" h="18370" extrusionOk="0">
                  <a:moveTo>
                    <a:pt x="5799" y="3162"/>
                  </a:moveTo>
                  <a:cubicBezTo>
                    <a:pt x="5998" y="3162"/>
                    <a:pt x="6172" y="3222"/>
                    <a:pt x="6326" y="3338"/>
                  </a:cubicBezTo>
                  <a:cubicBezTo>
                    <a:pt x="6584" y="3543"/>
                    <a:pt x="6709" y="3909"/>
                    <a:pt x="6709" y="4435"/>
                  </a:cubicBezTo>
                  <a:cubicBezTo>
                    <a:pt x="6709" y="4872"/>
                    <a:pt x="6620" y="5301"/>
                    <a:pt x="6433" y="5738"/>
                  </a:cubicBezTo>
                  <a:cubicBezTo>
                    <a:pt x="6254" y="6166"/>
                    <a:pt x="5995" y="6550"/>
                    <a:pt x="5674" y="6889"/>
                  </a:cubicBezTo>
                  <a:cubicBezTo>
                    <a:pt x="5460" y="7120"/>
                    <a:pt x="5086" y="7397"/>
                    <a:pt x="4568" y="7727"/>
                  </a:cubicBezTo>
                  <a:cubicBezTo>
                    <a:pt x="4327" y="7879"/>
                    <a:pt x="4060" y="8039"/>
                    <a:pt x="3756" y="8218"/>
                  </a:cubicBezTo>
                  <a:lnTo>
                    <a:pt x="2427" y="8976"/>
                  </a:lnTo>
                  <a:lnTo>
                    <a:pt x="2427" y="4819"/>
                  </a:lnTo>
                  <a:lnTo>
                    <a:pt x="3605" y="4150"/>
                  </a:lnTo>
                  <a:cubicBezTo>
                    <a:pt x="3979" y="3936"/>
                    <a:pt x="4300" y="3757"/>
                    <a:pt x="4568" y="3615"/>
                  </a:cubicBezTo>
                  <a:cubicBezTo>
                    <a:pt x="4925" y="3427"/>
                    <a:pt x="5184" y="3302"/>
                    <a:pt x="5353" y="3249"/>
                  </a:cubicBezTo>
                  <a:cubicBezTo>
                    <a:pt x="5513" y="3190"/>
                    <a:pt x="5662" y="3162"/>
                    <a:pt x="5799" y="3162"/>
                  </a:cubicBezTo>
                  <a:close/>
                  <a:moveTo>
                    <a:pt x="7321" y="0"/>
                  </a:moveTo>
                  <a:cubicBezTo>
                    <a:pt x="7149" y="0"/>
                    <a:pt x="6969" y="24"/>
                    <a:pt x="6781" y="73"/>
                  </a:cubicBezTo>
                  <a:cubicBezTo>
                    <a:pt x="6406" y="162"/>
                    <a:pt x="5674" y="510"/>
                    <a:pt x="4568" y="1126"/>
                  </a:cubicBezTo>
                  <a:cubicBezTo>
                    <a:pt x="4363" y="1242"/>
                    <a:pt x="4131" y="1366"/>
                    <a:pt x="3899" y="1500"/>
                  </a:cubicBezTo>
                  <a:lnTo>
                    <a:pt x="1" y="3722"/>
                  </a:lnTo>
                  <a:lnTo>
                    <a:pt x="1" y="18370"/>
                  </a:lnTo>
                  <a:lnTo>
                    <a:pt x="2427" y="16987"/>
                  </a:lnTo>
                  <a:lnTo>
                    <a:pt x="2427" y="11465"/>
                  </a:lnTo>
                  <a:lnTo>
                    <a:pt x="4015" y="10555"/>
                  </a:lnTo>
                  <a:cubicBezTo>
                    <a:pt x="4202" y="10448"/>
                    <a:pt x="4390" y="10341"/>
                    <a:pt x="4568" y="10234"/>
                  </a:cubicBezTo>
                  <a:cubicBezTo>
                    <a:pt x="5398" y="9734"/>
                    <a:pt x="6058" y="9297"/>
                    <a:pt x="6531" y="8905"/>
                  </a:cubicBezTo>
                  <a:cubicBezTo>
                    <a:pt x="6959" y="8548"/>
                    <a:pt x="7378" y="8084"/>
                    <a:pt x="7789" y="7495"/>
                  </a:cubicBezTo>
                  <a:cubicBezTo>
                    <a:pt x="8199" y="6906"/>
                    <a:pt x="8538" y="6237"/>
                    <a:pt x="8815" y="5470"/>
                  </a:cubicBezTo>
                  <a:cubicBezTo>
                    <a:pt x="9082" y="4703"/>
                    <a:pt x="9216" y="3873"/>
                    <a:pt x="9216" y="2972"/>
                  </a:cubicBezTo>
                  <a:cubicBezTo>
                    <a:pt x="9216" y="1804"/>
                    <a:pt x="8984" y="983"/>
                    <a:pt x="8520" y="519"/>
                  </a:cubicBezTo>
                  <a:cubicBezTo>
                    <a:pt x="8182" y="174"/>
                    <a:pt x="7782" y="0"/>
                    <a:pt x="7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31"/>
          <p:cNvGrpSpPr/>
          <p:nvPr/>
        </p:nvGrpSpPr>
        <p:grpSpPr>
          <a:xfrm>
            <a:off x="2793717" y="4135524"/>
            <a:ext cx="1041993" cy="1141205"/>
            <a:chOff x="2914650" y="3945525"/>
            <a:chExt cx="693737" cy="759791"/>
          </a:xfrm>
        </p:grpSpPr>
        <p:sp>
          <p:nvSpPr>
            <p:cNvPr id="163" name="Google Shape;163;p31"/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1"/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1"/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1"/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1"/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1"/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1"/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31"/>
          <p:cNvGrpSpPr/>
          <p:nvPr/>
        </p:nvGrpSpPr>
        <p:grpSpPr>
          <a:xfrm>
            <a:off x="5533399" y="4135524"/>
            <a:ext cx="1041993" cy="1141205"/>
            <a:chOff x="2914650" y="3945525"/>
            <a:chExt cx="693737" cy="759791"/>
          </a:xfrm>
        </p:grpSpPr>
        <p:sp>
          <p:nvSpPr>
            <p:cNvPr id="172" name="Google Shape;172;p31"/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1"/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1"/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1"/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1"/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1"/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1"/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1"/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31"/>
          <p:cNvGrpSpPr/>
          <p:nvPr/>
        </p:nvGrpSpPr>
        <p:grpSpPr>
          <a:xfrm>
            <a:off x="-396183" y="4135524"/>
            <a:ext cx="1041993" cy="1141205"/>
            <a:chOff x="2914650" y="3945525"/>
            <a:chExt cx="693737" cy="759791"/>
          </a:xfrm>
        </p:grpSpPr>
        <p:sp>
          <p:nvSpPr>
            <p:cNvPr id="181" name="Google Shape;181;p31"/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1"/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1"/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1"/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1"/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1"/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1"/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1"/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" name="Google Shape;189;p31"/>
          <p:cNvGrpSpPr/>
          <p:nvPr/>
        </p:nvGrpSpPr>
        <p:grpSpPr>
          <a:xfrm>
            <a:off x="8498199" y="4135524"/>
            <a:ext cx="1041993" cy="1141205"/>
            <a:chOff x="2914650" y="3945525"/>
            <a:chExt cx="693737" cy="759791"/>
          </a:xfrm>
        </p:grpSpPr>
        <p:sp>
          <p:nvSpPr>
            <p:cNvPr id="190" name="Google Shape;190;p31"/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1"/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1"/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1"/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4550" y="1285875"/>
            <a:ext cx="7713600" cy="3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956410" y="2904250"/>
            <a:ext cx="29943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5193290" y="2904250"/>
            <a:ext cx="29943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956410" y="2487550"/>
            <a:ext cx="2994300" cy="416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4"/>
          </p:nvPr>
        </p:nvSpPr>
        <p:spPr>
          <a:xfrm>
            <a:off x="5193290" y="2487550"/>
            <a:ext cx="2994300" cy="416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ctrTitle"/>
          </p:nvPr>
        </p:nvSpPr>
        <p:spPr>
          <a:xfrm>
            <a:off x="713250" y="889150"/>
            <a:ext cx="5087400" cy="1187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2663825" y="591025"/>
            <a:ext cx="5764200" cy="221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1"/>
          </p:nvPr>
        </p:nvSpPr>
        <p:spPr>
          <a:xfrm>
            <a:off x="2663775" y="2908775"/>
            <a:ext cx="5764200" cy="5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subTitle" idx="1"/>
          </p:nvPr>
        </p:nvSpPr>
        <p:spPr>
          <a:xfrm>
            <a:off x="713250" y="2303213"/>
            <a:ext cx="23829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hasCustomPrompt="1"/>
          </p:nvPr>
        </p:nvSpPr>
        <p:spPr>
          <a:xfrm>
            <a:off x="713250" y="1306250"/>
            <a:ext cx="776400" cy="570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2"/>
          </p:nvPr>
        </p:nvSpPr>
        <p:spPr>
          <a:xfrm>
            <a:off x="713250" y="1959425"/>
            <a:ext cx="2382900" cy="42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800" b="1"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3"/>
          </p:nvPr>
        </p:nvSpPr>
        <p:spPr>
          <a:xfrm>
            <a:off x="713250" y="3968438"/>
            <a:ext cx="23829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4" hasCustomPrompt="1"/>
          </p:nvPr>
        </p:nvSpPr>
        <p:spPr>
          <a:xfrm>
            <a:off x="713250" y="2971475"/>
            <a:ext cx="776400" cy="570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5"/>
          </p:nvPr>
        </p:nvSpPr>
        <p:spPr>
          <a:xfrm>
            <a:off x="713250" y="3624650"/>
            <a:ext cx="2382900" cy="42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800" b="1"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6"/>
          </p:nvPr>
        </p:nvSpPr>
        <p:spPr>
          <a:xfrm>
            <a:off x="3096150" y="2303213"/>
            <a:ext cx="23829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7" hasCustomPrompt="1"/>
          </p:nvPr>
        </p:nvSpPr>
        <p:spPr>
          <a:xfrm>
            <a:off x="3096150" y="1306250"/>
            <a:ext cx="776400" cy="570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8"/>
          </p:nvPr>
        </p:nvSpPr>
        <p:spPr>
          <a:xfrm>
            <a:off x="3096150" y="1959425"/>
            <a:ext cx="2382900" cy="42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800" b="1"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9"/>
          </p:nvPr>
        </p:nvSpPr>
        <p:spPr>
          <a:xfrm>
            <a:off x="3096150" y="3968438"/>
            <a:ext cx="23829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13" hasCustomPrompt="1"/>
          </p:nvPr>
        </p:nvSpPr>
        <p:spPr>
          <a:xfrm>
            <a:off x="3096150" y="2971475"/>
            <a:ext cx="776400" cy="570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4"/>
          </p:nvPr>
        </p:nvSpPr>
        <p:spPr>
          <a:xfrm>
            <a:off x="3096150" y="3624650"/>
            <a:ext cx="2382900" cy="42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800" b="1"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5"/>
          </p:nvPr>
        </p:nvSpPr>
        <p:spPr>
          <a:xfrm>
            <a:off x="5479050" y="2303213"/>
            <a:ext cx="23829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16" hasCustomPrompt="1"/>
          </p:nvPr>
        </p:nvSpPr>
        <p:spPr>
          <a:xfrm>
            <a:off x="5479050" y="1306250"/>
            <a:ext cx="776400" cy="570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7"/>
          </p:nvPr>
        </p:nvSpPr>
        <p:spPr>
          <a:xfrm>
            <a:off x="5479050" y="1959425"/>
            <a:ext cx="2382900" cy="42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800" b="1"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8"/>
          </p:nvPr>
        </p:nvSpPr>
        <p:spPr>
          <a:xfrm>
            <a:off x="5479050" y="3968438"/>
            <a:ext cx="23829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19" hasCustomPrompt="1"/>
          </p:nvPr>
        </p:nvSpPr>
        <p:spPr>
          <a:xfrm>
            <a:off x="5479050" y="2971475"/>
            <a:ext cx="776400" cy="570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Poppins"/>
              <a:buNone/>
              <a:defRPr sz="2000" b="1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20"/>
          </p:nvPr>
        </p:nvSpPr>
        <p:spPr>
          <a:xfrm>
            <a:off x="5479050" y="3624650"/>
            <a:ext cx="2382900" cy="42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800" b="1"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21"/>
          </p:nvPr>
        </p:nvSpPr>
        <p:spPr>
          <a:xfrm>
            <a:off x="713250" y="470050"/>
            <a:ext cx="7717500" cy="6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>
            <a:lumMod val="40000"/>
            <a:lumOff val="60000"/>
            <a:alpha val="29585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ammersmith One"/>
              <a:buNone/>
              <a:defRPr sz="35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8" r:id="rId7"/>
    <p:sldLayoutId id="2147483657" r:id="rId8"/>
    <p:sldLayoutId id="2147483659" r:id="rId9"/>
    <p:sldLayoutId id="2147483660" r:id="rId10"/>
    <p:sldLayoutId id="2147483661" r:id="rId11"/>
    <p:sldLayoutId id="2147483662" r:id="rId12"/>
    <p:sldLayoutId id="2147483664" r:id="rId13"/>
    <p:sldLayoutId id="2147483665" r:id="rId14"/>
    <p:sldLayoutId id="2147483666" r:id="rId15"/>
    <p:sldLayoutId id="2147483668" r:id="rId16"/>
    <p:sldLayoutId id="2147483669" r:id="rId17"/>
    <p:sldLayoutId id="2147483672" r:id="rId18"/>
    <p:sldLayoutId id="2147483673" r:id="rId19"/>
    <p:sldLayoutId id="2147483675" r:id="rId20"/>
    <p:sldLayoutId id="2147483676" r:id="rId21"/>
    <p:sldLayoutId id="2147483677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35"/>
          <p:cNvGrpSpPr/>
          <p:nvPr/>
        </p:nvGrpSpPr>
        <p:grpSpPr>
          <a:xfrm>
            <a:off x="2177096" y="1042434"/>
            <a:ext cx="8278890" cy="5143610"/>
            <a:chOff x="1301275" y="1301100"/>
            <a:chExt cx="5010525" cy="3113000"/>
          </a:xfrm>
        </p:grpSpPr>
        <p:sp>
          <p:nvSpPr>
            <p:cNvPr id="209" name="Google Shape;209;p35"/>
            <p:cNvSpPr/>
            <p:nvPr/>
          </p:nvSpPr>
          <p:spPr>
            <a:xfrm>
              <a:off x="3935875" y="1301100"/>
              <a:ext cx="2375925" cy="1377425"/>
            </a:xfrm>
            <a:custGeom>
              <a:avLst/>
              <a:gdLst/>
              <a:ahLst/>
              <a:cxnLst/>
              <a:rect l="l" t="t" r="r" b="b"/>
              <a:pathLst>
                <a:path w="95037" h="55097" extrusionOk="0">
                  <a:moveTo>
                    <a:pt x="11152" y="0"/>
                  </a:moveTo>
                  <a:lnTo>
                    <a:pt x="1" y="6557"/>
                  </a:lnTo>
                  <a:lnTo>
                    <a:pt x="83886" y="55096"/>
                  </a:lnTo>
                  <a:lnTo>
                    <a:pt x="95037" y="48539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rgbClr val="9AD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5"/>
            <p:cNvSpPr/>
            <p:nvPr/>
          </p:nvSpPr>
          <p:spPr>
            <a:xfrm>
              <a:off x="3935875" y="1465025"/>
              <a:ext cx="2097150" cy="1417350"/>
            </a:xfrm>
            <a:custGeom>
              <a:avLst/>
              <a:gdLst/>
              <a:ahLst/>
              <a:cxnLst/>
              <a:rect l="l" t="t" r="r" b="b"/>
              <a:pathLst>
                <a:path w="83886" h="56694" extrusionOk="0">
                  <a:moveTo>
                    <a:pt x="1" y="0"/>
                  </a:moveTo>
                  <a:lnTo>
                    <a:pt x="1" y="8163"/>
                  </a:lnTo>
                  <a:lnTo>
                    <a:pt x="83886" y="56693"/>
                  </a:lnTo>
                  <a:lnTo>
                    <a:pt x="83886" y="485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5"/>
            <p:cNvSpPr/>
            <p:nvPr/>
          </p:nvSpPr>
          <p:spPr>
            <a:xfrm>
              <a:off x="6033000" y="2514575"/>
              <a:ext cx="278800" cy="367800"/>
            </a:xfrm>
            <a:custGeom>
              <a:avLst/>
              <a:gdLst/>
              <a:ahLst/>
              <a:cxnLst/>
              <a:rect l="l" t="t" r="r" b="b"/>
              <a:pathLst>
                <a:path w="11152" h="14712" extrusionOk="0">
                  <a:moveTo>
                    <a:pt x="11152" y="0"/>
                  </a:moveTo>
                  <a:lnTo>
                    <a:pt x="1" y="6557"/>
                  </a:lnTo>
                  <a:lnTo>
                    <a:pt x="1" y="14711"/>
                  </a:lnTo>
                  <a:lnTo>
                    <a:pt x="11152" y="8163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rgbClr val="9AD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5"/>
            <p:cNvSpPr/>
            <p:nvPr/>
          </p:nvSpPr>
          <p:spPr>
            <a:xfrm>
              <a:off x="1580050" y="1555125"/>
              <a:ext cx="4452975" cy="2581100"/>
            </a:xfrm>
            <a:custGeom>
              <a:avLst/>
              <a:gdLst/>
              <a:ahLst/>
              <a:cxnLst/>
              <a:rect l="l" t="t" r="r" b="b"/>
              <a:pathLst>
                <a:path w="178119" h="103244" extrusionOk="0">
                  <a:moveTo>
                    <a:pt x="94234" y="0"/>
                  </a:moveTo>
                  <a:lnTo>
                    <a:pt x="1" y="54704"/>
                  </a:lnTo>
                  <a:lnTo>
                    <a:pt x="83886" y="103243"/>
                  </a:lnTo>
                  <a:lnTo>
                    <a:pt x="178119" y="48539"/>
                  </a:lnTo>
                  <a:lnTo>
                    <a:pt x="149027" y="31706"/>
                  </a:lnTo>
                  <a:lnTo>
                    <a:pt x="147403" y="30769"/>
                  </a:lnTo>
                  <a:lnTo>
                    <a:pt x="118597" y="14104"/>
                  </a:lnTo>
                  <a:lnTo>
                    <a:pt x="116974" y="13159"/>
                  </a:lnTo>
                  <a:lnTo>
                    <a:pt x="94234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5"/>
            <p:cNvSpPr/>
            <p:nvPr/>
          </p:nvSpPr>
          <p:spPr>
            <a:xfrm>
              <a:off x="1580050" y="2922700"/>
              <a:ext cx="2097150" cy="1327250"/>
            </a:xfrm>
            <a:custGeom>
              <a:avLst/>
              <a:gdLst/>
              <a:ahLst/>
              <a:cxnLst/>
              <a:rect l="l" t="t" r="r" b="b"/>
              <a:pathLst>
                <a:path w="83886" h="53090" extrusionOk="0">
                  <a:moveTo>
                    <a:pt x="1" y="1"/>
                  </a:moveTo>
                  <a:lnTo>
                    <a:pt x="1" y="4560"/>
                  </a:lnTo>
                  <a:lnTo>
                    <a:pt x="19038" y="15577"/>
                  </a:lnTo>
                  <a:lnTo>
                    <a:pt x="20662" y="16514"/>
                  </a:lnTo>
                  <a:lnTo>
                    <a:pt x="49477" y="33178"/>
                  </a:lnTo>
                  <a:lnTo>
                    <a:pt x="51092" y="34124"/>
                  </a:lnTo>
                  <a:lnTo>
                    <a:pt x="83886" y="53090"/>
                  </a:lnTo>
                  <a:lnTo>
                    <a:pt x="83886" y="48540"/>
                  </a:lnTo>
                  <a:lnTo>
                    <a:pt x="55035" y="31849"/>
                  </a:lnTo>
                  <a:lnTo>
                    <a:pt x="53411" y="30903"/>
                  </a:lnTo>
                  <a:lnTo>
                    <a:pt x="24605" y="14239"/>
                  </a:lnTo>
                  <a:lnTo>
                    <a:pt x="22982" y="133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5"/>
            <p:cNvSpPr/>
            <p:nvPr/>
          </p:nvSpPr>
          <p:spPr>
            <a:xfrm>
              <a:off x="3677175" y="2768600"/>
              <a:ext cx="2355850" cy="1481575"/>
            </a:xfrm>
            <a:custGeom>
              <a:avLst/>
              <a:gdLst/>
              <a:ahLst/>
              <a:cxnLst/>
              <a:rect l="l" t="t" r="r" b="b"/>
              <a:pathLst>
                <a:path w="94234" h="59263" extrusionOk="0">
                  <a:moveTo>
                    <a:pt x="94234" y="0"/>
                  </a:moveTo>
                  <a:lnTo>
                    <a:pt x="1" y="54704"/>
                  </a:lnTo>
                  <a:lnTo>
                    <a:pt x="1" y="59263"/>
                  </a:lnTo>
                  <a:lnTo>
                    <a:pt x="94234" y="4559"/>
                  </a:lnTo>
                  <a:lnTo>
                    <a:pt x="94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5"/>
            <p:cNvSpPr/>
            <p:nvPr/>
          </p:nvSpPr>
          <p:spPr>
            <a:xfrm>
              <a:off x="3972675" y="1759600"/>
              <a:ext cx="145675" cy="186975"/>
            </a:xfrm>
            <a:custGeom>
              <a:avLst/>
              <a:gdLst/>
              <a:ahLst/>
              <a:cxnLst/>
              <a:rect l="l" t="t" r="r" b="b"/>
              <a:pathLst>
                <a:path w="5827" h="7479" extrusionOk="0">
                  <a:moveTo>
                    <a:pt x="4224" y="1"/>
                  </a:moveTo>
                  <a:cubicBezTo>
                    <a:pt x="3829" y="1"/>
                    <a:pt x="3384" y="129"/>
                    <a:pt x="2909" y="403"/>
                  </a:cubicBezTo>
                  <a:cubicBezTo>
                    <a:pt x="1303" y="1331"/>
                    <a:pt x="1" y="3579"/>
                    <a:pt x="1" y="5417"/>
                  </a:cubicBezTo>
                  <a:cubicBezTo>
                    <a:pt x="1" y="6354"/>
                    <a:pt x="331" y="6996"/>
                    <a:pt x="866" y="7299"/>
                  </a:cubicBezTo>
                  <a:lnTo>
                    <a:pt x="875" y="7308"/>
                  </a:lnTo>
                  <a:cubicBezTo>
                    <a:pt x="1084" y="7417"/>
                    <a:pt x="1309" y="7479"/>
                    <a:pt x="1564" y="7479"/>
                  </a:cubicBezTo>
                  <a:cubicBezTo>
                    <a:pt x="1581" y="7479"/>
                    <a:pt x="1598" y="7478"/>
                    <a:pt x="1616" y="7478"/>
                  </a:cubicBezTo>
                  <a:cubicBezTo>
                    <a:pt x="2008" y="7478"/>
                    <a:pt x="2445" y="7353"/>
                    <a:pt x="2909" y="7076"/>
                  </a:cubicBezTo>
                  <a:cubicBezTo>
                    <a:pt x="4515" y="6148"/>
                    <a:pt x="5826" y="3909"/>
                    <a:pt x="5826" y="2063"/>
                  </a:cubicBezTo>
                  <a:cubicBezTo>
                    <a:pt x="5826" y="1527"/>
                    <a:pt x="5710" y="1081"/>
                    <a:pt x="5514" y="742"/>
                  </a:cubicBezTo>
                  <a:cubicBezTo>
                    <a:pt x="5398" y="546"/>
                    <a:pt x="5255" y="377"/>
                    <a:pt x="5077" y="261"/>
                  </a:cubicBezTo>
                  <a:cubicBezTo>
                    <a:pt x="5006" y="207"/>
                    <a:pt x="4925" y="162"/>
                    <a:pt x="4836" y="127"/>
                  </a:cubicBezTo>
                  <a:lnTo>
                    <a:pt x="4836" y="118"/>
                  </a:lnTo>
                  <a:cubicBezTo>
                    <a:pt x="4650" y="41"/>
                    <a:pt x="4445" y="1"/>
                    <a:pt x="4224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5"/>
            <p:cNvSpPr/>
            <p:nvPr/>
          </p:nvSpPr>
          <p:spPr>
            <a:xfrm>
              <a:off x="3972675" y="1759600"/>
              <a:ext cx="146775" cy="193875"/>
            </a:xfrm>
            <a:custGeom>
              <a:avLst/>
              <a:gdLst/>
              <a:ahLst/>
              <a:cxnLst/>
              <a:rect l="l" t="t" r="r" b="b"/>
              <a:pathLst>
                <a:path w="5871" h="7755" extrusionOk="0">
                  <a:moveTo>
                    <a:pt x="4224" y="1"/>
                  </a:moveTo>
                  <a:cubicBezTo>
                    <a:pt x="3829" y="1"/>
                    <a:pt x="3384" y="129"/>
                    <a:pt x="2909" y="403"/>
                  </a:cubicBezTo>
                  <a:cubicBezTo>
                    <a:pt x="1303" y="1331"/>
                    <a:pt x="1" y="3579"/>
                    <a:pt x="1" y="5417"/>
                  </a:cubicBezTo>
                  <a:cubicBezTo>
                    <a:pt x="1" y="6354"/>
                    <a:pt x="331" y="6996"/>
                    <a:pt x="866" y="7299"/>
                  </a:cubicBezTo>
                  <a:lnTo>
                    <a:pt x="875" y="7308"/>
                  </a:lnTo>
                  <a:lnTo>
                    <a:pt x="1669" y="7754"/>
                  </a:lnTo>
                  <a:lnTo>
                    <a:pt x="1616" y="7478"/>
                  </a:lnTo>
                  <a:lnTo>
                    <a:pt x="1312" y="6006"/>
                  </a:lnTo>
                  <a:lnTo>
                    <a:pt x="2294" y="2937"/>
                  </a:lnTo>
                  <a:lnTo>
                    <a:pt x="3828" y="1278"/>
                  </a:lnTo>
                  <a:lnTo>
                    <a:pt x="4997" y="805"/>
                  </a:lnTo>
                  <a:lnTo>
                    <a:pt x="5514" y="742"/>
                  </a:lnTo>
                  <a:lnTo>
                    <a:pt x="5871" y="698"/>
                  </a:lnTo>
                  <a:lnTo>
                    <a:pt x="5077" y="261"/>
                  </a:lnTo>
                  <a:lnTo>
                    <a:pt x="4836" y="127"/>
                  </a:lnTo>
                  <a:lnTo>
                    <a:pt x="4836" y="118"/>
                  </a:lnTo>
                  <a:cubicBezTo>
                    <a:pt x="4650" y="41"/>
                    <a:pt x="4445" y="1"/>
                    <a:pt x="4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5"/>
            <p:cNvSpPr/>
            <p:nvPr/>
          </p:nvSpPr>
          <p:spPr>
            <a:xfrm>
              <a:off x="3995425" y="1772600"/>
              <a:ext cx="145675" cy="187025"/>
            </a:xfrm>
            <a:custGeom>
              <a:avLst/>
              <a:gdLst/>
              <a:ahLst/>
              <a:cxnLst/>
              <a:rect l="l" t="t" r="r" b="b"/>
              <a:pathLst>
                <a:path w="5827" h="7481" extrusionOk="0">
                  <a:moveTo>
                    <a:pt x="4224" y="1"/>
                  </a:moveTo>
                  <a:cubicBezTo>
                    <a:pt x="3831" y="1"/>
                    <a:pt x="3388" y="129"/>
                    <a:pt x="2918" y="401"/>
                  </a:cubicBezTo>
                  <a:cubicBezTo>
                    <a:pt x="1303" y="1329"/>
                    <a:pt x="1" y="3577"/>
                    <a:pt x="1" y="5423"/>
                  </a:cubicBezTo>
                  <a:cubicBezTo>
                    <a:pt x="1" y="6725"/>
                    <a:pt x="655" y="7481"/>
                    <a:pt x="1610" y="7481"/>
                  </a:cubicBezTo>
                  <a:cubicBezTo>
                    <a:pt x="2003" y="7481"/>
                    <a:pt x="2447" y="7353"/>
                    <a:pt x="2918" y="7083"/>
                  </a:cubicBezTo>
                  <a:cubicBezTo>
                    <a:pt x="4524" y="6155"/>
                    <a:pt x="5826" y="3907"/>
                    <a:pt x="5826" y="2060"/>
                  </a:cubicBezTo>
                  <a:cubicBezTo>
                    <a:pt x="5826" y="754"/>
                    <a:pt x="5174" y="1"/>
                    <a:pt x="4224" y="1"/>
                  </a:cubicBezTo>
                  <a:close/>
                </a:path>
              </a:pathLst>
            </a:custGeom>
            <a:solidFill>
              <a:srgbClr val="1317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5"/>
            <p:cNvSpPr/>
            <p:nvPr/>
          </p:nvSpPr>
          <p:spPr>
            <a:xfrm>
              <a:off x="4014400" y="1791525"/>
              <a:ext cx="107725" cy="149000"/>
            </a:xfrm>
            <a:custGeom>
              <a:avLst/>
              <a:gdLst/>
              <a:ahLst/>
              <a:cxnLst/>
              <a:rect l="l" t="t" r="r" b="b"/>
              <a:pathLst>
                <a:path w="4309" h="5960" extrusionOk="0">
                  <a:moveTo>
                    <a:pt x="3462" y="1"/>
                  </a:moveTo>
                  <a:cubicBezTo>
                    <a:pt x="3194" y="1"/>
                    <a:pt x="2873" y="108"/>
                    <a:pt x="2534" y="295"/>
                  </a:cubicBezTo>
                  <a:cubicBezTo>
                    <a:pt x="1160" y="1089"/>
                    <a:pt x="0" y="3087"/>
                    <a:pt x="0" y="4666"/>
                  </a:cubicBezTo>
                  <a:cubicBezTo>
                    <a:pt x="0" y="5050"/>
                    <a:pt x="89" y="5960"/>
                    <a:pt x="848" y="5960"/>
                  </a:cubicBezTo>
                  <a:cubicBezTo>
                    <a:pt x="1115" y="5960"/>
                    <a:pt x="1436" y="5862"/>
                    <a:pt x="1775" y="5665"/>
                  </a:cubicBezTo>
                  <a:cubicBezTo>
                    <a:pt x="3149" y="4871"/>
                    <a:pt x="4309" y="2873"/>
                    <a:pt x="4309" y="1303"/>
                  </a:cubicBezTo>
                  <a:cubicBezTo>
                    <a:pt x="4309" y="911"/>
                    <a:pt x="4229" y="1"/>
                    <a:pt x="3462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5"/>
            <p:cNvSpPr/>
            <p:nvPr/>
          </p:nvSpPr>
          <p:spPr>
            <a:xfrm>
              <a:off x="4020850" y="1797775"/>
              <a:ext cx="95050" cy="136525"/>
            </a:xfrm>
            <a:custGeom>
              <a:avLst/>
              <a:gdLst/>
              <a:ahLst/>
              <a:cxnLst/>
              <a:rect l="l" t="t" r="r" b="b"/>
              <a:pathLst>
                <a:path w="3802" h="5461" extrusionOk="0">
                  <a:moveTo>
                    <a:pt x="3204" y="0"/>
                  </a:moveTo>
                  <a:cubicBezTo>
                    <a:pt x="2980" y="0"/>
                    <a:pt x="2704" y="99"/>
                    <a:pt x="2401" y="268"/>
                  </a:cubicBezTo>
                  <a:cubicBezTo>
                    <a:pt x="2142" y="420"/>
                    <a:pt x="1892" y="607"/>
                    <a:pt x="1660" y="839"/>
                  </a:cubicBezTo>
                  <a:cubicBezTo>
                    <a:pt x="929" y="1544"/>
                    <a:pt x="340" y="2570"/>
                    <a:pt x="108" y="3551"/>
                  </a:cubicBezTo>
                  <a:cubicBezTo>
                    <a:pt x="37" y="3845"/>
                    <a:pt x="1" y="4140"/>
                    <a:pt x="1" y="4416"/>
                  </a:cubicBezTo>
                  <a:cubicBezTo>
                    <a:pt x="1" y="4809"/>
                    <a:pt x="72" y="5460"/>
                    <a:pt x="590" y="5460"/>
                  </a:cubicBezTo>
                  <a:cubicBezTo>
                    <a:pt x="813" y="5460"/>
                    <a:pt x="1089" y="5371"/>
                    <a:pt x="1393" y="5192"/>
                  </a:cubicBezTo>
                  <a:cubicBezTo>
                    <a:pt x="2695" y="4443"/>
                    <a:pt x="3801" y="2543"/>
                    <a:pt x="3801" y="1053"/>
                  </a:cubicBezTo>
                  <a:cubicBezTo>
                    <a:pt x="3801" y="661"/>
                    <a:pt x="3721" y="0"/>
                    <a:pt x="3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5"/>
            <p:cNvSpPr/>
            <p:nvPr/>
          </p:nvSpPr>
          <p:spPr>
            <a:xfrm>
              <a:off x="4021975" y="1797775"/>
              <a:ext cx="93925" cy="136525"/>
            </a:xfrm>
            <a:custGeom>
              <a:avLst/>
              <a:gdLst/>
              <a:ahLst/>
              <a:cxnLst/>
              <a:rect l="l" t="t" r="r" b="b"/>
              <a:pathLst>
                <a:path w="3757" h="5461" extrusionOk="0">
                  <a:moveTo>
                    <a:pt x="3159" y="0"/>
                  </a:moveTo>
                  <a:cubicBezTo>
                    <a:pt x="3087" y="0"/>
                    <a:pt x="3016" y="9"/>
                    <a:pt x="2935" y="27"/>
                  </a:cubicBezTo>
                  <a:cubicBezTo>
                    <a:pt x="2971" y="206"/>
                    <a:pt x="2980" y="384"/>
                    <a:pt x="2980" y="536"/>
                  </a:cubicBezTo>
                  <a:cubicBezTo>
                    <a:pt x="2980" y="2025"/>
                    <a:pt x="1883" y="3926"/>
                    <a:pt x="580" y="4675"/>
                  </a:cubicBezTo>
                  <a:cubicBezTo>
                    <a:pt x="375" y="4800"/>
                    <a:pt x="179" y="4871"/>
                    <a:pt x="0" y="4916"/>
                  </a:cubicBezTo>
                  <a:cubicBezTo>
                    <a:pt x="72" y="5201"/>
                    <a:pt x="223" y="5460"/>
                    <a:pt x="545" y="5460"/>
                  </a:cubicBezTo>
                  <a:cubicBezTo>
                    <a:pt x="768" y="5460"/>
                    <a:pt x="1044" y="5371"/>
                    <a:pt x="1348" y="5192"/>
                  </a:cubicBezTo>
                  <a:cubicBezTo>
                    <a:pt x="2650" y="4443"/>
                    <a:pt x="3756" y="2543"/>
                    <a:pt x="3756" y="1053"/>
                  </a:cubicBezTo>
                  <a:cubicBezTo>
                    <a:pt x="3756" y="661"/>
                    <a:pt x="3676" y="0"/>
                    <a:pt x="3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5"/>
            <p:cNvSpPr/>
            <p:nvPr/>
          </p:nvSpPr>
          <p:spPr>
            <a:xfrm>
              <a:off x="4023525" y="1818725"/>
              <a:ext cx="60700" cy="78325"/>
            </a:xfrm>
            <a:custGeom>
              <a:avLst/>
              <a:gdLst/>
              <a:ahLst/>
              <a:cxnLst/>
              <a:rect l="l" t="t" r="r" b="b"/>
              <a:pathLst>
                <a:path w="2428" h="3133" extrusionOk="0">
                  <a:moveTo>
                    <a:pt x="1553" y="1"/>
                  </a:moveTo>
                  <a:cubicBezTo>
                    <a:pt x="822" y="706"/>
                    <a:pt x="233" y="1732"/>
                    <a:pt x="1" y="2713"/>
                  </a:cubicBezTo>
                  <a:lnTo>
                    <a:pt x="831" y="3132"/>
                  </a:lnTo>
                  <a:lnTo>
                    <a:pt x="804" y="3034"/>
                  </a:lnTo>
                  <a:lnTo>
                    <a:pt x="688" y="2463"/>
                  </a:lnTo>
                  <a:lnTo>
                    <a:pt x="1063" y="1295"/>
                  </a:lnTo>
                  <a:lnTo>
                    <a:pt x="1651" y="661"/>
                  </a:lnTo>
                  <a:lnTo>
                    <a:pt x="2097" y="483"/>
                  </a:lnTo>
                  <a:lnTo>
                    <a:pt x="2294" y="456"/>
                  </a:lnTo>
                  <a:lnTo>
                    <a:pt x="2427" y="438"/>
                  </a:lnTo>
                  <a:lnTo>
                    <a:pt x="2383" y="420"/>
                  </a:lnTo>
                  <a:lnTo>
                    <a:pt x="1553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5"/>
            <p:cNvSpPr/>
            <p:nvPr/>
          </p:nvSpPr>
          <p:spPr>
            <a:xfrm>
              <a:off x="4036925" y="1827925"/>
              <a:ext cx="55775" cy="71525"/>
            </a:xfrm>
            <a:custGeom>
              <a:avLst/>
              <a:gdLst/>
              <a:ahLst/>
              <a:cxnLst/>
              <a:rect l="l" t="t" r="r" b="b"/>
              <a:pathLst>
                <a:path w="2231" h="2861" extrusionOk="0">
                  <a:moveTo>
                    <a:pt x="1614" y="1"/>
                  </a:moveTo>
                  <a:cubicBezTo>
                    <a:pt x="1464" y="1"/>
                    <a:pt x="1295" y="49"/>
                    <a:pt x="1115" y="150"/>
                  </a:cubicBezTo>
                  <a:cubicBezTo>
                    <a:pt x="500" y="507"/>
                    <a:pt x="0" y="1364"/>
                    <a:pt x="0" y="2077"/>
                  </a:cubicBezTo>
                  <a:cubicBezTo>
                    <a:pt x="0" y="2576"/>
                    <a:pt x="251" y="2861"/>
                    <a:pt x="615" y="2861"/>
                  </a:cubicBezTo>
                  <a:cubicBezTo>
                    <a:pt x="766" y="2861"/>
                    <a:pt x="936" y="2812"/>
                    <a:pt x="1115" y="2711"/>
                  </a:cubicBezTo>
                  <a:cubicBezTo>
                    <a:pt x="1731" y="2354"/>
                    <a:pt x="2230" y="1497"/>
                    <a:pt x="2230" y="793"/>
                  </a:cubicBezTo>
                  <a:cubicBezTo>
                    <a:pt x="2230" y="287"/>
                    <a:pt x="1980" y="1"/>
                    <a:pt x="1614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5"/>
            <p:cNvSpPr/>
            <p:nvPr/>
          </p:nvSpPr>
          <p:spPr>
            <a:xfrm>
              <a:off x="4044275" y="1836825"/>
              <a:ext cx="43075" cy="56650"/>
            </a:xfrm>
            <a:custGeom>
              <a:avLst/>
              <a:gdLst/>
              <a:ahLst/>
              <a:cxnLst/>
              <a:rect l="l" t="t" r="r" b="b"/>
              <a:pathLst>
                <a:path w="1723" h="2266" extrusionOk="0">
                  <a:moveTo>
                    <a:pt x="1236" y="0"/>
                  </a:moveTo>
                  <a:cubicBezTo>
                    <a:pt x="1121" y="0"/>
                    <a:pt x="993" y="36"/>
                    <a:pt x="857" y="116"/>
                  </a:cubicBezTo>
                  <a:cubicBezTo>
                    <a:pt x="384" y="392"/>
                    <a:pt x="1" y="1043"/>
                    <a:pt x="1" y="1588"/>
                  </a:cubicBezTo>
                  <a:cubicBezTo>
                    <a:pt x="1" y="1855"/>
                    <a:pt x="99" y="2051"/>
                    <a:pt x="250" y="2132"/>
                  </a:cubicBezTo>
                  <a:lnTo>
                    <a:pt x="259" y="2141"/>
                  </a:lnTo>
                  <a:lnTo>
                    <a:pt x="491" y="2266"/>
                  </a:lnTo>
                  <a:lnTo>
                    <a:pt x="473" y="2185"/>
                  </a:lnTo>
                  <a:lnTo>
                    <a:pt x="384" y="1757"/>
                  </a:lnTo>
                  <a:lnTo>
                    <a:pt x="670" y="856"/>
                  </a:lnTo>
                  <a:lnTo>
                    <a:pt x="1125" y="374"/>
                  </a:lnTo>
                  <a:lnTo>
                    <a:pt x="1464" y="232"/>
                  </a:lnTo>
                  <a:lnTo>
                    <a:pt x="1615" y="214"/>
                  </a:lnTo>
                  <a:lnTo>
                    <a:pt x="1722" y="205"/>
                  </a:lnTo>
                  <a:lnTo>
                    <a:pt x="1490" y="80"/>
                  </a:lnTo>
                  <a:lnTo>
                    <a:pt x="1419" y="35"/>
                  </a:lnTo>
                  <a:cubicBezTo>
                    <a:pt x="1363" y="12"/>
                    <a:pt x="1302" y="0"/>
                    <a:pt x="1236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5"/>
            <p:cNvSpPr/>
            <p:nvPr/>
          </p:nvSpPr>
          <p:spPr>
            <a:xfrm>
              <a:off x="4050975" y="1840625"/>
              <a:ext cx="42625" cy="54725"/>
            </a:xfrm>
            <a:custGeom>
              <a:avLst/>
              <a:gdLst/>
              <a:ahLst/>
              <a:cxnLst/>
              <a:rect l="l" t="t" r="r" b="b"/>
              <a:pathLst>
                <a:path w="1705" h="2189" extrusionOk="0">
                  <a:moveTo>
                    <a:pt x="1234" y="0"/>
                  </a:moveTo>
                  <a:cubicBezTo>
                    <a:pt x="1120" y="0"/>
                    <a:pt x="992" y="37"/>
                    <a:pt x="857" y="115"/>
                  </a:cubicBezTo>
                  <a:cubicBezTo>
                    <a:pt x="384" y="392"/>
                    <a:pt x="0" y="1043"/>
                    <a:pt x="0" y="1587"/>
                  </a:cubicBezTo>
                  <a:cubicBezTo>
                    <a:pt x="0" y="1966"/>
                    <a:pt x="192" y="2188"/>
                    <a:pt x="472" y="2188"/>
                  </a:cubicBezTo>
                  <a:cubicBezTo>
                    <a:pt x="587" y="2188"/>
                    <a:pt x="718" y="2150"/>
                    <a:pt x="857" y="2069"/>
                  </a:cubicBezTo>
                  <a:cubicBezTo>
                    <a:pt x="1321" y="1801"/>
                    <a:pt x="1704" y="1141"/>
                    <a:pt x="1704" y="606"/>
                  </a:cubicBezTo>
                  <a:cubicBezTo>
                    <a:pt x="1704" y="220"/>
                    <a:pt x="1511" y="0"/>
                    <a:pt x="1234" y="0"/>
                  </a:cubicBezTo>
                  <a:close/>
                </a:path>
              </a:pathLst>
            </a:custGeom>
            <a:solidFill>
              <a:srgbClr val="1317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5"/>
            <p:cNvSpPr/>
            <p:nvPr/>
          </p:nvSpPr>
          <p:spPr>
            <a:xfrm>
              <a:off x="3930525" y="1860000"/>
              <a:ext cx="59575" cy="72275"/>
            </a:xfrm>
            <a:custGeom>
              <a:avLst/>
              <a:gdLst/>
              <a:ahLst/>
              <a:cxnLst/>
              <a:rect l="l" t="t" r="r" b="b"/>
              <a:pathLst>
                <a:path w="2383" h="2891" extrusionOk="0">
                  <a:moveTo>
                    <a:pt x="2383" y="0"/>
                  </a:moveTo>
                  <a:lnTo>
                    <a:pt x="1" y="1374"/>
                  </a:lnTo>
                  <a:lnTo>
                    <a:pt x="429" y="2891"/>
                  </a:lnTo>
                  <a:lnTo>
                    <a:pt x="1946" y="2016"/>
                  </a:lnTo>
                  <a:lnTo>
                    <a:pt x="2383" y="0"/>
                  </a:lnTo>
                  <a:close/>
                </a:path>
              </a:pathLst>
            </a:custGeom>
            <a:solidFill>
              <a:srgbClr val="1317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5"/>
            <p:cNvSpPr/>
            <p:nvPr/>
          </p:nvSpPr>
          <p:spPr>
            <a:xfrm>
              <a:off x="3881925" y="1867350"/>
              <a:ext cx="59350" cy="64925"/>
            </a:xfrm>
            <a:custGeom>
              <a:avLst/>
              <a:gdLst/>
              <a:ahLst/>
              <a:cxnLst/>
              <a:rect l="l" t="t" r="r" b="b"/>
              <a:pathLst>
                <a:path w="2374" h="2597" extrusionOk="0">
                  <a:moveTo>
                    <a:pt x="0" y="1"/>
                  </a:moveTo>
                  <a:lnTo>
                    <a:pt x="428" y="1517"/>
                  </a:lnTo>
                  <a:lnTo>
                    <a:pt x="2373" y="2597"/>
                  </a:lnTo>
                  <a:lnTo>
                    <a:pt x="1945" y="10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5"/>
            <p:cNvSpPr/>
            <p:nvPr/>
          </p:nvSpPr>
          <p:spPr>
            <a:xfrm>
              <a:off x="3881925" y="1833000"/>
              <a:ext cx="108175" cy="61375"/>
            </a:xfrm>
            <a:custGeom>
              <a:avLst/>
              <a:gdLst/>
              <a:ahLst/>
              <a:cxnLst/>
              <a:rect l="l" t="t" r="r" b="b"/>
              <a:pathLst>
                <a:path w="4327" h="2455" extrusionOk="0">
                  <a:moveTo>
                    <a:pt x="2382" y="1"/>
                  </a:moveTo>
                  <a:lnTo>
                    <a:pt x="0" y="1375"/>
                  </a:lnTo>
                  <a:lnTo>
                    <a:pt x="1945" y="2454"/>
                  </a:lnTo>
                  <a:lnTo>
                    <a:pt x="4327" y="1080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5"/>
            <p:cNvSpPr/>
            <p:nvPr/>
          </p:nvSpPr>
          <p:spPr>
            <a:xfrm>
              <a:off x="4021975" y="1845725"/>
              <a:ext cx="93925" cy="64250"/>
            </a:xfrm>
            <a:custGeom>
              <a:avLst/>
              <a:gdLst/>
              <a:ahLst/>
              <a:cxnLst/>
              <a:rect l="l" t="t" r="r" b="b"/>
              <a:pathLst>
                <a:path w="3757" h="2570" extrusionOk="0">
                  <a:moveTo>
                    <a:pt x="3331" y="0"/>
                  </a:moveTo>
                  <a:cubicBezTo>
                    <a:pt x="3311" y="0"/>
                    <a:pt x="3292" y="3"/>
                    <a:pt x="3274" y="9"/>
                  </a:cubicBezTo>
                  <a:lnTo>
                    <a:pt x="3257" y="27"/>
                  </a:lnTo>
                  <a:lnTo>
                    <a:pt x="0" y="1874"/>
                  </a:lnTo>
                  <a:lnTo>
                    <a:pt x="36" y="1874"/>
                  </a:lnTo>
                  <a:lnTo>
                    <a:pt x="90" y="1883"/>
                  </a:lnTo>
                  <a:lnTo>
                    <a:pt x="206" y="1927"/>
                  </a:lnTo>
                  <a:lnTo>
                    <a:pt x="357" y="2097"/>
                  </a:lnTo>
                  <a:lnTo>
                    <a:pt x="455" y="2391"/>
                  </a:lnTo>
                  <a:lnTo>
                    <a:pt x="420" y="2543"/>
                  </a:lnTo>
                  <a:lnTo>
                    <a:pt x="420" y="2570"/>
                  </a:lnTo>
                  <a:lnTo>
                    <a:pt x="3667" y="723"/>
                  </a:lnTo>
                  <a:lnTo>
                    <a:pt x="3667" y="714"/>
                  </a:lnTo>
                  <a:cubicBezTo>
                    <a:pt x="3721" y="687"/>
                    <a:pt x="3756" y="625"/>
                    <a:pt x="3756" y="536"/>
                  </a:cubicBezTo>
                  <a:cubicBezTo>
                    <a:pt x="3756" y="348"/>
                    <a:pt x="3622" y="134"/>
                    <a:pt x="3471" y="36"/>
                  </a:cubicBezTo>
                  <a:cubicBezTo>
                    <a:pt x="3417" y="12"/>
                    <a:pt x="3372" y="0"/>
                    <a:pt x="3331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5"/>
            <p:cNvSpPr/>
            <p:nvPr/>
          </p:nvSpPr>
          <p:spPr>
            <a:xfrm>
              <a:off x="4021975" y="1845725"/>
              <a:ext cx="93925" cy="49750"/>
            </a:xfrm>
            <a:custGeom>
              <a:avLst/>
              <a:gdLst/>
              <a:ahLst/>
              <a:cxnLst/>
              <a:rect l="l" t="t" r="r" b="b"/>
              <a:pathLst>
                <a:path w="3757" h="1990" extrusionOk="0">
                  <a:moveTo>
                    <a:pt x="3331" y="0"/>
                  </a:moveTo>
                  <a:cubicBezTo>
                    <a:pt x="3311" y="0"/>
                    <a:pt x="3292" y="3"/>
                    <a:pt x="3274" y="9"/>
                  </a:cubicBezTo>
                  <a:lnTo>
                    <a:pt x="3257" y="27"/>
                  </a:lnTo>
                  <a:lnTo>
                    <a:pt x="0" y="1874"/>
                  </a:lnTo>
                  <a:lnTo>
                    <a:pt x="36" y="1874"/>
                  </a:lnTo>
                  <a:lnTo>
                    <a:pt x="90" y="1883"/>
                  </a:lnTo>
                  <a:lnTo>
                    <a:pt x="206" y="1927"/>
                  </a:lnTo>
                  <a:lnTo>
                    <a:pt x="259" y="1990"/>
                  </a:lnTo>
                  <a:lnTo>
                    <a:pt x="3257" y="286"/>
                  </a:lnTo>
                  <a:lnTo>
                    <a:pt x="3274" y="268"/>
                  </a:lnTo>
                  <a:cubicBezTo>
                    <a:pt x="3292" y="262"/>
                    <a:pt x="3311" y="259"/>
                    <a:pt x="3331" y="259"/>
                  </a:cubicBezTo>
                  <a:cubicBezTo>
                    <a:pt x="3372" y="259"/>
                    <a:pt x="3417" y="271"/>
                    <a:pt x="3471" y="295"/>
                  </a:cubicBezTo>
                  <a:cubicBezTo>
                    <a:pt x="3587" y="366"/>
                    <a:pt x="3685" y="509"/>
                    <a:pt x="3729" y="652"/>
                  </a:cubicBezTo>
                  <a:cubicBezTo>
                    <a:pt x="3747" y="616"/>
                    <a:pt x="3756" y="580"/>
                    <a:pt x="3756" y="536"/>
                  </a:cubicBezTo>
                  <a:cubicBezTo>
                    <a:pt x="3756" y="348"/>
                    <a:pt x="3622" y="134"/>
                    <a:pt x="3471" y="36"/>
                  </a:cubicBezTo>
                  <a:cubicBezTo>
                    <a:pt x="3417" y="12"/>
                    <a:pt x="3372" y="0"/>
                    <a:pt x="3331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5"/>
            <p:cNvSpPr/>
            <p:nvPr/>
          </p:nvSpPr>
          <p:spPr>
            <a:xfrm>
              <a:off x="4032450" y="1909500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0"/>
                  </a:moveTo>
                  <a:lnTo>
                    <a:pt x="1" y="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5"/>
            <p:cNvSpPr/>
            <p:nvPr/>
          </p:nvSpPr>
          <p:spPr>
            <a:xfrm>
              <a:off x="4019975" y="1892050"/>
              <a:ext cx="14300" cy="18450"/>
            </a:xfrm>
            <a:custGeom>
              <a:avLst/>
              <a:gdLst/>
              <a:ahLst/>
              <a:cxnLst/>
              <a:rect l="l" t="t" r="r" b="b"/>
              <a:pathLst>
                <a:path w="572" h="738" extrusionOk="0">
                  <a:moveTo>
                    <a:pt x="157" y="0"/>
                  </a:moveTo>
                  <a:cubicBezTo>
                    <a:pt x="63" y="0"/>
                    <a:pt x="0" y="75"/>
                    <a:pt x="0" y="208"/>
                  </a:cubicBezTo>
                  <a:cubicBezTo>
                    <a:pt x="0" y="387"/>
                    <a:pt x="125" y="610"/>
                    <a:pt x="286" y="699"/>
                  </a:cubicBezTo>
                  <a:cubicBezTo>
                    <a:pt x="333" y="725"/>
                    <a:pt x="376" y="737"/>
                    <a:pt x="415" y="737"/>
                  </a:cubicBezTo>
                  <a:cubicBezTo>
                    <a:pt x="509" y="737"/>
                    <a:pt x="571" y="665"/>
                    <a:pt x="571" y="538"/>
                  </a:cubicBezTo>
                  <a:cubicBezTo>
                    <a:pt x="571" y="351"/>
                    <a:pt x="446" y="128"/>
                    <a:pt x="286" y="39"/>
                  </a:cubicBezTo>
                  <a:cubicBezTo>
                    <a:pt x="239" y="13"/>
                    <a:pt x="196" y="0"/>
                    <a:pt x="157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5"/>
            <p:cNvSpPr/>
            <p:nvPr/>
          </p:nvSpPr>
          <p:spPr>
            <a:xfrm>
              <a:off x="3838425" y="1896025"/>
              <a:ext cx="193175" cy="94900"/>
            </a:xfrm>
            <a:custGeom>
              <a:avLst/>
              <a:gdLst/>
              <a:ahLst/>
              <a:cxnLst/>
              <a:rect l="l" t="t" r="r" b="b"/>
              <a:pathLst>
                <a:path w="7727" h="3796" extrusionOk="0">
                  <a:moveTo>
                    <a:pt x="7374" y="1"/>
                  </a:moveTo>
                  <a:cubicBezTo>
                    <a:pt x="7321" y="1"/>
                    <a:pt x="7267" y="14"/>
                    <a:pt x="7218" y="40"/>
                  </a:cubicBezTo>
                  <a:lnTo>
                    <a:pt x="1990" y="3091"/>
                  </a:lnTo>
                  <a:cubicBezTo>
                    <a:pt x="1888" y="3148"/>
                    <a:pt x="1778" y="3176"/>
                    <a:pt x="1668" y="3176"/>
                  </a:cubicBezTo>
                  <a:cubicBezTo>
                    <a:pt x="1470" y="3176"/>
                    <a:pt x="1274" y="3085"/>
                    <a:pt x="1142" y="2913"/>
                  </a:cubicBezTo>
                  <a:lnTo>
                    <a:pt x="500" y="2047"/>
                  </a:lnTo>
                  <a:lnTo>
                    <a:pt x="0" y="2422"/>
                  </a:lnTo>
                  <a:lnTo>
                    <a:pt x="652" y="3287"/>
                  </a:lnTo>
                  <a:cubicBezTo>
                    <a:pt x="901" y="3618"/>
                    <a:pt x="1276" y="3796"/>
                    <a:pt x="1669" y="3796"/>
                  </a:cubicBezTo>
                  <a:cubicBezTo>
                    <a:pt x="1883" y="3796"/>
                    <a:pt x="2106" y="3734"/>
                    <a:pt x="2302" y="3618"/>
                  </a:cubicBezTo>
                  <a:lnTo>
                    <a:pt x="7530" y="575"/>
                  </a:lnTo>
                  <a:cubicBezTo>
                    <a:pt x="7681" y="486"/>
                    <a:pt x="7726" y="299"/>
                    <a:pt x="7646" y="156"/>
                  </a:cubicBezTo>
                  <a:cubicBezTo>
                    <a:pt x="7586" y="54"/>
                    <a:pt x="7482" y="1"/>
                    <a:pt x="7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5"/>
            <p:cNvSpPr/>
            <p:nvPr/>
          </p:nvSpPr>
          <p:spPr>
            <a:xfrm>
              <a:off x="3838425" y="1896025"/>
              <a:ext cx="192500" cy="86725"/>
            </a:xfrm>
            <a:custGeom>
              <a:avLst/>
              <a:gdLst/>
              <a:ahLst/>
              <a:cxnLst/>
              <a:rect l="l" t="t" r="r" b="b"/>
              <a:pathLst>
                <a:path w="7700" h="3469" extrusionOk="0">
                  <a:moveTo>
                    <a:pt x="7374" y="1"/>
                  </a:moveTo>
                  <a:cubicBezTo>
                    <a:pt x="7321" y="1"/>
                    <a:pt x="7267" y="14"/>
                    <a:pt x="7218" y="40"/>
                  </a:cubicBezTo>
                  <a:lnTo>
                    <a:pt x="1990" y="3091"/>
                  </a:lnTo>
                  <a:cubicBezTo>
                    <a:pt x="1888" y="3148"/>
                    <a:pt x="1778" y="3176"/>
                    <a:pt x="1668" y="3176"/>
                  </a:cubicBezTo>
                  <a:cubicBezTo>
                    <a:pt x="1470" y="3176"/>
                    <a:pt x="1274" y="3085"/>
                    <a:pt x="1142" y="2913"/>
                  </a:cubicBezTo>
                  <a:lnTo>
                    <a:pt x="500" y="2047"/>
                  </a:lnTo>
                  <a:lnTo>
                    <a:pt x="0" y="2422"/>
                  </a:lnTo>
                  <a:lnTo>
                    <a:pt x="143" y="2601"/>
                  </a:lnTo>
                  <a:lnTo>
                    <a:pt x="500" y="2342"/>
                  </a:lnTo>
                  <a:lnTo>
                    <a:pt x="1142" y="3207"/>
                  </a:lnTo>
                  <a:cubicBezTo>
                    <a:pt x="1273" y="3377"/>
                    <a:pt x="1465" y="3468"/>
                    <a:pt x="1660" y="3468"/>
                  </a:cubicBezTo>
                  <a:cubicBezTo>
                    <a:pt x="1772" y="3468"/>
                    <a:pt x="1886" y="3438"/>
                    <a:pt x="1990" y="3377"/>
                  </a:cubicBezTo>
                  <a:lnTo>
                    <a:pt x="7218" y="335"/>
                  </a:lnTo>
                  <a:cubicBezTo>
                    <a:pt x="7268" y="305"/>
                    <a:pt x="7323" y="291"/>
                    <a:pt x="7376" y="291"/>
                  </a:cubicBezTo>
                  <a:cubicBezTo>
                    <a:pt x="7483" y="291"/>
                    <a:pt x="7586" y="347"/>
                    <a:pt x="7646" y="442"/>
                  </a:cubicBezTo>
                  <a:cubicBezTo>
                    <a:pt x="7646" y="451"/>
                    <a:pt x="7646" y="451"/>
                    <a:pt x="7646" y="451"/>
                  </a:cubicBezTo>
                  <a:cubicBezTo>
                    <a:pt x="7699" y="361"/>
                    <a:pt x="7699" y="245"/>
                    <a:pt x="7646" y="156"/>
                  </a:cubicBezTo>
                  <a:cubicBezTo>
                    <a:pt x="7586" y="54"/>
                    <a:pt x="7482" y="1"/>
                    <a:pt x="7374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5"/>
            <p:cNvSpPr/>
            <p:nvPr/>
          </p:nvSpPr>
          <p:spPr>
            <a:xfrm>
              <a:off x="3759025" y="1907050"/>
              <a:ext cx="71175" cy="55775"/>
            </a:xfrm>
            <a:custGeom>
              <a:avLst/>
              <a:gdLst/>
              <a:ahLst/>
              <a:cxnLst/>
              <a:rect l="l" t="t" r="r" b="b"/>
              <a:pathLst>
                <a:path w="2847" h="2231" extrusionOk="0">
                  <a:moveTo>
                    <a:pt x="1" y="1"/>
                  </a:moveTo>
                  <a:cubicBezTo>
                    <a:pt x="143" y="812"/>
                    <a:pt x="491" y="1276"/>
                    <a:pt x="946" y="1499"/>
                  </a:cubicBezTo>
                  <a:lnTo>
                    <a:pt x="1223" y="1606"/>
                  </a:lnTo>
                  <a:lnTo>
                    <a:pt x="2846" y="2231"/>
                  </a:lnTo>
                  <a:lnTo>
                    <a:pt x="2463" y="1615"/>
                  </a:lnTo>
                  <a:lnTo>
                    <a:pt x="1892" y="7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5"/>
            <p:cNvSpPr/>
            <p:nvPr/>
          </p:nvSpPr>
          <p:spPr>
            <a:xfrm>
              <a:off x="3806300" y="1865575"/>
              <a:ext cx="134975" cy="101625"/>
            </a:xfrm>
            <a:custGeom>
              <a:avLst/>
              <a:gdLst/>
              <a:ahLst/>
              <a:cxnLst/>
              <a:rect l="l" t="t" r="r" b="b"/>
              <a:pathLst>
                <a:path w="5399" h="4065" extrusionOk="0">
                  <a:moveTo>
                    <a:pt x="4961" y="0"/>
                  </a:moveTo>
                  <a:lnTo>
                    <a:pt x="1" y="2382"/>
                  </a:lnTo>
                  <a:cubicBezTo>
                    <a:pt x="215" y="3653"/>
                    <a:pt x="948" y="4064"/>
                    <a:pt x="1809" y="4064"/>
                  </a:cubicBezTo>
                  <a:cubicBezTo>
                    <a:pt x="3390" y="4064"/>
                    <a:pt x="5398" y="2677"/>
                    <a:pt x="5398" y="2677"/>
                  </a:cubicBezTo>
                  <a:lnTo>
                    <a:pt x="49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5"/>
            <p:cNvSpPr/>
            <p:nvPr/>
          </p:nvSpPr>
          <p:spPr>
            <a:xfrm>
              <a:off x="3759025" y="1847500"/>
              <a:ext cx="171300" cy="77650"/>
            </a:xfrm>
            <a:custGeom>
              <a:avLst/>
              <a:gdLst/>
              <a:ahLst/>
              <a:cxnLst/>
              <a:rect l="l" t="t" r="r" b="b"/>
              <a:pathLst>
                <a:path w="6852" h="3106" extrusionOk="0">
                  <a:moveTo>
                    <a:pt x="4961" y="1"/>
                  </a:moveTo>
                  <a:lnTo>
                    <a:pt x="1" y="2383"/>
                  </a:lnTo>
                  <a:lnTo>
                    <a:pt x="1892" y="3105"/>
                  </a:lnTo>
                  <a:lnTo>
                    <a:pt x="6852" y="723"/>
                  </a:lnTo>
                  <a:lnTo>
                    <a:pt x="4961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5"/>
            <p:cNvSpPr/>
            <p:nvPr/>
          </p:nvSpPr>
          <p:spPr>
            <a:xfrm>
              <a:off x="3857825" y="1886325"/>
              <a:ext cx="53775" cy="70925"/>
            </a:xfrm>
            <a:custGeom>
              <a:avLst/>
              <a:gdLst/>
              <a:ahLst/>
              <a:cxnLst/>
              <a:rect l="l" t="t" r="r" b="b"/>
              <a:pathLst>
                <a:path w="2151" h="2837" extrusionOk="0">
                  <a:moveTo>
                    <a:pt x="1540" y="0"/>
                  </a:moveTo>
                  <a:cubicBezTo>
                    <a:pt x="1395" y="0"/>
                    <a:pt x="1232" y="46"/>
                    <a:pt x="1062" y="143"/>
                  </a:cubicBezTo>
                  <a:cubicBezTo>
                    <a:pt x="473" y="482"/>
                    <a:pt x="1" y="1302"/>
                    <a:pt x="1" y="1980"/>
                  </a:cubicBezTo>
                  <a:cubicBezTo>
                    <a:pt x="1" y="2319"/>
                    <a:pt x="117" y="2560"/>
                    <a:pt x="313" y="2667"/>
                  </a:cubicBezTo>
                  <a:lnTo>
                    <a:pt x="322" y="2667"/>
                  </a:lnTo>
                  <a:lnTo>
                    <a:pt x="607" y="2837"/>
                  </a:lnTo>
                  <a:lnTo>
                    <a:pt x="589" y="2739"/>
                  </a:lnTo>
                  <a:lnTo>
                    <a:pt x="482" y="2195"/>
                  </a:lnTo>
                  <a:lnTo>
                    <a:pt x="839" y="1071"/>
                  </a:lnTo>
                  <a:lnTo>
                    <a:pt x="1401" y="464"/>
                  </a:lnTo>
                  <a:lnTo>
                    <a:pt x="1829" y="294"/>
                  </a:lnTo>
                  <a:lnTo>
                    <a:pt x="2017" y="268"/>
                  </a:lnTo>
                  <a:lnTo>
                    <a:pt x="2151" y="259"/>
                  </a:lnTo>
                  <a:lnTo>
                    <a:pt x="1856" y="89"/>
                  </a:lnTo>
                  <a:lnTo>
                    <a:pt x="1767" y="45"/>
                  </a:lnTo>
                  <a:cubicBezTo>
                    <a:pt x="1699" y="15"/>
                    <a:pt x="1622" y="0"/>
                    <a:pt x="1540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5"/>
            <p:cNvSpPr/>
            <p:nvPr/>
          </p:nvSpPr>
          <p:spPr>
            <a:xfrm>
              <a:off x="3866075" y="1890950"/>
              <a:ext cx="53325" cy="68525"/>
            </a:xfrm>
            <a:custGeom>
              <a:avLst/>
              <a:gdLst/>
              <a:ahLst/>
              <a:cxnLst/>
              <a:rect l="l" t="t" r="r" b="b"/>
              <a:pathLst>
                <a:path w="2133" h="2741" extrusionOk="0">
                  <a:moveTo>
                    <a:pt x="1545" y="0"/>
                  </a:moveTo>
                  <a:cubicBezTo>
                    <a:pt x="1403" y="0"/>
                    <a:pt x="1242" y="47"/>
                    <a:pt x="1071" y="145"/>
                  </a:cubicBezTo>
                  <a:cubicBezTo>
                    <a:pt x="482" y="493"/>
                    <a:pt x="1" y="1314"/>
                    <a:pt x="1" y="1983"/>
                  </a:cubicBezTo>
                  <a:cubicBezTo>
                    <a:pt x="1" y="2461"/>
                    <a:pt x="241" y="2740"/>
                    <a:pt x="589" y="2740"/>
                  </a:cubicBezTo>
                  <a:cubicBezTo>
                    <a:pt x="734" y="2740"/>
                    <a:pt x="898" y="2692"/>
                    <a:pt x="1071" y="2589"/>
                  </a:cubicBezTo>
                  <a:cubicBezTo>
                    <a:pt x="1660" y="2250"/>
                    <a:pt x="2133" y="1430"/>
                    <a:pt x="2133" y="761"/>
                  </a:cubicBezTo>
                  <a:cubicBezTo>
                    <a:pt x="2133" y="279"/>
                    <a:pt x="1894" y="0"/>
                    <a:pt x="1545" y="0"/>
                  </a:cubicBezTo>
                  <a:close/>
                </a:path>
              </a:pathLst>
            </a:custGeom>
            <a:solidFill>
              <a:srgbClr val="1317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5"/>
            <p:cNvSpPr/>
            <p:nvPr/>
          </p:nvSpPr>
          <p:spPr>
            <a:xfrm>
              <a:off x="3931200" y="1748650"/>
              <a:ext cx="215275" cy="130125"/>
            </a:xfrm>
            <a:custGeom>
              <a:avLst/>
              <a:gdLst/>
              <a:ahLst/>
              <a:cxnLst/>
              <a:rect l="l" t="t" r="r" b="b"/>
              <a:pathLst>
                <a:path w="8611" h="5205" extrusionOk="0">
                  <a:moveTo>
                    <a:pt x="5934" y="1"/>
                  </a:moveTo>
                  <a:cubicBezTo>
                    <a:pt x="4642" y="1"/>
                    <a:pt x="3271" y="657"/>
                    <a:pt x="2365" y="1502"/>
                  </a:cubicBezTo>
                  <a:cubicBezTo>
                    <a:pt x="1838" y="1983"/>
                    <a:pt x="1401" y="2545"/>
                    <a:pt x="982" y="3116"/>
                  </a:cubicBezTo>
                  <a:cubicBezTo>
                    <a:pt x="688" y="3527"/>
                    <a:pt x="1" y="4258"/>
                    <a:pt x="188" y="4802"/>
                  </a:cubicBezTo>
                  <a:cubicBezTo>
                    <a:pt x="215" y="4883"/>
                    <a:pt x="259" y="4963"/>
                    <a:pt x="331" y="5016"/>
                  </a:cubicBezTo>
                  <a:cubicBezTo>
                    <a:pt x="402" y="5070"/>
                    <a:pt x="482" y="5106"/>
                    <a:pt x="572" y="5123"/>
                  </a:cubicBezTo>
                  <a:cubicBezTo>
                    <a:pt x="580" y="5132"/>
                    <a:pt x="589" y="5132"/>
                    <a:pt x="598" y="5132"/>
                  </a:cubicBezTo>
                  <a:cubicBezTo>
                    <a:pt x="790" y="5182"/>
                    <a:pt x="987" y="5205"/>
                    <a:pt x="1185" y="5205"/>
                  </a:cubicBezTo>
                  <a:cubicBezTo>
                    <a:pt x="1593" y="5205"/>
                    <a:pt x="2004" y="5107"/>
                    <a:pt x="2383" y="4945"/>
                  </a:cubicBezTo>
                  <a:cubicBezTo>
                    <a:pt x="2427" y="4918"/>
                    <a:pt x="2481" y="4900"/>
                    <a:pt x="2525" y="4874"/>
                  </a:cubicBezTo>
                  <a:cubicBezTo>
                    <a:pt x="3069" y="4606"/>
                    <a:pt x="3712" y="4142"/>
                    <a:pt x="4042" y="3616"/>
                  </a:cubicBezTo>
                  <a:cubicBezTo>
                    <a:pt x="4443" y="2965"/>
                    <a:pt x="5095" y="2376"/>
                    <a:pt x="5790" y="2046"/>
                  </a:cubicBezTo>
                  <a:cubicBezTo>
                    <a:pt x="6181" y="1859"/>
                    <a:pt x="6608" y="1758"/>
                    <a:pt x="7038" y="1758"/>
                  </a:cubicBezTo>
                  <a:cubicBezTo>
                    <a:pt x="7247" y="1758"/>
                    <a:pt x="7457" y="1782"/>
                    <a:pt x="7664" y="1832"/>
                  </a:cubicBezTo>
                  <a:cubicBezTo>
                    <a:pt x="7808" y="1866"/>
                    <a:pt x="8098" y="1977"/>
                    <a:pt x="8314" y="1977"/>
                  </a:cubicBezTo>
                  <a:cubicBezTo>
                    <a:pt x="8485" y="1977"/>
                    <a:pt x="8610" y="1908"/>
                    <a:pt x="8583" y="1680"/>
                  </a:cubicBezTo>
                  <a:cubicBezTo>
                    <a:pt x="8574" y="1635"/>
                    <a:pt x="8565" y="1591"/>
                    <a:pt x="8556" y="1546"/>
                  </a:cubicBezTo>
                  <a:cubicBezTo>
                    <a:pt x="8520" y="1403"/>
                    <a:pt x="8449" y="1278"/>
                    <a:pt x="8377" y="1154"/>
                  </a:cubicBezTo>
                  <a:cubicBezTo>
                    <a:pt x="7985" y="493"/>
                    <a:pt x="7244" y="163"/>
                    <a:pt x="6513" y="47"/>
                  </a:cubicBezTo>
                  <a:cubicBezTo>
                    <a:pt x="6323" y="16"/>
                    <a:pt x="6129" y="1"/>
                    <a:pt x="5934" y="1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5"/>
            <p:cNvSpPr/>
            <p:nvPr/>
          </p:nvSpPr>
          <p:spPr>
            <a:xfrm>
              <a:off x="3945475" y="1779350"/>
              <a:ext cx="201000" cy="99425"/>
            </a:xfrm>
            <a:custGeom>
              <a:avLst/>
              <a:gdLst/>
              <a:ahLst/>
              <a:cxnLst/>
              <a:rect l="l" t="t" r="r" b="b"/>
              <a:pathLst>
                <a:path w="8040" h="3977" extrusionOk="0">
                  <a:moveTo>
                    <a:pt x="6259" y="1"/>
                  </a:moveTo>
                  <a:cubicBezTo>
                    <a:pt x="5896" y="1"/>
                    <a:pt x="5535" y="63"/>
                    <a:pt x="5184" y="229"/>
                  </a:cubicBezTo>
                  <a:cubicBezTo>
                    <a:pt x="5032" y="309"/>
                    <a:pt x="4871" y="363"/>
                    <a:pt x="4720" y="452"/>
                  </a:cubicBezTo>
                  <a:cubicBezTo>
                    <a:pt x="4006" y="889"/>
                    <a:pt x="3355" y="1424"/>
                    <a:pt x="2811" y="2076"/>
                  </a:cubicBezTo>
                  <a:cubicBezTo>
                    <a:pt x="2802" y="2084"/>
                    <a:pt x="2793" y="2093"/>
                    <a:pt x="2784" y="2102"/>
                  </a:cubicBezTo>
                  <a:cubicBezTo>
                    <a:pt x="2659" y="2263"/>
                    <a:pt x="2543" y="2423"/>
                    <a:pt x="2418" y="2575"/>
                  </a:cubicBezTo>
                  <a:cubicBezTo>
                    <a:pt x="2043" y="3021"/>
                    <a:pt x="1642" y="3316"/>
                    <a:pt x="1098" y="3512"/>
                  </a:cubicBezTo>
                  <a:cubicBezTo>
                    <a:pt x="732" y="3646"/>
                    <a:pt x="340" y="3717"/>
                    <a:pt x="1" y="3895"/>
                  </a:cubicBezTo>
                  <a:cubicBezTo>
                    <a:pt x="9" y="3904"/>
                    <a:pt x="18" y="3904"/>
                    <a:pt x="27" y="3904"/>
                  </a:cubicBezTo>
                  <a:cubicBezTo>
                    <a:pt x="219" y="3954"/>
                    <a:pt x="416" y="3977"/>
                    <a:pt x="614" y="3977"/>
                  </a:cubicBezTo>
                  <a:cubicBezTo>
                    <a:pt x="1022" y="3977"/>
                    <a:pt x="1433" y="3879"/>
                    <a:pt x="1812" y="3717"/>
                  </a:cubicBezTo>
                  <a:cubicBezTo>
                    <a:pt x="1856" y="3690"/>
                    <a:pt x="1910" y="3672"/>
                    <a:pt x="1954" y="3646"/>
                  </a:cubicBezTo>
                  <a:cubicBezTo>
                    <a:pt x="2498" y="3378"/>
                    <a:pt x="3141" y="2914"/>
                    <a:pt x="3471" y="2388"/>
                  </a:cubicBezTo>
                  <a:cubicBezTo>
                    <a:pt x="3872" y="1737"/>
                    <a:pt x="4524" y="1148"/>
                    <a:pt x="5219" y="818"/>
                  </a:cubicBezTo>
                  <a:cubicBezTo>
                    <a:pt x="5610" y="631"/>
                    <a:pt x="6037" y="530"/>
                    <a:pt x="6467" y="530"/>
                  </a:cubicBezTo>
                  <a:cubicBezTo>
                    <a:pt x="6676" y="530"/>
                    <a:pt x="6886" y="554"/>
                    <a:pt x="7093" y="604"/>
                  </a:cubicBezTo>
                  <a:cubicBezTo>
                    <a:pt x="7237" y="638"/>
                    <a:pt x="7527" y="749"/>
                    <a:pt x="7743" y="749"/>
                  </a:cubicBezTo>
                  <a:cubicBezTo>
                    <a:pt x="7914" y="749"/>
                    <a:pt x="8039" y="680"/>
                    <a:pt x="8012" y="452"/>
                  </a:cubicBezTo>
                  <a:cubicBezTo>
                    <a:pt x="8003" y="407"/>
                    <a:pt x="7994" y="363"/>
                    <a:pt x="7985" y="318"/>
                  </a:cubicBezTo>
                  <a:cubicBezTo>
                    <a:pt x="7421" y="159"/>
                    <a:pt x="6837" y="1"/>
                    <a:pt x="6259" y="1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5"/>
            <p:cNvSpPr/>
            <p:nvPr/>
          </p:nvSpPr>
          <p:spPr>
            <a:xfrm>
              <a:off x="3860950" y="1746700"/>
              <a:ext cx="208550" cy="151425"/>
            </a:xfrm>
            <a:custGeom>
              <a:avLst/>
              <a:gdLst/>
              <a:ahLst/>
              <a:cxnLst/>
              <a:rect l="l" t="t" r="r" b="b"/>
              <a:pathLst>
                <a:path w="8342" h="6057" extrusionOk="0">
                  <a:moveTo>
                    <a:pt x="6655" y="1"/>
                  </a:moveTo>
                  <a:cubicBezTo>
                    <a:pt x="6602" y="1"/>
                    <a:pt x="6548" y="6"/>
                    <a:pt x="6495" y="18"/>
                  </a:cubicBezTo>
                  <a:cubicBezTo>
                    <a:pt x="6433" y="36"/>
                    <a:pt x="6361" y="54"/>
                    <a:pt x="6299" y="81"/>
                  </a:cubicBezTo>
                  <a:cubicBezTo>
                    <a:pt x="6076" y="179"/>
                    <a:pt x="5853" y="313"/>
                    <a:pt x="5656" y="464"/>
                  </a:cubicBezTo>
                  <a:cubicBezTo>
                    <a:pt x="5362" y="580"/>
                    <a:pt x="5077" y="723"/>
                    <a:pt x="4809" y="884"/>
                  </a:cubicBezTo>
                  <a:cubicBezTo>
                    <a:pt x="3970" y="1392"/>
                    <a:pt x="3221" y="2052"/>
                    <a:pt x="2329" y="2454"/>
                  </a:cubicBezTo>
                  <a:cubicBezTo>
                    <a:pt x="1829" y="2686"/>
                    <a:pt x="464" y="2828"/>
                    <a:pt x="170" y="3328"/>
                  </a:cubicBezTo>
                  <a:cubicBezTo>
                    <a:pt x="0" y="3613"/>
                    <a:pt x="197" y="4309"/>
                    <a:pt x="241" y="4622"/>
                  </a:cubicBezTo>
                  <a:cubicBezTo>
                    <a:pt x="378" y="5556"/>
                    <a:pt x="1106" y="6056"/>
                    <a:pt x="1972" y="6056"/>
                  </a:cubicBezTo>
                  <a:cubicBezTo>
                    <a:pt x="2180" y="6056"/>
                    <a:pt x="2396" y="6027"/>
                    <a:pt x="2614" y="5969"/>
                  </a:cubicBezTo>
                  <a:cubicBezTo>
                    <a:pt x="3908" y="5630"/>
                    <a:pt x="4729" y="4443"/>
                    <a:pt x="5523" y="3453"/>
                  </a:cubicBezTo>
                  <a:cubicBezTo>
                    <a:pt x="5888" y="2989"/>
                    <a:pt x="6236" y="2516"/>
                    <a:pt x="6763" y="2222"/>
                  </a:cubicBezTo>
                  <a:cubicBezTo>
                    <a:pt x="7298" y="1918"/>
                    <a:pt x="8342" y="1553"/>
                    <a:pt x="7851" y="732"/>
                  </a:cubicBezTo>
                  <a:cubicBezTo>
                    <a:pt x="7717" y="509"/>
                    <a:pt x="7521" y="322"/>
                    <a:pt x="7289" y="197"/>
                  </a:cubicBezTo>
                  <a:cubicBezTo>
                    <a:pt x="7094" y="96"/>
                    <a:pt x="6877" y="1"/>
                    <a:pt x="6655" y="1"/>
                  </a:cubicBezTo>
                  <a:close/>
                </a:path>
              </a:pathLst>
            </a:custGeom>
            <a:solidFill>
              <a:srgbClr val="1317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5"/>
            <p:cNvSpPr/>
            <p:nvPr/>
          </p:nvSpPr>
          <p:spPr>
            <a:xfrm>
              <a:off x="3873650" y="1747125"/>
              <a:ext cx="176400" cy="120225"/>
            </a:xfrm>
            <a:custGeom>
              <a:avLst/>
              <a:gdLst/>
              <a:ahLst/>
              <a:cxnLst/>
              <a:rect l="l" t="t" r="r" b="b"/>
              <a:pathLst>
                <a:path w="7056" h="4809" extrusionOk="0">
                  <a:moveTo>
                    <a:pt x="5922" y="0"/>
                  </a:moveTo>
                  <a:cubicBezTo>
                    <a:pt x="5908" y="0"/>
                    <a:pt x="5894" y="0"/>
                    <a:pt x="5880" y="1"/>
                  </a:cubicBezTo>
                  <a:cubicBezTo>
                    <a:pt x="5791" y="1"/>
                    <a:pt x="5702" y="19"/>
                    <a:pt x="5612" y="28"/>
                  </a:cubicBezTo>
                  <a:cubicBezTo>
                    <a:pt x="5113" y="108"/>
                    <a:pt x="4640" y="322"/>
                    <a:pt x="4212" y="581"/>
                  </a:cubicBezTo>
                  <a:cubicBezTo>
                    <a:pt x="3462" y="1036"/>
                    <a:pt x="2802" y="1625"/>
                    <a:pt x="2017" y="1973"/>
                  </a:cubicBezTo>
                  <a:cubicBezTo>
                    <a:pt x="1669" y="2133"/>
                    <a:pt x="1" y="2303"/>
                    <a:pt x="188" y="2910"/>
                  </a:cubicBezTo>
                  <a:cubicBezTo>
                    <a:pt x="224" y="3017"/>
                    <a:pt x="331" y="3079"/>
                    <a:pt x="429" y="3124"/>
                  </a:cubicBezTo>
                  <a:cubicBezTo>
                    <a:pt x="741" y="3275"/>
                    <a:pt x="1107" y="3338"/>
                    <a:pt x="1384" y="3552"/>
                  </a:cubicBezTo>
                  <a:cubicBezTo>
                    <a:pt x="1580" y="3704"/>
                    <a:pt x="1714" y="3918"/>
                    <a:pt x="1857" y="4132"/>
                  </a:cubicBezTo>
                  <a:cubicBezTo>
                    <a:pt x="1990" y="4337"/>
                    <a:pt x="2142" y="4551"/>
                    <a:pt x="2356" y="4694"/>
                  </a:cubicBezTo>
                  <a:cubicBezTo>
                    <a:pt x="2480" y="4774"/>
                    <a:pt x="2602" y="4808"/>
                    <a:pt x="2721" y="4808"/>
                  </a:cubicBezTo>
                  <a:cubicBezTo>
                    <a:pt x="3089" y="4808"/>
                    <a:pt x="3425" y="4484"/>
                    <a:pt x="3694" y="4221"/>
                  </a:cubicBezTo>
                  <a:cubicBezTo>
                    <a:pt x="4114" y="3811"/>
                    <a:pt x="4470" y="3329"/>
                    <a:pt x="4836" y="2856"/>
                  </a:cubicBezTo>
                  <a:cubicBezTo>
                    <a:pt x="5166" y="2446"/>
                    <a:pt x="5478" y="2026"/>
                    <a:pt x="5942" y="1768"/>
                  </a:cubicBezTo>
                  <a:cubicBezTo>
                    <a:pt x="6308" y="1554"/>
                    <a:pt x="6950" y="1375"/>
                    <a:pt x="7004" y="876"/>
                  </a:cubicBezTo>
                  <a:cubicBezTo>
                    <a:pt x="7056" y="384"/>
                    <a:pt x="6356" y="0"/>
                    <a:pt x="5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5"/>
            <p:cNvSpPr/>
            <p:nvPr/>
          </p:nvSpPr>
          <p:spPr>
            <a:xfrm>
              <a:off x="3728925" y="1807100"/>
              <a:ext cx="195400" cy="117875"/>
            </a:xfrm>
            <a:custGeom>
              <a:avLst/>
              <a:gdLst/>
              <a:ahLst/>
              <a:cxnLst/>
              <a:rect l="l" t="t" r="r" b="b"/>
              <a:pathLst>
                <a:path w="7816" h="4715" extrusionOk="0">
                  <a:moveTo>
                    <a:pt x="4014" y="0"/>
                  </a:moveTo>
                  <a:cubicBezTo>
                    <a:pt x="3069" y="0"/>
                    <a:pt x="2123" y="236"/>
                    <a:pt x="1329" y="760"/>
                  </a:cubicBezTo>
                  <a:cubicBezTo>
                    <a:pt x="812" y="1108"/>
                    <a:pt x="45" y="1688"/>
                    <a:pt x="18" y="2384"/>
                  </a:cubicBezTo>
                  <a:cubicBezTo>
                    <a:pt x="0" y="2732"/>
                    <a:pt x="36" y="3089"/>
                    <a:pt x="143" y="3401"/>
                  </a:cubicBezTo>
                  <a:cubicBezTo>
                    <a:pt x="259" y="3704"/>
                    <a:pt x="428" y="3981"/>
                    <a:pt x="705" y="4195"/>
                  </a:cubicBezTo>
                  <a:cubicBezTo>
                    <a:pt x="723" y="4213"/>
                    <a:pt x="741" y="4222"/>
                    <a:pt x="758" y="4240"/>
                  </a:cubicBezTo>
                  <a:cubicBezTo>
                    <a:pt x="999" y="4409"/>
                    <a:pt x="1276" y="4525"/>
                    <a:pt x="1552" y="4641"/>
                  </a:cubicBezTo>
                  <a:cubicBezTo>
                    <a:pt x="1696" y="4699"/>
                    <a:pt x="1869" y="4715"/>
                    <a:pt x="2041" y="4715"/>
                  </a:cubicBezTo>
                  <a:cubicBezTo>
                    <a:pt x="2190" y="4715"/>
                    <a:pt x="2339" y="4703"/>
                    <a:pt x="2471" y="4695"/>
                  </a:cubicBezTo>
                  <a:cubicBezTo>
                    <a:pt x="3158" y="4659"/>
                    <a:pt x="3827" y="4507"/>
                    <a:pt x="4470" y="4275"/>
                  </a:cubicBezTo>
                  <a:cubicBezTo>
                    <a:pt x="5201" y="4017"/>
                    <a:pt x="5897" y="3660"/>
                    <a:pt x="6566" y="3267"/>
                  </a:cubicBezTo>
                  <a:cubicBezTo>
                    <a:pt x="7075" y="2973"/>
                    <a:pt x="7708" y="2687"/>
                    <a:pt x="7797" y="2036"/>
                  </a:cubicBezTo>
                  <a:cubicBezTo>
                    <a:pt x="7797" y="2009"/>
                    <a:pt x="7797" y="1983"/>
                    <a:pt x="7806" y="1956"/>
                  </a:cubicBezTo>
                  <a:cubicBezTo>
                    <a:pt x="7806" y="1813"/>
                    <a:pt x="7815" y="1679"/>
                    <a:pt x="7788" y="1563"/>
                  </a:cubicBezTo>
                  <a:cubicBezTo>
                    <a:pt x="7762" y="1403"/>
                    <a:pt x="7699" y="1251"/>
                    <a:pt x="7547" y="1135"/>
                  </a:cubicBezTo>
                  <a:cubicBezTo>
                    <a:pt x="7307" y="939"/>
                    <a:pt x="7021" y="787"/>
                    <a:pt x="6753" y="653"/>
                  </a:cubicBezTo>
                  <a:cubicBezTo>
                    <a:pt x="6182" y="368"/>
                    <a:pt x="5558" y="172"/>
                    <a:pt x="4934" y="73"/>
                  </a:cubicBezTo>
                  <a:cubicBezTo>
                    <a:pt x="4631" y="25"/>
                    <a:pt x="4323" y="0"/>
                    <a:pt x="4014" y="0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5"/>
            <p:cNvSpPr/>
            <p:nvPr/>
          </p:nvSpPr>
          <p:spPr>
            <a:xfrm>
              <a:off x="3750775" y="1848250"/>
              <a:ext cx="173325" cy="76725"/>
            </a:xfrm>
            <a:custGeom>
              <a:avLst/>
              <a:gdLst/>
              <a:ahLst/>
              <a:cxnLst/>
              <a:rect l="l" t="t" r="r" b="b"/>
              <a:pathLst>
                <a:path w="6933" h="3069" extrusionOk="0">
                  <a:moveTo>
                    <a:pt x="4819" y="1"/>
                  </a:moveTo>
                  <a:cubicBezTo>
                    <a:pt x="4003" y="1"/>
                    <a:pt x="3180" y="125"/>
                    <a:pt x="2400" y="319"/>
                  </a:cubicBezTo>
                  <a:cubicBezTo>
                    <a:pt x="1865" y="453"/>
                    <a:pt x="1330" y="631"/>
                    <a:pt x="884" y="952"/>
                  </a:cubicBezTo>
                  <a:cubicBezTo>
                    <a:pt x="429" y="1273"/>
                    <a:pt x="72" y="1755"/>
                    <a:pt x="18" y="2308"/>
                  </a:cubicBezTo>
                  <a:cubicBezTo>
                    <a:pt x="9" y="2379"/>
                    <a:pt x="0" y="2451"/>
                    <a:pt x="9" y="2531"/>
                  </a:cubicBezTo>
                  <a:cubicBezTo>
                    <a:pt x="18" y="2602"/>
                    <a:pt x="45" y="2674"/>
                    <a:pt x="99" y="2727"/>
                  </a:cubicBezTo>
                  <a:cubicBezTo>
                    <a:pt x="232" y="2852"/>
                    <a:pt x="509" y="2924"/>
                    <a:pt x="678" y="2995"/>
                  </a:cubicBezTo>
                  <a:cubicBezTo>
                    <a:pt x="822" y="3053"/>
                    <a:pt x="995" y="3069"/>
                    <a:pt x="1167" y="3069"/>
                  </a:cubicBezTo>
                  <a:cubicBezTo>
                    <a:pt x="1316" y="3069"/>
                    <a:pt x="1465" y="3057"/>
                    <a:pt x="1597" y="3049"/>
                  </a:cubicBezTo>
                  <a:cubicBezTo>
                    <a:pt x="2284" y="3013"/>
                    <a:pt x="2953" y="2861"/>
                    <a:pt x="3596" y="2629"/>
                  </a:cubicBezTo>
                  <a:cubicBezTo>
                    <a:pt x="4327" y="2371"/>
                    <a:pt x="5023" y="2014"/>
                    <a:pt x="5692" y="1621"/>
                  </a:cubicBezTo>
                  <a:cubicBezTo>
                    <a:pt x="6201" y="1327"/>
                    <a:pt x="6834" y="1041"/>
                    <a:pt x="6923" y="390"/>
                  </a:cubicBezTo>
                  <a:cubicBezTo>
                    <a:pt x="6932" y="283"/>
                    <a:pt x="6281" y="149"/>
                    <a:pt x="6192" y="131"/>
                  </a:cubicBezTo>
                  <a:cubicBezTo>
                    <a:pt x="5743" y="41"/>
                    <a:pt x="5282" y="1"/>
                    <a:pt x="4819" y="1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5"/>
            <p:cNvSpPr/>
            <p:nvPr/>
          </p:nvSpPr>
          <p:spPr>
            <a:xfrm>
              <a:off x="3651525" y="1625600"/>
              <a:ext cx="60250" cy="43725"/>
            </a:xfrm>
            <a:custGeom>
              <a:avLst/>
              <a:gdLst/>
              <a:ahLst/>
              <a:cxnLst/>
              <a:rect l="l" t="t" r="r" b="b"/>
              <a:pathLst>
                <a:path w="2410" h="1749" extrusionOk="0">
                  <a:moveTo>
                    <a:pt x="357" y="1"/>
                  </a:moveTo>
                  <a:cubicBezTo>
                    <a:pt x="323" y="1"/>
                    <a:pt x="284" y="15"/>
                    <a:pt x="241" y="45"/>
                  </a:cubicBezTo>
                  <a:cubicBezTo>
                    <a:pt x="108" y="134"/>
                    <a:pt x="1" y="366"/>
                    <a:pt x="18" y="562"/>
                  </a:cubicBezTo>
                  <a:cubicBezTo>
                    <a:pt x="27" y="669"/>
                    <a:pt x="72" y="750"/>
                    <a:pt x="125" y="777"/>
                  </a:cubicBezTo>
                  <a:lnTo>
                    <a:pt x="2115" y="1749"/>
                  </a:lnTo>
                  <a:lnTo>
                    <a:pt x="2115" y="1695"/>
                  </a:lnTo>
                  <a:cubicBezTo>
                    <a:pt x="2133" y="1686"/>
                    <a:pt x="2151" y="1678"/>
                    <a:pt x="2168" y="1669"/>
                  </a:cubicBezTo>
                  <a:cubicBezTo>
                    <a:pt x="2311" y="1570"/>
                    <a:pt x="2409" y="1339"/>
                    <a:pt x="2400" y="1142"/>
                  </a:cubicBezTo>
                  <a:cubicBezTo>
                    <a:pt x="2391" y="1098"/>
                    <a:pt x="2383" y="1053"/>
                    <a:pt x="2365" y="1017"/>
                  </a:cubicBezTo>
                  <a:lnTo>
                    <a:pt x="2409" y="1000"/>
                  </a:lnTo>
                  <a:lnTo>
                    <a:pt x="429" y="27"/>
                  </a:lnTo>
                  <a:cubicBezTo>
                    <a:pt x="420" y="18"/>
                    <a:pt x="411" y="18"/>
                    <a:pt x="402" y="9"/>
                  </a:cubicBezTo>
                  <a:cubicBezTo>
                    <a:pt x="388" y="4"/>
                    <a:pt x="373" y="1"/>
                    <a:pt x="357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5"/>
            <p:cNvSpPr/>
            <p:nvPr/>
          </p:nvSpPr>
          <p:spPr>
            <a:xfrm>
              <a:off x="3651750" y="1629600"/>
              <a:ext cx="59125" cy="39725"/>
            </a:xfrm>
            <a:custGeom>
              <a:avLst/>
              <a:gdLst/>
              <a:ahLst/>
              <a:cxnLst/>
              <a:rect l="l" t="t" r="r" b="b"/>
              <a:pathLst>
                <a:path w="2365" h="1589" extrusionOk="0">
                  <a:moveTo>
                    <a:pt x="116" y="1"/>
                  </a:moveTo>
                  <a:lnTo>
                    <a:pt x="116" y="1"/>
                  </a:lnTo>
                  <a:cubicBezTo>
                    <a:pt x="45" y="117"/>
                    <a:pt x="1" y="269"/>
                    <a:pt x="9" y="402"/>
                  </a:cubicBezTo>
                  <a:cubicBezTo>
                    <a:pt x="18" y="509"/>
                    <a:pt x="63" y="590"/>
                    <a:pt x="116" y="617"/>
                  </a:cubicBezTo>
                  <a:lnTo>
                    <a:pt x="2106" y="1589"/>
                  </a:lnTo>
                  <a:lnTo>
                    <a:pt x="2106" y="1535"/>
                  </a:lnTo>
                  <a:cubicBezTo>
                    <a:pt x="2124" y="1526"/>
                    <a:pt x="2142" y="1518"/>
                    <a:pt x="2159" y="1509"/>
                  </a:cubicBezTo>
                  <a:cubicBezTo>
                    <a:pt x="2258" y="1446"/>
                    <a:pt x="2329" y="1312"/>
                    <a:pt x="2365" y="1179"/>
                  </a:cubicBezTo>
                  <a:lnTo>
                    <a:pt x="2365" y="1179"/>
                  </a:lnTo>
                  <a:cubicBezTo>
                    <a:pt x="2329" y="1232"/>
                    <a:pt x="2293" y="1277"/>
                    <a:pt x="2249" y="1303"/>
                  </a:cubicBezTo>
                  <a:cubicBezTo>
                    <a:pt x="2231" y="1312"/>
                    <a:pt x="2213" y="1321"/>
                    <a:pt x="2195" y="1330"/>
                  </a:cubicBezTo>
                  <a:lnTo>
                    <a:pt x="2195" y="1384"/>
                  </a:lnTo>
                  <a:lnTo>
                    <a:pt x="215" y="411"/>
                  </a:lnTo>
                  <a:cubicBezTo>
                    <a:pt x="152" y="385"/>
                    <a:pt x="108" y="313"/>
                    <a:pt x="99" y="197"/>
                  </a:cubicBezTo>
                  <a:cubicBezTo>
                    <a:pt x="90" y="135"/>
                    <a:pt x="99" y="72"/>
                    <a:pt x="116" y="1"/>
                  </a:cubicBez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5"/>
            <p:cNvSpPr/>
            <p:nvPr/>
          </p:nvSpPr>
          <p:spPr>
            <a:xfrm>
              <a:off x="3701050" y="1649975"/>
              <a:ext cx="13175" cy="19525"/>
            </a:xfrm>
            <a:custGeom>
              <a:avLst/>
              <a:gdLst/>
              <a:ahLst/>
              <a:cxnLst/>
              <a:rect l="l" t="t" r="r" b="b"/>
              <a:pathLst>
                <a:path w="527" h="781" extrusionOk="0">
                  <a:moveTo>
                    <a:pt x="353" y="0"/>
                  </a:moveTo>
                  <a:cubicBezTo>
                    <a:pt x="318" y="0"/>
                    <a:pt x="280" y="14"/>
                    <a:pt x="241" y="42"/>
                  </a:cubicBezTo>
                  <a:cubicBezTo>
                    <a:pt x="98" y="132"/>
                    <a:pt x="0" y="364"/>
                    <a:pt x="9" y="560"/>
                  </a:cubicBezTo>
                  <a:cubicBezTo>
                    <a:pt x="22" y="699"/>
                    <a:pt x="88" y="780"/>
                    <a:pt x="174" y="780"/>
                  </a:cubicBezTo>
                  <a:cubicBezTo>
                    <a:pt x="209" y="780"/>
                    <a:pt x="247" y="767"/>
                    <a:pt x="286" y="738"/>
                  </a:cubicBezTo>
                  <a:cubicBezTo>
                    <a:pt x="428" y="649"/>
                    <a:pt x="526" y="417"/>
                    <a:pt x="517" y="221"/>
                  </a:cubicBezTo>
                  <a:cubicBezTo>
                    <a:pt x="505" y="81"/>
                    <a:pt x="438" y="0"/>
                    <a:pt x="353" y="0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5"/>
            <p:cNvSpPr/>
            <p:nvPr/>
          </p:nvSpPr>
          <p:spPr>
            <a:xfrm>
              <a:off x="3693450" y="1643900"/>
              <a:ext cx="20775" cy="29675"/>
            </a:xfrm>
            <a:custGeom>
              <a:avLst/>
              <a:gdLst/>
              <a:ahLst/>
              <a:cxnLst/>
              <a:rect l="l" t="t" r="r" b="b"/>
              <a:pathLst>
                <a:path w="831" h="1187" extrusionOk="0">
                  <a:moveTo>
                    <a:pt x="489" y="0"/>
                  </a:moveTo>
                  <a:cubicBezTo>
                    <a:pt x="438" y="0"/>
                    <a:pt x="387" y="16"/>
                    <a:pt x="331" y="53"/>
                  </a:cubicBezTo>
                  <a:cubicBezTo>
                    <a:pt x="143" y="178"/>
                    <a:pt x="1" y="499"/>
                    <a:pt x="19" y="767"/>
                  </a:cubicBezTo>
                  <a:cubicBezTo>
                    <a:pt x="28" y="919"/>
                    <a:pt x="90" y="1026"/>
                    <a:pt x="179" y="1062"/>
                  </a:cubicBezTo>
                  <a:lnTo>
                    <a:pt x="420" y="1186"/>
                  </a:lnTo>
                  <a:lnTo>
                    <a:pt x="429" y="1106"/>
                  </a:lnTo>
                  <a:cubicBezTo>
                    <a:pt x="447" y="1097"/>
                    <a:pt x="474" y="1088"/>
                    <a:pt x="500" y="1070"/>
                  </a:cubicBezTo>
                  <a:cubicBezTo>
                    <a:pt x="688" y="946"/>
                    <a:pt x="830" y="615"/>
                    <a:pt x="813" y="357"/>
                  </a:cubicBezTo>
                  <a:cubicBezTo>
                    <a:pt x="804" y="285"/>
                    <a:pt x="795" y="223"/>
                    <a:pt x="768" y="178"/>
                  </a:cubicBezTo>
                  <a:lnTo>
                    <a:pt x="830" y="152"/>
                  </a:lnTo>
                  <a:lnTo>
                    <a:pt x="590" y="27"/>
                  </a:lnTo>
                  <a:cubicBezTo>
                    <a:pt x="581" y="18"/>
                    <a:pt x="563" y="18"/>
                    <a:pt x="554" y="9"/>
                  </a:cubicBezTo>
                  <a:cubicBezTo>
                    <a:pt x="532" y="3"/>
                    <a:pt x="511" y="0"/>
                    <a:pt x="489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5"/>
            <p:cNvSpPr/>
            <p:nvPr/>
          </p:nvSpPr>
          <p:spPr>
            <a:xfrm>
              <a:off x="3693900" y="1649025"/>
              <a:ext cx="20325" cy="24550"/>
            </a:xfrm>
            <a:custGeom>
              <a:avLst/>
              <a:gdLst/>
              <a:ahLst/>
              <a:cxnLst/>
              <a:rect l="l" t="t" r="r" b="b"/>
              <a:pathLst>
                <a:path w="813" h="982" extrusionOk="0">
                  <a:moveTo>
                    <a:pt x="759" y="0"/>
                  </a:moveTo>
                  <a:cubicBezTo>
                    <a:pt x="723" y="214"/>
                    <a:pt x="607" y="437"/>
                    <a:pt x="456" y="535"/>
                  </a:cubicBezTo>
                  <a:cubicBezTo>
                    <a:pt x="429" y="553"/>
                    <a:pt x="411" y="562"/>
                    <a:pt x="384" y="571"/>
                  </a:cubicBezTo>
                  <a:lnTo>
                    <a:pt x="384" y="651"/>
                  </a:lnTo>
                  <a:lnTo>
                    <a:pt x="134" y="526"/>
                  </a:lnTo>
                  <a:cubicBezTo>
                    <a:pt x="81" y="500"/>
                    <a:pt x="45" y="428"/>
                    <a:pt x="18" y="366"/>
                  </a:cubicBezTo>
                  <a:cubicBezTo>
                    <a:pt x="1" y="428"/>
                    <a:pt x="1" y="509"/>
                    <a:pt x="1" y="562"/>
                  </a:cubicBezTo>
                  <a:cubicBezTo>
                    <a:pt x="10" y="714"/>
                    <a:pt x="72" y="821"/>
                    <a:pt x="161" y="857"/>
                  </a:cubicBezTo>
                  <a:lnTo>
                    <a:pt x="402" y="981"/>
                  </a:lnTo>
                  <a:lnTo>
                    <a:pt x="411" y="901"/>
                  </a:lnTo>
                  <a:cubicBezTo>
                    <a:pt x="429" y="892"/>
                    <a:pt x="456" y="883"/>
                    <a:pt x="482" y="865"/>
                  </a:cubicBezTo>
                  <a:cubicBezTo>
                    <a:pt x="670" y="741"/>
                    <a:pt x="812" y="410"/>
                    <a:pt x="795" y="152"/>
                  </a:cubicBezTo>
                  <a:cubicBezTo>
                    <a:pt x="795" y="89"/>
                    <a:pt x="777" y="45"/>
                    <a:pt x="759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5"/>
            <p:cNvSpPr/>
            <p:nvPr/>
          </p:nvSpPr>
          <p:spPr>
            <a:xfrm>
              <a:off x="3713075" y="1647225"/>
              <a:ext cx="1150" cy="925"/>
            </a:xfrm>
            <a:custGeom>
              <a:avLst/>
              <a:gdLst/>
              <a:ahLst/>
              <a:cxnLst/>
              <a:rect l="l" t="t" r="r" b="b"/>
              <a:pathLst>
                <a:path w="46" h="37" extrusionOk="0">
                  <a:moveTo>
                    <a:pt x="1" y="1"/>
                  </a:moveTo>
                  <a:cubicBezTo>
                    <a:pt x="1" y="10"/>
                    <a:pt x="1" y="27"/>
                    <a:pt x="1" y="36"/>
                  </a:cubicBezTo>
                  <a:lnTo>
                    <a:pt x="45" y="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5"/>
            <p:cNvSpPr/>
            <p:nvPr/>
          </p:nvSpPr>
          <p:spPr>
            <a:xfrm>
              <a:off x="3699475" y="1646825"/>
              <a:ext cx="18325" cy="26925"/>
            </a:xfrm>
            <a:custGeom>
              <a:avLst/>
              <a:gdLst/>
              <a:ahLst/>
              <a:cxnLst/>
              <a:rect l="l" t="t" r="r" b="b"/>
              <a:pathLst>
                <a:path w="733" h="1077" extrusionOk="0">
                  <a:moveTo>
                    <a:pt x="482" y="0"/>
                  </a:moveTo>
                  <a:cubicBezTo>
                    <a:pt x="435" y="0"/>
                    <a:pt x="383" y="17"/>
                    <a:pt x="331" y="52"/>
                  </a:cubicBezTo>
                  <a:cubicBezTo>
                    <a:pt x="134" y="186"/>
                    <a:pt x="1" y="507"/>
                    <a:pt x="18" y="775"/>
                  </a:cubicBezTo>
                  <a:cubicBezTo>
                    <a:pt x="31" y="967"/>
                    <a:pt x="122" y="1077"/>
                    <a:pt x="242" y="1077"/>
                  </a:cubicBezTo>
                  <a:cubicBezTo>
                    <a:pt x="289" y="1077"/>
                    <a:pt x="340" y="1060"/>
                    <a:pt x="393" y="1025"/>
                  </a:cubicBezTo>
                  <a:cubicBezTo>
                    <a:pt x="589" y="891"/>
                    <a:pt x="732" y="570"/>
                    <a:pt x="714" y="302"/>
                  </a:cubicBezTo>
                  <a:cubicBezTo>
                    <a:pt x="695" y="110"/>
                    <a:pt x="602" y="0"/>
                    <a:pt x="482" y="0"/>
                  </a:cubicBez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5"/>
            <p:cNvSpPr/>
            <p:nvPr/>
          </p:nvSpPr>
          <p:spPr>
            <a:xfrm>
              <a:off x="3639925" y="1967850"/>
              <a:ext cx="61575" cy="110600"/>
            </a:xfrm>
            <a:custGeom>
              <a:avLst/>
              <a:gdLst/>
              <a:ahLst/>
              <a:cxnLst/>
              <a:rect l="l" t="t" r="r" b="b"/>
              <a:pathLst>
                <a:path w="2463" h="4424" extrusionOk="0">
                  <a:moveTo>
                    <a:pt x="1988" y="1"/>
                  </a:moveTo>
                  <a:cubicBezTo>
                    <a:pt x="1944" y="1"/>
                    <a:pt x="1899" y="5"/>
                    <a:pt x="1856" y="13"/>
                  </a:cubicBezTo>
                  <a:cubicBezTo>
                    <a:pt x="1758" y="22"/>
                    <a:pt x="1669" y="49"/>
                    <a:pt x="1606" y="93"/>
                  </a:cubicBezTo>
                  <a:cubicBezTo>
                    <a:pt x="1598" y="102"/>
                    <a:pt x="1589" y="120"/>
                    <a:pt x="1571" y="129"/>
                  </a:cubicBezTo>
                  <a:cubicBezTo>
                    <a:pt x="1562" y="138"/>
                    <a:pt x="1553" y="147"/>
                    <a:pt x="1544" y="156"/>
                  </a:cubicBezTo>
                  <a:cubicBezTo>
                    <a:pt x="1544" y="165"/>
                    <a:pt x="1544" y="165"/>
                    <a:pt x="1544" y="174"/>
                  </a:cubicBezTo>
                  <a:cubicBezTo>
                    <a:pt x="1535" y="200"/>
                    <a:pt x="1526" y="227"/>
                    <a:pt x="1517" y="254"/>
                  </a:cubicBezTo>
                  <a:cubicBezTo>
                    <a:pt x="1517" y="254"/>
                    <a:pt x="1517" y="263"/>
                    <a:pt x="1517" y="263"/>
                  </a:cubicBezTo>
                  <a:cubicBezTo>
                    <a:pt x="1330" y="905"/>
                    <a:pt x="973" y="2092"/>
                    <a:pt x="955" y="2154"/>
                  </a:cubicBezTo>
                  <a:cubicBezTo>
                    <a:pt x="884" y="2457"/>
                    <a:pt x="732" y="2734"/>
                    <a:pt x="313" y="3260"/>
                  </a:cubicBezTo>
                  <a:cubicBezTo>
                    <a:pt x="295" y="3278"/>
                    <a:pt x="277" y="3296"/>
                    <a:pt x="268" y="3314"/>
                  </a:cubicBezTo>
                  <a:cubicBezTo>
                    <a:pt x="170" y="3448"/>
                    <a:pt x="72" y="3599"/>
                    <a:pt x="27" y="3769"/>
                  </a:cubicBezTo>
                  <a:cubicBezTo>
                    <a:pt x="19" y="3813"/>
                    <a:pt x="10" y="3840"/>
                    <a:pt x="10" y="3876"/>
                  </a:cubicBezTo>
                  <a:cubicBezTo>
                    <a:pt x="1" y="3885"/>
                    <a:pt x="10" y="3894"/>
                    <a:pt x="10" y="3903"/>
                  </a:cubicBezTo>
                  <a:cubicBezTo>
                    <a:pt x="10" y="3903"/>
                    <a:pt x="10" y="3903"/>
                    <a:pt x="10" y="3912"/>
                  </a:cubicBezTo>
                  <a:cubicBezTo>
                    <a:pt x="10" y="3947"/>
                    <a:pt x="19" y="3983"/>
                    <a:pt x="27" y="4019"/>
                  </a:cubicBezTo>
                  <a:cubicBezTo>
                    <a:pt x="36" y="4045"/>
                    <a:pt x="45" y="4072"/>
                    <a:pt x="63" y="4108"/>
                  </a:cubicBezTo>
                  <a:cubicBezTo>
                    <a:pt x="90" y="4152"/>
                    <a:pt x="108" y="4197"/>
                    <a:pt x="152" y="4233"/>
                  </a:cubicBezTo>
                  <a:cubicBezTo>
                    <a:pt x="188" y="4277"/>
                    <a:pt x="233" y="4304"/>
                    <a:pt x="277" y="4331"/>
                  </a:cubicBezTo>
                  <a:cubicBezTo>
                    <a:pt x="361" y="4384"/>
                    <a:pt x="463" y="4424"/>
                    <a:pt x="563" y="4424"/>
                  </a:cubicBezTo>
                  <a:cubicBezTo>
                    <a:pt x="581" y="4424"/>
                    <a:pt x="599" y="4423"/>
                    <a:pt x="616" y="4420"/>
                  </a:cubicBezTo>
                  <a:cubicBezTo>
                    <a:pt x="688" y="4402"/>
                    <a:pt x="732" y="4349"/>
                    <a:pt x="786" y="4295"/>
                  </a:cubicBezTo>
                  <a:cubicBezTo>
                    <a:pt x="848" y="4215"/>
                    <a:pt x="911" y="4135"/>
                    <a:pt x="973" y="4054"/>
                  </a:cubicBezTo>
                  <a:cubicBezTo>
                    <a:pt x="1143" y="3813"/>
                    <a:pt x="1303" y="3555"/>
                    <a:pt x="1455" y="3305"/>
                  </a:cubicBezTo>
                  <a:cubicBezTo>
                    <a:pt x="1544" y="3162"/>
                    <a:pt x="1633" y="3019"/>
                    <a:pt x="1714" y="2886"/>
                  </a:cubicBezTo>
                  <a:cubicBezTo>
                    <a:pt x="1714" y="2886"/>
                    <a:pt x="2160" y="1396"/>
                    <a:pt x="2445" y="379"/>
                  </a:cubicBezTo>
                  <a:cubicBezTo>
                    <a:pt x="2445" y="379"/>
                    <a:pt x="2454" y="379"/>
                    <a:pt x="2454" y="370"/>
                  </a:cubicBezTo>
                  <a:cubicBezTo>
                    <a:pt x="2454" y="352"/>
                    <a:pt x="2463" y="334"/>
                    <a:pt x="2463" y="316"/>
                  </a:cubicBezTo>
                  <a:cubicBezTo>
                    <a:pt x="2463" y="272"/>
                    <a:pt x="2463" y="236"/>
                    <a:pt x="2445" y="200"/>
                  </a:cubicBezTo>
                  <a:cubicBezTo>
                    <a:pt x="2445" y="191"/>
                    <a:pt x="2445" y="191"/>
                    <a:pt x="2436" y="191"/>
                  </a:cubicBezTo>
                  <a:lnTo>
                    <a:pt x="2436" y="183"/>
                  </a:lnTo>
                  <a:cubicBezTo>
                    <a:pt x="2427" y="174"/>
                    <a:pt x="2427" y="165"/>
                    <a:pt x="2409" y="147"/>
                  </a:cubicBezTo>
                  <a:cubicBezTo>
                    <a:pt x="2392" y="138"/>
                    <a:pt x="2374" y="120"/>
                    <a:pt x="2365" y="111"/>
                  </a:cubicBezTo>
                  <a:cubicBezTo>
                    <a:pt x="2338" y="93"/>
                    <a:pt x="2311" y="75"/>
                    <a:pt x="2284" y="67"/>
                  </a:cubicBezTo>
                  <a:cubicBezTo>
                    <a:pt x="2197" y="23"/>
                    <a:pt x="2092" y="1"/>
                    <a:pt x="1988" y="1"/>
                  </a:cubicBez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5"/>
            <p:cNvSpPr/>
            <p:nvPr/>
          </p:nvSpPr>
          <p:spPr>
            <a:xfrm>
              <a:off x="3645950" y="1969050"/>
              <a:ext cx="55550" cy="109400"/>
            </a:xfrm>
            <a:custGeom>
              <a:avLst/>
              <a:gdLst/>
              <a:ahLst/>
              <a:cxnLst/>
              <a:rect l="l" t="t" r="r" b="b"/>
              <a:pathLst>
                <a:path w="2222" h="4376" extrusionOk="0">
                  <a:moveTo>
                    <a:pt x="1981" y="1"/>
                  </a:moveTo>
                  <a:cubicBezTo>
                    <a:pt x="1981" y="1"/>
                    <a:pt x="1990" y="10"/>
                    <a:pt x="1990" y="10"/>
                  </a:cubicBezTo>
                  <a:cubicBezTo>
                    <a:pt x="2008" y="19"/>
                    <a:pt x="2017" y="27"/>
                    <a:pt x="2017" y="45"/>
                  </a:cubicBezTo>
                  <a:cubicBezTo>
                    <a:pt x="2026" y="54"/>
                    <a:pt x="2035" y="54"/>
                    <a:pt x="2026" y="54"/>
                  </a:cubicBezTo>
                  <a:cubicBezTo>
                    <a:pt x="2043" y="99"/>
                    <a:pt x="2043" y="135"/>
                    <a:pt x="2043" y="179"/>
                  </a:cubicBezTo>
                  <a:cubicBezTo>
                    <a:pt x="2043" y="197"/>
                    <a:pt x="2035" y="215"/>
                    <a:pt x="2035" y="233"/>
                  </a:cubicBezTo>
                  <a:cubicBezTo>
                    <a:pt x="2035" y="233"/>
                    <a:pt x="2035" y="242"/>
                    <a:pt x="2035" y="242"/>
                  </a:cubicBezTo>
                  <a:cubicBezTo>
                    <a:pt x="1740" y="1259"/>
                    <a:pt x="1294" y="2748"/>
                    <a:pt x="1294" y="2748"/>
                  </a:cubicBezTo>
                  <a:cubicBezTo>
                    <a:pt x="1214" y="2882"/>
                    <a:pt x="1125" y="3025"/>
                    <a:pt x="1044" y="3159"/>
                  </a:cubicBezTo>
                  <a:cubicBezTo>
                    <a:pt x="884" y="3417"/>
                    <a:pt x="723" y="3676"/>
                    <a:pt x="554" y="3917"/>
                  </a:cubicBezTo>
                  <a:cubicBezTo>
                    <a:pt x="491" y="3997"/>
                    <a:pt x="438" y="4078"/>
                    <a:pt x="366" y="4149"/>
                  </a:cubicBezTo>
                  <a:cubicBezTo>
                    <a:pt x="313" y="4203"/>
                    <a:pt x="268" y="4265"/>
                    <a:pt x="197" y="4283"/>
                  </a:cubicBezTo>
                  <a:cubicBezTo>
                    <a:pt x="184" y="4284"/>
                    <a:pt x="171" y="4285"/>
                    <a:pt x="158" y="4285"/>
                  </a:cubicBezTo>
                  <a:cubicBezTo>
                    <a:pt x="103" y="4285"/>
                    <a:pt x="52" y="4271"/>
                    <a:pt x="1" y="4256"/>
                  </a:cubicBezTo>
                  <a:lnTo>
                    <a:pt x="1" y="4256"/>
                  </a:lnTo>
                  <a:cubicBezTo>
                    <a:pt x="10" y="4265"/>
                    <a:pt x="27" y="4274"/>
                    <a:pt x="36" y="4283"/>
                  </a:cubicBezTo>
                  <a:cubicBezTo>
                    <a:pt x="120" y="4336"/>
                    <a:pt x="222" y="4376"/>
                    <a:pt x="322" y="4376"/>
                  </a:cubicBezTo>
                  <a:cubicBezTo>
                    <a:pt x="340" y="4376"/>
                    <a:pt x="358" y="4375"/>
                    <a:pt x="375" y="4372"/>
                  </a:cubicBezTo>
                  <a:cubicBezTo>
                    <a:pt x="447" y="4354"/>
                    <a:pt x="491" y="4301"/>
                    <a:pt x="545" y="4247"/>
                  </a:cubicBezTo>
                  <a:cubicBezTo>
                    <a:pt x="607" y="4167"/>
                    <a:pt x="670" y="4087"/>
                    <a:pt x="732" y="4006"/>
                  </a:cubicBezTo>
                  <a:cubicBezTo>
                    <a:pt x="902" y="3765"/>
                    <a:pt x="1062" y="3507"/>
                    <a:pt x="1214" y="3257"/>
                  </a:cubicBezTo>
                  <a:cubicBezTo>
                    <a:pt x="1303" y="3114"/>
                    <a:pt x="1392" y="2971"/>
                    <a:pt x="1473" y="2838"/>
                  </a:cubicBezTo>
                  <a:cubicBezTo>
                    <a:pt x="1473" y="2838"/>
                    <a:pt x="1919" y="1348"/>
                    <a:pt x="2204" y="331"/>
                  </a:cubicBezTo>
                  <a:cubicBezTo>
                    <a:pt x="2204" y="331"/>
                    <a:pt x="2213" y="331"/>
                    <a:pt x="2213" y="322"/>
                  </a:cubicBezTo>
                  <a:cubicBezTo>
                    <a:pt x="2213" y="304"/>
                    <a:pt x="2222" y="286"/>
                    <a:pt x="2222" y="268"/>
                  </a:cubicBezTo>
                  <a:cubicBezTo>
                    <a:pt x="2222" y="224"/>
                    <a:pt x="2222" y="188"/>
                    <a:pt x="2204" y="152"/>
                  </a:cubicBezTo>
                  <a:cubicBezTo>
                    <a:pt x="2204" y="143"/>
                    <a:pt x="2204" y="143"/>
                    <a:pt x="2195" y="143"/>
                  </a:cubicBezTo>
                  <a:lnTo>
                    <a:pt x="2195" y="135"/>
                  </a:lnTo>
                  <a:cubicBezTo>
                    <a:pt x="2186" y="126"/>
                    <a:pt x="2186" y="117"/>
                    <a:pt x="2168" y="99"/>
                  </a:cubicBezTo>
                  <a:cubicBezTo>
                    <a:pt x="2151" y="90"/>
                    <a:pt x="2133" y="72"/>
                    <a:pt x="2124" y="63"/>
                  </a:cubicBezTo>
                  <a:cubicBezTo>
                    <a:pt x="2097" y="45"/>
                    <a:pt x="2070" y="27"/>
                    <a:pt x="2043" y="19"/>
                  </a:cubicBezTo>
                  <a:cubicBezTo>
                    <a:pt x="2026" y="10"/>
                    <a:pt x="1999" y="1"/>
                    <a:pt x="1981" y="1"/>
                  </a:cubicBezTo>
                  <a:close/>
                </a:path>
              </a:pathLst>
            </a:custGeom>
            <a:solidFill>
              <a:srgbClr val="1317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5"/>
            <p:cNvSpPr/>
            <p:nvPr/>
          </p:nvSpPr>
          <p:spPr>
            <a:xfrm>
              <a:off x="3639925" y="1968175"/>
              <a:ext cx="46425" cy="98750"/>
            </a:xfrm>
            <a:custGeom>
              <a:avLst/>
              <a:gdLst/>
              <a:ahLst/>
              <a:cxnLst/>
              <a:rect l="l" t="t" r="r" b="b"/>
              <a:pathLst>
                <a:path w="1857" h="3950" extrusionOk="0">
                  <a:moveTo>
                    <a:pt x="1856" y="0"/>
                  </a:moveTo>
                  <a:lnTo>
                    <a:pt x="1856" y="0"/>
                  </a:lnTo>
                  <a:cubicBezTo>
                    <a:pt x="1758" y="9"/>
                    <a:pt x="1669" y="36"/>
                    <a:pt x="1606" y="80"/>
                  </a:cubicBezTo>
                  <a:cubicBezTo>
                    <a:pt x="1598" y="89"/>
                    <a:pt x="1589" y="107"/>
                    <a:pt x="1571" y="116"/>
                  </a:cubicBezTo>
                  <a:cubicBezTo>
                    <a:pt x="1562" y="125"/>
                    <a:pt x="1553" y="134"/>
                    <a:pt x="1544" y="143"/>
                  </a:cubicBezTo>
                  <a:cubicBezTo>
                    <a:pt x="1544" y="152"/>
                    <a:pt x="1544" y="152"/>
                    <a:pt x="1544" y="161"/>
                  </a:cubicBezTo>
                  <a:cubicBezTo>
                    <a:pt x="1535" y="187"/>
                    <a:pt x="1526" y="214"/>
                    <a:pt x="1517" y="241"/>
                  </a:cubicBezTo>
                  <a:cubicBezTo>
                    <a:pt x="1517" y="241"/>
                    <a:pt x="1517" y="250"/>
                    <a:pt x="1517" y="250"/>
                  </a:cubicBezTo>
                  <a:cubicBezTo>
                    <a:pt x="1330" y="892"/>
                    <a:pt x="973" y="2079"/>
                    <a:pt x="955" y="2141"/>
                  </a:cubicBezTo>
                  <a:cubicBezTo>
                    <a:pt x="884" y="2444"/>
                    <a:pt x="732" y="2721"/>
                    <a:pt x="313" y="3247"/>
                  </a:cubicBezTo>
                  <a:cubicBezTo>
                    <a:pt x="295" y="3265"/>
                    <a:pt x="277" y="3283"/>
                    <a:pt x="268" y="3301"/>
                  </a:cubicBezTo>
                  <a:cubicBezTo>
                    <a:pt x="170" y="3435"/>
                    <a:pt x="72" y="3586"/>
                    <a:pt x="27" y="3756"/>
                  </a:cubicBezTo>
                  <a:cubicBezTo>
                    <a:pt x="19" y="3800"/>
                    <a:pt x="10" y="3827"/>
                    <a:pt x="10" y="3863"/>
                  </a:cubicBezTo>
                  <a:cubicBezTo>
                    <a:pt x="1" y="3872"/>
                    <a:pt x="10" y="3881"/>
                    <a:pt x="10" y="3890"/>
                  </a:cubicBezTo>
                  <a:cubicBezTo>
                    <a:pt x="18" y="3933"/>
                    <a:pt x="39" y="3950"/>
                    <a:pt x="68" y="3950"/>
                  </a:cubicBezTo>
                  <a:cubicBezTo>
                    <a:pt x="165" y="3950"/>
                    <a:pt x="345" y="3759"/>
                    <a:pt x="393" y="3711"/>
                  </a:cubicBezTo>
                  <a:cubicBezTo>
                    <a:pt x="527" y="3595"/>
                    <a:pt x="643" y="3461"/>
                    <a:pt x="750" y="3328"/>
                  </a:cubicBezTo>
                  <a:cubicBezTo>
                    <a:pt x="964" y="3051"/>
                    <a:pt x="1134" y="2748"/>
                    <a:pt x="1250" y="2418"/>
                  </a:cubicBezTo>
                  <a:cubicBezTo>
                    <a:pt x="1312" y="2230"/>
                    <a:pt x="1357" y="2043"/>
                    <a:pt x="1410" y="1856"/>
                  </a:cubicBezTo>
                  <a:cubicBezTo>
                    <a:pt x="1615" y="1035"/>
                    <a:pt x="1598" y="1079"/>
                    <a:pt x="1776" y="259"/>
                  </a:cubicBezTo>
                  <a:lnTo>
                    <a:pt x="1856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3677850" y="1967825"/>
              <a:ext cx="23650" cy="14000"/>
            </a:xfrm>
            <a:custGeom>
              <a:avLst/>
              <a:gdLst/>
              <a:ahLst/>
              <a:cxnLst/>
              <a:rect l="l" t="t" r="r" b="b"/>
              <a:pathLst>
                <a:path w="946" h="560" extrusionOk="0">
                  <a:moveTo>
                    <a:pt x="442" y="0"/>
                  </a:moveTo>
                  <a:cubicBezTo>
                    <a:pt x="310" y="0"/>
                    <a:pt x="181" y="32"/>
                    <a:pt x="89" y="94"/>
                  </a:cubicBezTo>
                  <a:cubicBezTo>
                    <a:pt x="81" y="103"/>
                    <a:pt x="63" y="121"/>
                    <a:pt x="54" y="130"/>
                  </a:cubicBezTo>
                  <a:cubicBezTo>
                    <a:pt x="45" y="139"/>
                    <a:pt x="36" y="148"/>
                    <a:pt x="36" y="157"/>
                  </a:cubicBezTo>
                  <a:cubicBezTo>
                    <a:pt x="36" y="166"/>
                    <a:pt x="27" y="166"/>
                    <a:pt x="27" y="175"/>
                  </a:cubicBezTo>
                  <a:lnTo>
                    <a:pt x="18" y="175"/>
                  </a:lnTo>
                  <a:cubicBezTo>
                    <a:pt x="18" y="201"/>
                    <a:pt x="9" y="219"/>
                    <a:pt x="0" y="246"/>
                  </a:cubicBezTo>
                  <a:cubicBezTo>
                    <a:pt x="0" y="246"/>
                    <a:pt x="0" y="255"/>
                    <a:pt x="0" y="255"/>
                  </a:cubicBezTo>
                  <a:cubicBezTo>
                    <a:pt x="0" y="255"/>
                    <a:pt x="0" y="264"/>
                    <a:pt x="0" y="264"/>
                  </a:cubicBezTo>
                  <a:cubicBezTo>
                    <a:pt x="0" y="353"/>
                    <a:pt x="63" y="433"/>
                    <a:pt x="188" y="496"/>
                  </a:cubicBezTo>
                  <a:cubicBezTo>
                    <a:pt x="285" y="539"/>
                    <a:pt x="397" y="559"/>
                    <a:pt x="504" y="559"/>
                  </a:cubicBezTo>
                  <a:cubicBezTo>
                    <a:pt x="643" y="559"/>
                    <a:pt x="775" y="525"/>
                    <a:pt x="866" y="460"/>
                  </a:cubicBezTo>
                  <a:cubicBezTo>
                    <a:pt x="892" y="433"/>
                    <a:pt x="919" y="407"/>
                    <a:pt x="937" y="371"/>
                  </a:cubicBezTo>
                  <a:cubicBezTo>
                    <a:pt x="937" y="353"/>
                    <a:pt x="946" y="335"/>
                    <a:pt x="946" y="317"/>
                  </a:cubicBezTo>
                  <a:cubicBezTo>
                    <a:pt x="946" y="273"/>
                    <a:pt x="946" y="237"/>
                    <a:pt x="928" y="201"/>
                  </a:cubicBezTo>
                  <a:cubicBezTo>
                    <a:pt x="919" y="184"/>
                    <a:pt x="901" y="166"/>
                    <a:pt x="892" y="148"/>
                  </a:cubicBezTo>
                  <a:cubicBezTo>
                    <a:pt x="875" y="139"/>
                    <a:pt x="866" y="121"/>
                    <a:pt x="848" y="112"/>
                  </a:cubicBezTo>
                  <a:cubicBezTo>
                    <a:pt x="821" y="94"/>
                    <a:pt x="794" y="76"/>
                    <a:pt x="767" y="68"/>
                  </a:cubicBezTo>
                  <a:cubicBezTo>
                    <a:pt x="669" y="23"/>
                    <a:pt x="554" y="0"/>
                    <a:pt x="442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5"/>
            <p:cNvSpPr/>
            <p:nvPr/>
          </p:nvSpPr>
          <p:spPr>
            <a:xfrm>
              <a:off x="3679850" y="1826775"/>
              <a:ext cx="60700" cy="153675"/>
            </a:xfrm>
            <a:custGeom>
              <a:avLst/>
              <a:gdLst/>
              <a:ahLst/>
              <a:cxnLst/>
              <a:rect l="l" t="t" r="r" b="b"/>
              <a:pathLst>
                <a:path w="2428" h="6147" extrusionOk="0">
                  <a:moveTo>
                    <a:pt x="1767" y="71"/>
                  </a:moveTo>
                  <a:cubicBezTo>
                    <a:pt x="1740" y="89"/>
                    <a:pt x="1722" y="107"/>
                    <a:pt x="1713" y="134"/>
                  </a:cubicBezTo>
                  <a:lnTo>
                    <a:pt x="1713" y="134"/>
                  </a:lnTo>
                  <a:cubicBezTo>
                    <a:pt x="1713" y="134"/>
                    <a:pt x="1713" y="134"/>
                    <a:pt x="1713" y="134"/>
                  </a:cubicBezTo>
                  <a:lnTo>
                    <a:pt x="1713" y="134"/>
                  </a:lnTo>
                  <a:cubicBezTo>
                    <a:pt x="1713" y="152"/>
                    <a:pt x="1704" y="170"/>
                    <a:pt x="1696" y="187"/>
                  </a:cubicBezTo>
                  <a:lnTo>
                    <a:pt x="1696" y="187"/>
                  </a:lnTo>
                  <a:cubicBezTo>
                    <a:pt x="1696" y="187"/>
                    <a:pt x="1696" y="196"/>
                    <a:pt x="1696" y="196"/>
                  </a:cubicBezTo>
                  <a:lnTo>
                    <a:pt x="1696" y="196"/>
                  </a:lnTo>
                  <a:cubicBezTo>
                    <a:pt x="1428" y="1124"/>
                    <a:pt x="473" y="4291"/>
                    <a:pt x="18" y="5826"/>
                  </a:cubicBezTo>
                  <a:lnTo>
                    <a:pt x="18" y="5826"/>
                  </a:lnTo>
                  <a:lnTo>
                    <a:pt x="18" y="5834"/>
                  </a:lnTo>
                  <a:cubicBezTo>
                    <a:pt x="9" y="5852"/>
                    <a:pt x="1" y="5879"/>
                    <a:pt x="1" y="5897"/>
                  </a:cubicBezTo>
                  <a:lnTo>
                    <a:pt x="1" y="5897"/>
                  </a:lnTo>
                  <a:cubicBezTo>
                    <a:pt x="1" y="5968"/>
                    <a:pt x="54" y="6031"/>
                    <a:pt x="152" y="6066"/>
                  </a:cubicBezTo>
                  <a:lnTo>
                    <a:pt x="152" y="6066"/>
                  </a:lnTo>
                  <a:cubicBezTo>
                    <a:pt x="331" y="6147"/>
                    <a:pt x="580" y="6138"/>
                    <a:pt x="705" y="6049"/>
                  </a:cubicBezTo>
                  <a:lnTo>
                    <a:pt x="705" y="6049"/>
                  </a:lnTo>
                  <a:cubicBezTo>
                    <a:pt x="732" y="6022"/>
                    <a:pt x="750" y="6004"/>
                    <a:pt x="759" y="5986"/>
                  </a:cubicBezTo>
                  <a:lnTo>
                    <a:pt x="759" y="5986"/>
                  </a:lnTo>
                  <a:cubicBezTo>
                    <a:pt x="768" y="5959"/>
                    <a:pt x="777" y="5942"/>
                    <a:pt x="786" y="5915"/>
                  </a:cubicBezTo>
                  <a:lnTo>
                    <a:pt x="786" y="5915"/>
                  </a:lnTo>
                  <a:lnTo>
                    <a:pt x="786" y="5915"/>
                  </a:lnTo>
                  <a:cubicBezTo>
                    <a:pt x="1312" y="4059"/>
                    <a:pt x="2391" y="375"/>
                    <a:pt x="2418" y="268"/>
                  </a:cubicBezTo>
                  <a:lnTo>
                    <a:pt x="2418" y="268"/>
                  </a:lnTo>
                  <a:cubicBezTo>
                    <a:pt x="2418" y="250"/>
                    <a:pt x="2418" y="232"/>
                    <a:pt x="2427" y="214"/>
                  </a:cubicBezTo>
                  <a:lnTo>
                    <a:pt x="2427" y="214"/>
                  </a:lnTo>
                  <a:cubicBezTo>
                    <a:pt x="2427" y="152"/>
                    <a:pt x="2374" y="98"/>
                    <a:pt x="2284" y="54"/>
                  </a:cubicBezTo>
                  <a:lnTo>
                    <a:pt x="2284" y="54"/>
                  </a:lnTo>
                  <a:cubicBezTo>
                    <a:pt x="2213" y="18"/>
                    <a:pt x="2124" y="0"/>
                    <a:pt x="2043" y="0"/>
                  </a:cubicBezTo>
                  <a:lnTo>
                    <a:pt x="2043" y="0"/>
                  </a:lnTo>
                  <a:cubicBezTo>
                    <a:pt x="1936" y="0"/>
                    <a:pt x="1838" y="27"/>
                    <a:pt x="1767" y="71"/>
                  </a:cubicBezTo>
                  <a:close/>
                </a:path>
              </a:pathLst>
            </a:custGeom>
            <a:solidFill>
              <a:srgbClr val="A1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5"/>
            <p:cNvSpPr/>
            <p:nvPr/>
          </p:nvSpPr>
          <p:spPr>
            <a:xfrm>
              <a:off x="3722225" y="1826800"/>
              <a:ext cx="18325" cy="10500"/>
            </a:xfrm>
            <a:custGeom>
              <a:avLst/>
              <a:gdLst/>
              <a:ahLst/>
              <a:cxnLst/>
              <a:rect l="l" t="t" r="r" b="b"/>
              <a:pathLst>
                <a:path w="733" h="420" extrusionOk="0">
                  <a:moveTo>
                    <a:pt x="345" y="1"/>
                  </a:moveTo>
                  <a:cubicBezTo>
                    <a:pt x="241" y="1"/>
                    <a:pt x="141" y="26"/>
                    <a:pt x="72" y="70"/>
                  </a:cubicBezTo>
                  <a:cubicBezTo>
                    <a:pt x="45" y="88"/>
                    <a:pt x="36" y="106"/>
                    <a:pt x="18" y="133"/>
                  </a:cubicBezTo>
                  <a:cubicBezTo>
                    <a:pt x="18" y="151"/>
                    <a:pt x="9" y="169"/>
                    <a:pt x="1" y="186"/>
                  </a:cubicBezTo>
                  <a:cubicBezTo>
                    <a:pt x="1" y="186"/>
                    <a:pt x="1" y="195"/>
                    <a:pt x="1" y="195"/>
                  </a:cubicBezTo>
                  <a:cubicBezTo>
                    <a:pt x="1" y="267"/>
                    <a:pt x="54" y="329"/>
                    <a:pt x="143" y="365"/>
                  </a:cubicBezTo>
                  <a:cubicBezTo>
                    <a:pt x="221" y="402"/>
                    <a:pt x="311" y="420"/>
                    <a:pt x="397" y="420"/>
                  </a:cubicBezTo>
                  <a:cubicBezTo>
                    <a:pt x="497" y="420"/>
                    <a:pt x="593" y="395"/>
                    <a:pt x="661" y="347"/>
                  </a:cubicBezTo>
                  <a:cubicBezTo>
                    <a:pt x="687" y="320"/>
                    <a:pt x="714" y="294"/>
                    <a:pt x="723" y="267"/>
                  </a:cubicBezTo>
                  <a:cubicBezTo>
                    <a:pt x="723" y="249"/>
                    <a:pt x="723" y="231"/>
                    <a:pt x="732" y="213"/>
                  </a:cubicBezTo>
                  <a:cubicBezTo>
                    <a:pt x="732" y="151"/>
                    <a:pt x="679" y="97"/>
                    <a:pt x="589" y="53"/>
                  </a:cubicBezTo>
                  <a:cubicBezTo>
                    <a:pt x="514" y="17"/>
                    <a:pt x="428" y="1"/>
                    <a:pt x="345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5"/>
            <p:cNvSpPr/>
            <p:nvPr/>
          </p:nvSpPr>
          <p:spPr>
            <a:xfrm>
              <a:off x="3757700" y="1992825"/>
              <a:ext cx="35250" cy="42650"/>
            </a:xfrm>
            <a:custGeom>
              <a:avLst/>
              <a:gdLst/>
              <a:ahLst/>
              <a:cxnLst/>
              <a:rect l="l" t="t" r="r" b="b"/>
              <a:pathLst>
                <a:path w="1410" h="1706" extrusionOk="0">
                  <a:moveTo>
                    <a:pt x="109" y="0"/>
                  </a:moveTo>
                  <a:cubicBezTo>
                    <a:pt x="96" y="0"/>
                    <a:pt x="84" y="2"/>
                    <a:pt x="71" y="4"/>
                  </a:cubicBezTo>
                  <a:cubicBezTo>
                    <a:pt x="45" y="13"/>
                    <a:pt x="27" y="22"/>
                    <a:pt x="9" y="49"/>
                  </a:cubicBezTo>
                  <a:cubicBezTo>
                    <a:pt x="0" y="67"/>
                    <a:pt x="0" y="93"/>
                    <a:pt x="0" y="120"/>
                  </a:cubicBezTo>
                  <a:cubicBezTo>
                    <a:pt x="9" y="397"/>
                    <a:pt x="107" y="664"/>
                    <a:pt x="241" y="905"/>
                  </a:cubicBezTo>
                  <a:cubicBezTo>
                    <a:pt x="268" y="968"/>
                    <a:pt x="303" y="1030"/>
                    <a:pt x="339" y="1093"/>
                  </a:cubicBezTo>
                  <a:cubicBezTo>
                    <a:pt x="375" y="1137"/>
                    <a:pt x="410" y="1173"/>
                    <a:pt x="437" y="1218"/>
                  </a:cubicBezTo>
                  <a:cubicBezTo>
                    <a:pt x="491" y="1333"/>
                    <a:pt x="526" y="1449"/>
                    <a:pt x="624" y="1539"/>
                  </a:cubicBezTo>
                  <a:cubicBezTo>
                    <a:pt x="714" y="1628"/>
                    <a:pt x="848" y="1672"/>
                    <a:pt x="963" y="1699"/>
                  </a:cubicBezTo>
                  <a:cubicBezTo>
                    <a:pt x="1004" y="1704"/>
                    <a:pt x="1042" y="1706"/>
                    <a:pt x="1078" y="1706"/>
                  </a:cubicBezTo>
                  <a:cubicBezTo>
                    <a:pt x="1115" y="1706"/>
                    <a:pt x="1151" y="1704"/>
                    <a:pt x="1187" y="1699"/>
                  </a:cubicBezTo>
                  <a:cubicBezTo>
                    <a:pt x="1258" y="1681"/>
                    <a:pt x="1365" y="1637"/>
                    <a:pt x="1383" y="1565"/>
                  </a:cubicBezTo>
                  <a:cubicBezTo>
                    <a:pt x="1410" y="1494"/>
                    <a:pt x="1338" y="1369"/>
                    <a:pt x="1311" y="1298"/>
                  </a:cubicBezTo>
                  <a:cubicBezTo>
                    <a:pt x="1276" y="1218"/>
                    <a:pt x="1240" y="1137"/>
                    <a:pt x="1204" y="1057"/>
                  </a:cubicBezTo>
                  <a:cubicBezTo>
                    <a:pt x="1160" y="959"/>
                    <a:pt x="1115" y="852"/>
                    <a:pt x="1071" y="745"/>
                  </a:cubicBezTo>
                  <a:cubicBezTo>
                    <a:pt x="1097" y="727"/>
                    <a:pt x="1071" y="691"/>
                    <a:pt x="1053" y="664"/>
                  </a:cubicBezTo>
                  <a:cubicBezTo>
                    <a:pt x="830" y="441"/>
                    <a:pt x="580" y="245"/>
                    <a:pt x="312" y="76"/>
                  </a:cubicBezTo>
                  <a:cubicBezTo>
                    <a:pt x="252" y="38"/>
                    <a:pt x="179" y="0"/>
                    <a:pt x="109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5"/>
            <p:cNvSpPr/>
            <p:nvPr/>
          </p:nvSpPr>
          <p:spPr>
            <a:xfrm>
              <a:off x="3605575" y="1968475"/>
              <a:ext cx="145675" cy="187050"/>
            </a:xfrm>
            <a:custGeom>
              <a:avLst/>
              <a:gdLst/>
              <a:ahLst/>
              <a:cxnLst/>
              <a:rect l="l" t="t" r="r" b="b"/>
              <a:pathLst>
                <a:path w="5827" h="7482" extrusionOk="0">
                  <a:moveTo>
                    <a:pt x="4222" y="1"/>
                  </a:moveTo>
                  <a:cubicBezTo>
                    <a:pt x="3828" y="1"/>
                    <a:pt x="3383" y="130"/>
                    <a:pt x="2909" y="398"/>
                  </a:cubicBezTo>
                  <a:cubicBezTo>
                    <a:pt x="1303" y="1326"/>
                    <a:pt x="1" y="3583"/>
                    <a:pt x="1" y="5421"/>
                  </a:cubicBezTo>
                  <a:cubicBezTo>
                    <a:pt x="1" y="6349"/>
                    <a:pt x="331" y="7000"/>
                    <a:pt x="866" y="7303"/>
                  </a:cubicBezTo>
                  <a:lnTo>
                    <a:pt x="884" y="7312"/>
                  </a:lnTo>
                  <a:cubicBezTo>
                    <a:pt x="1098" y="7428"/>
                    <a:pt x="1348" y="7482"/>
                    <a:pt x="1616" y="7482"/>
                  </a:cubicBezTo>
                  <a:cubicBezTo>
                    <a:pt x="2008" y="7482"/>
                    <a:pt x="2445" y="7357"/>
                    <a:pt x="2909" y="7080"/>
                  </a:cubicBezTo>
                  <a:cubicBezTo>
                    <a:pt x="4524" y="6152"/>
                    <a:pt x="5826" y="3904"/>
                    <a:pt x="5826" y="2067"/>
                  </a:cubicBezTo>
                  <a:cubicBezTo>
                    <a:pt x="5826" y="1522"/>
                    <a:pt x="5710" y="1085"/>
                    <a:pt x="5514" y="746"/>
                  </a:cubicBezTo>
                  <a:cubicBezTo>
                    <a:pt x="5398" y="550"/>
                    <a:pt x="5255" y="381"/>
                    <a:pt x="5086" y="265"/>
                  </a:cubicBezTo>
                  <a:lnTo>
                    <a:pt x="5077" y="265"/>
                  </a:lnTo>
                  <a:cubicBezTo>
                    <a:pt x="5006" y="211"/>
                    <a:pt x="4925" y="166"/>
                    <a:pt x="4836" y="131"/>
                  </a:cubicBezTo>
                  <a:lnTo>
                    <a:pt x="4836" y="122"/>
                  </a:lnTo>
                  <a:cubicBezTo>
                    <a:pt x="4650" y="42"/>
                    <a:pt x="4444" y="1"/>
                    <a:pt x="4222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5"/>
            <p:cNvSpPr/>
            <p:nvPr/>
          </p:nvSpPr>
          <p:spPr>
            <a:xfrm>
              <a:off x="3605575" y="1968475"/>
              <a:ext cx="146775" cy="193975"/>
            </a:xfrm>
            <a:custGeom>
              <a:avLst/>
              <a:gdLst/>
              <a:ahLst/>
              <a:cxnLst/>
              <a:rect l="l" t="t" r="r" b="b"/>
              <a:pathLst>
                <a:path w="5871" h="7759" extrusionOk="0">
                  <a:moveTo>
                    <a:pt x="4222" y="1"/>
                  </a:moveTo>
                  <a:cubicBezTo>
                    <a:pt x="3828" y="1"/>
                    <a:pt x="3383" y="130"/>
                    <a:pt x="2909" y="398"/>
                  </a:cubicBezTo>
                  <a:cubicBezTo>
                    <a:pt x="1303" y="1326"/>
                    <a:pt x="1" y="3583"/>
                    <a:pt x="1" y="5421"/>
                  </a:cubicBezTo>
                  <a:cubicBezTo>
                    <a:pt x="1" y="6349"/>
                    <a:pt x="331" y="7000"/>
                    <a:pt x="866" y="7303"/>
                  </a:cubicBezTo>
                  <a:lnTo>
                    <a:pt x="884" y="7312"/>
                  </a:lnTo>
                  <a:lnTo>
                    <a:pt x="1669" y="7758"/>
                  </a:lnTo>
                  <a:lnTo>
                    <a:pt x="1616" y="7482"/>
                  </a:lnTo>
                  <a:lnTo>
                    <a:pt x="1312" y="6010"/>
                  </a:lnTo>
                  <a:lnTo>
                    <a:pt x="2294" y="2941"/>
                  </a:lnTo>
                  <a:lnTo>
                    <a:pt x="3828" y="1282"/>
                  </a:lnTo>
                  <a:lnTo>
                    <a:pt x="4997" y="809"/>
                  </a:lnTo>
                  <a:lnTo>
                    <a:pt x="5514" y="746"/>
                  </a:lnTo>
                  <a:lnTo>
                    <a:pt x="5871" y="702"/>
                  </a:lnTo>
                  <a:lnTo>
                    <a:pt x="5086" y="265"/>
                  </a:lnTo>
                  <a:lnTo>
                    <a:pt x="5077" y="265"/>
                  </a:lnTo>
                  <a:lnTo>
                    <a:pt x="4836" y="131"/>
                  </a:lnTo>
                  <a:lnTo>
                    <a:pt x="4836" y="122"/>
                  </a:lnTo>
                  <a:cubicBezTo>
                    <a:pt x="4650" y="42"/>
                    <a:pt x="4444" y="1"/>
                    <a:pt x="4222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5"/>
            <p:cNvSpPr/>
            <p:nvPr/>
          </p:nvSpPr>
          <p:spPr>
            <a:xfrm>
              <a:off x="3628325" y="1981575"/>
              <a:ext cx="145675" cy="187025"/>
            </a:xfrm>
            <a:custGeom>
              <a:avLst/>
              <a:gdLst/>
              <a:ahLst/>
              <a:cxnLst/>
              <a:rect l="l" t="t" r="r" b="b"/>
              <a:pathLst>
                <a:path w="5827" h="7481" extrusionOk="0">
                  <a:moveTo>
                    <a:pt x="4224" y="1"/>
                  </a:moveTo>
                  <a:cubicBezTo>
                    <a:pt x="3831" y="1"/>
                    <a:pt x="3388" y="129"/>
                    <a:pt x="2918" y="401"/>
                  </a:cubicBezTo>
                  <a:cubicBezTo>
                    <a:pt x="1312" y="1329"/>
                    <a:pt x="1" y="3577"/>
                    <a:pt x="1" y="5423"/>
                  </a:cubicBezTo>
                  <a:cubicBezTo>
                    <a:pt x="1" y="6725"/>
                    <a:pt x="659" y="7481"/>
                    <a:pt x="1614" y="7481"/>
                  </a:cubicBezTo>
                  <a:cubicBezTo>
                    <a:pt x="2007" y="7481"/>
                    <a:pt x="2450" y="7353"/>
                    <a:pt x="2918" y="7083"/>
                  </a:cubicBezTo>
                  <a:cubicBezTo>
                    <a:pt x="4524" y="6155"/>
                    <a:pt x="5826" y="3907"/>
                    <a:pt x="5826" y="2060"/>
                  </a:cubicBezTo>
                  <a:cubicBezTo>
                    <a:pt x="5826" y="754"/>
                    <a:pt x="5174" y="1"/>
                    <a:pt x="4224" y="1"/>
                  </a:cubicBezTo>
                  <a:close/>
                </a:path>
              </a:pathLst>
            </a:custGeom>
            <a:solidFill>
              <a:srgbClr val="1317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5"/>
            <p:cNvSpPr/>
            <p:nvPr/>
          </p:nvSpPr>
          <p:spPr>
            <a:xfrm>
              <a:off x="3647300" y="2000500"/>
              <a:ext cx="107725" cy="149000"/>
            </a:xfrm>
            <a:custGeom>
              <a:avLst/>
              <a:gdLst/>
              <a:ahLst/>
              <a:cxnLst/>
              <a:rect l="l" t="t" r="r" b="b"/>
              <a:pathLst>
                <a:path w="4309" h="5960" extrusionOk="0">
                  <a:moveTo>
                    <a:pt x="3461" y="1"/>
                  </a:moveTo>
                  <a:cubicBezTo>
                    <a:pt x="3194" y="1"/>
                    <a:pt x="2873" y="99"/>
                    <a:pt x="2534" y="295"/>
                  </a:cubicBezTo>
                  <a:cubicBezTo>
                    <a:pt x="1160" y="1089"/>
                    <a:pt x="0" y="3087"/>
                    <a:pt x="0" y="4666"/>
                  </a:cubicBezTo>
                  <a:cubicBezTo>
                    <a:pt x="0" y="5050"/>
                    <a:pt x="89" y="5960"/>
                    <a:pt x="848" y="5960"/>
                  </a:cubicBezTo>
                  <a:cubicBezTo>
                    <a:pt x="1115" y="5960"/>
                    <a:pt x="1436" y="5862"/>
                    <a:pt x="1775" y="5665"/>
                  </a:cubicBezTo>
                  <a:cubicBezTo>
                    <a:pt x="3149" y="4871"/>
                    <a:pt x="4309" y="2873"/>
                    <a:pt x="4309" y="1303"/>
                  </a:cubicBezTo>
                  <a:cubicBezTo>
                    <a:pt x="4309" y="911"/>
                    <a:pt x="4229" y="1"/>
                    <a:pt x="3461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5"/>
            <p:cNvSpPr/>
            <p:nvPr/>
          </p:nvSpPr>
          <p:spPr>
            <a:xfrm>
              <a:off x="3653750" y="2006750"/>
              <a:ext cx="95050" cy="136525"/>
            </a:xfrm>
            <a:custGeom>
              <a:avLst/>
              <a:gdLst/>
              <a:ahLst/>
              <a:cxnLst/>
              <a:rect l="l" t="t" r="r" b="b"/>
              <a:pathLst>
                <a:path w="3802" h="5461" extrusionOk="0">
                  <a:moveTo>
                    <a:pt x="3203" y="0"/>
                  </a:moveTo>
                  <a:cubicBezTo>
                    <a:pt x="2980" y="0"/>
                    <a:pt x="2704" y="90"/>
                    <a:pt x="2401" y="268"/>
                  </a:cubicBezTo>
                  <a:cubicBezTo>
                    <a:pt x="2151" y="420"/>
                    <a:pt x="1901" y="607"/>
                    <a:pt x="1660" y="839"/>
                  </a:cubicBezTo>
                  <a:cubicBezTo>
                    <a:pt x="929" y="1544"/>
                    <a:pt x="340" y="2570"/>
                    <a:pt x="108" y="3551"/>
                  </a:cubicBezTo>
                  <a:cubicBezTo>
                    <a:pt x="36" y="3845"/>
                    <a:pt x="1" y="4140"/>
                    <a:pt x="1" y="4416"/>
                  </a:cubicBezTo>
                  <a:cubicBezTo>
                    <a:pt x="1" y="4800"/>
                    <a:pt x="72" y="5460"/>
                    <a:pt x="590" y="5460"/>
                  </a:cubicBezTo>
                  <a:cubicBezTo>
                    <a:pt x="822" y="5460"/>
                    <a:pt x="1098" y="5371"/>
                    <a:pt x="1392" y="5192"/>
                  </a:cubicBezTo>
                  <a:cubicBezTo>
                    <a:pt x="2695" y="4443"/>
                    <a:pt x="3801" y="2543"/>
                    <a:pt x="3801" y="1053"/>
                  </a:cubicBezTo>
                  <a:cubicBezTo>
                    <a:pt x="3801" y="661"/>
                    <a:pt x="3721" y="0"/>
                    <a:pt x="3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5"/>
            <p:cNvSpPr/>
            <p:nvPr/>
          </p:nvSpPr>
          <p:spPr>
            <a:xfrm>
              <a:off x="3655100" y="2006750"/>
              <a:ext cx="93700" cy="136525"/>
            </a:xfrm>
            <a:custGeom>
              <a:avLst/>
              <a:gdLst/>
              <a:ahLst/>
              <a:cxnLst/>
              <a:rect l="l" t="t" r="r" b="b"/>
              <a:pathLst>
                <a:path w="3748" h="5461" extrusionOk="0">
                  <a:moveTo>
                    <a:pt x="3149" y="0"/>
                  </a:moveTo>
                  <a:cubicBezTo>
                    <a:pt x="3078" y="0"/>
                    <a:pt x="3007" y="9"/>
                    <a:pt x="2926" y="27"/>
                  </a:cubicBezTo>
                  <a:cubicBezTo>
                    <a:pt x="2962" y="206"/>
                    <a:pt x="2980" y="384"/>
                    <a:pt x="2980" y="527"/>
                  </a:cubicBezTo>
                  <a:cubicBezTo>
                    <a:pt x="2980" y="2025"/>
                    <a:pt x="1874" y="3926"/>
                    <a:pt x="571" y="4675"/>
                  </a:cubicBezTo>
                  <a:cubicBezTo>
                    <a:pt x="366" y="4791"/>
                    <a:pt x="170" y="4871"/>
                    <a:pt x="0" y="4916"/>
                  </a:cubicBezTo>
                  <a:cubicBezTo>
                    <a:pt x="63" y="5201"/>
                    <a:pt x="214" y="5460"/>
                    <a:pt x="536" y="5460"/>
                  </a:cubicBezTo>
                  <a:cubicBezTo>
                    <a:pt x="759" y="5460"/>
                    <a:pt x="1044" y="5371"/>
                    <a:pt x="1338" y="5192"/>
                  </a:cubicBezTo>
                  <a:cubicBezTo>
                    <a:pt x="2641" y="4443"/>
                    <a:pt x="3747" y="2543"/>
                    <a:pt x="3747" y="1053"/>
                  </a:cubicBezTo>
                  <a:cubicBezTo>
                    <a:pt x="3747" y="661"/>
                    <a:pt x="3667" y="0"/>
                    <a:pt x="3149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5"/>
            <p:cNvSpPr/>
            <p:nvPr/>
          </p:nvSpPr>
          <p:spPr>
            <a:xfrm>
              <a:off x="3656425" y="2027700"/>
              <a:ext cx="60700" cy="78325"/>
            </a:xfrm>
            <a:custGeom>
              <a:avLst/>
              <a:gdLst/>
              <a:ahLst/>
              <a:cxnLst/>
              <a:rect l="l" t="t" r="r" b="b"/>
              <a:pathLst>
                <a:path w="2428" h="3133" extrusionOk="0">
                  <a:moveTo>
                    <a:pt x="1553" y="1"/>
                  </a:moveTo>
                  <a:cubicBezTo>
                    <a:pt x="822" y="706"/>
                    <a:pt x="233" y="1732"/>
                    <a:pt x="1" y="2713"/>
                  </a:cubicBezTo>
                  <a:lnTo>
                    <a:pt x="831" y="3132"/>
                  </a:lnTo>
                  <a:lnTo>
                    <a:pt x="804" y="3025"/>
                  </a:lnTo>
                  <a:lnTo>
                    <a:pt x="688" y="2463"/>
                  </a:lnTo>
                  <a:lnTo>
                    <a:pt x="1062" y="1294"/>
                  </a:lnTo>
                  <a:lnTo>
                    <a:pt x="1651" y="661"/>
                  </a:lnTo>
                  <a:lnTo>
                    <a:pt x="2097" y="474"/>
                  </a:lnTo>
                  <a:lnTo>
                    <a:pt x="2294" y="456"/>
                  </a:lnTo>
                  <a:lnTo>
                    <a:pt x="2427" y="438"/>
                  </a:lnTo>
                  <a:lnTo>
                    <a:pt x="2383" y="411"/>
                  </a:lnTo>
                  <a:lnTo>
                    <a:pt x="1553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5"/>
            <p:cNvSpPr/>
            <p:nvPr/>
          </p:nvSpPr>
          <p:spPr>
            <a:xfrm>
              <a:off x="3669825" y="2036900"/>
              <a:ext cx="55775" cy="71475"/>
            </a:xfrm>
            <a:custGeom>
              <a:avLst/>
              <a:gdLst/>
              <a:ahLst/>
              <a:cxnLst/>
              <a:rect l="l" t="t" r="r" b="b"/>
              <a:pathLst>
                <a:path w="2231" h="2859" extrusionOk="0">
                  <a:moveTo>
                    <a:pt x="1615" y="0"/>
                  </a:moveTo>
                  <a:cubicBezTo>
                    <a:pt x="1465" y="0"/>
                    <a:pt x="1295" y="49"/>
                    <a:pt x="1115" y="150"/>
                  </a:cubicBezTo>
                  <a:cubicBezTo>
                    <a:pt x="500" y="507"/>
                    <a:pt x="0" y="1364"/>
                    <a:pt x="0" y="2068"/>
                  </a:cubicBezTo>
                  <a:cubicBezTo>
                    <a:pt x="0" y="2570"/>
                    <a:pt x="253" y="2859"/>
                    <a:pt x="620" y="2859"/>
                  </a:cubicBezTo>
                  <a:cubicBezTo>
                    <a:pt x="769" y="2859"/>
                    <a:pt x="938" y="2811"/>
                    <a:pt x="1115" y="2711"/>
                  </a:cubicBezTo>
                  <a:cubicBezTo>
                    <a:pt x="1731" y="2354"/>
                    <a:pt x="2230" y="1489"/>
                    <a:pt x="2230" y="784"/>
                  </a:cubicBezTo>
                  <a:cubicBezTo>
                    <a:pt x="2230" y="285"/>
                    <a:pt x="1980" y="0"/>
                    <a:pt x="1615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5"/>
            <p:cNvSpPr/>
            <p:nvPr/>
          </p:nvSpPr>
          <p:spPr>
            <a:xfrm>
              <a:off x="3677175" y="2045800"/>
              <a:ext cx="43075" cy="56650"/>
            </a:xfrm>
            <a:custGeom>
              <a:avLst/>
              <a:gdLst/>
              <a:ahLst/>
              <a:cxnLst/>
              <a:rect l="l" t="t" r="r" b="b"/>
              <a:pathLst>
                <a:path w="1723" h="2266" extrusionOk="0">
                  <a:moveTo>
                    <a:pt x="1236" y="0"/>
                  </a:moveTo>
                  <a:cubicBezTo>
                    <a:pt x="1121" y="0"/>
                    <a:pt x="993" y="36"/>
                    <a:pt x="857" y="116"/>
                  </a:cubicBezTo>
                  <a:cubicBezTo>
                    <a:pt x="384" y="392"/>
                    <a:pt x="1" y="1043"/>
                    <a:pt x="1" y="1587"/>
                  </a:cubicBezTo>
                  <a:cubicBezTo>
                    <a:pt x="1" y="1855"/>
                    <a:pt x="99" y="2042"/>
                    <a:pt x="259" y="2132"/>
                  </a:cubicBezTo>
                  <a:lnTo>
                    <a:pt x="491" y="2265"/>
                  </a:lnTo>
                  <a:lnTo>
                    <a:pt x="491" y="2265"/>
                  </a:lnTo>
                  <a:lnTo>
                    <a:pt x="473" y="2185"/>
                  </a:lnTo>
                  <a:lnTo>
                    <a:pt x="384" y="1757"/>
                  </a:lnTo>
                  <a:lnTo>
                    <a:pt x="670" y="856"/>
                  </a:lnTo>
                  <a:lnTo>
                    <a:pt x="1125" y="374"/>
                  </a:lnTo>
                  <a:lnTo>
                    <a:pt x="1464" y="231"/>
                  </a:lnTo>
                  <a:lnTo>
                    <a:pt x="1615" y="214"/>
                  </a:lnTo>
                  <a:lnTo>
                    <a:pt x="1722" y="205"/>
                  </a:lnTo>
                  <a:lnTo>
                    <a:pt x="1490" y="80"/>
                  </a:lnTo>
                  <a:lnTo>
                    <a:pt x="1490" y="71"/>
                  </a:lnTo>
                  <a:lnTo>
                    <a:pt x="1419" y="35"/>
                  </a:lnTo>
                  <a:cubicBezTo>
                    <a:pt x="1363" y="12"/>
                    <a:pt x="1302" y="0"/>
                    <a:pt x="1236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5"/>
            <p:cNvSpPr/>
            <p:nvPr/>
          </p:nvSpPr>
          <p:spPr>
            <a:xfrm>
              <a:off x="3683875" y="2049600"/>
              <a:ext cx="42625" cy="54700"/>
            </a:xfrm>
            <a:custGeom>
              <a:avLst/>
              <a:gdLst/>
              <a:ahLst/>
              <a:cxnLst/>
              <a:rect l="l" t="t" r="r" b="b"/>
              <a:pathLst>
                <a:path w="1705" h="2188" extrusionOk="0">
                  <a:moveTo>
                    <a:pt x="1234" y="0"/>
                  </a:moveTo>
                  <a:cubicBezTo>
                    <a:pt x="1120" y="0"/>
                    <a:pt x="992" y="37"/>
                    <a:pt x="857" y="115"/>
                  </a:cubicBezTo>
                  <a:cubicBezTo>
                    <a:pt x="384" y="392"/>
                    <a:pt x="0" y="1043"/>
                    <a:pt x="0" y="1587"/>
                  </a:cubicBezTo>
                  <a:cubicBezTo>
                    <a:pt x="0" y="1966"/>
                    <a:pt x="192" y="2188"/>
                    <a:pt x="472" y="2188"/>
                  </a:cubicBezTo>
                  <a:cubicBezTo>
                    <a:pt x="587" y="2188"/>
                    <a:pt x="718" y="2150"/>
                    <a:pt x="857" y="2069"/>
                  </a:cubicBezTo>
                  <a:cubicBezTo>
                    <a:pt x="1320" y="1801"/>
                    <a:pt x="1704" y="1141"/>
                    <a:pt x="1704" y="606"/>
                  </a:cubicBezTo>
                  <a:cubicBezTo>
                    <a:pt x="1704" y="220"/>
                    <a:pt x="1511" y="0"/>
                    <a:pt x="1234" y="0"/>
                  </a:cubicBezTo>
                  <a:close/>
                </a:path>
              </a:pathLst>
            </a:custGeom>
            <a:solidFill>
              <a:srgbClr val="1317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5"/>
            <p:cNvSpPr/>
            <p:nvPr/>
          </p:nvSpPr>
          <p:spPr>
            <a:xfrm>
              <a:off x="3602450" y="1947750"/>
              <a:ext cx="190500" cy="108300"/>
            </a:xfrm>
            <a:custGeom>
              <a:avLst/>
              <a:gdLst/>
              <a:ahLst/>
              <a:cxnLst/>
              <a:rect l="l" t="t" r="r" b="b"/>
              <a:pathLst>
                <a:path w="7620" h="4332" extrusionOk="0">
                  <a:moveTo>
                    <a:pt x="4529" y="1"/>
                  </a:moveTo>
                  <a:cubicBezTo>
                    <a:pt x="4068" y="1"/>
                    <a:pt x="3608" y="81"/>
                    <a:pt x="3186" y="237"/>
                  </a:cubicBezTo>
                  <a:cubicBezTo>
                    <a:pt x="2651" y="442"/>
                    <a:pt x="2169" y="755"/>
                    <a:pt x="1732" y="1120"/>
                  </a:cubicBezTo>
                  <a:cubicBezTo>
                    <a:pt x="1411" y="1388"/>
                    <a:pt x="1089" y="1673"/>
                    <a:pt x="848" y="2012"/>
                  </a:cubicBezTo>
                  <a:cubicBezTo>
                    <a:pt x="536" y="2441"/>
                    <a:pt x="1" y="3101"/>
                    <a:pt x="144" y="3663"/>
                  </a:cubicBezTo>
                  <a:cubicBezTo>
                    <a:pt x="179" y="3788"/>
                    <a:pt x="233" y="3922"/>
                    <a:pt x="322" y="4020"/>
                  </a:cubicBezTo>
                  <a:cubicBezTo>
                    <a:pt x="456" y="4162"/>
                    <a:pt x="670" y="4261"/>
                    <a:pt x="884" y="4305"/>
                  </a:cubicBezTo>
                  <a:cubicBezTo>
                    <a:pt x="969" y="4322"/>
                    <a:pt x="1056" y="4331"/>
                    <a:pt x="1142" y="4331"/>
                  </a:cubicBezTo>
                  <a:cubicBezTo>
                    <a:pt x="1281" y="4331"/>
                    <a:pt x="1416" y="4307"/>
                    <a:pt x="1526" y="4252"/>
                  </a:cubicBezTo>
                  <a:cubicBezTo>
                    <a:pt x="1589" y="4216"/>
                    <a:pt x="1651" y="4180"/>
                    <a:pt x="1714" y="4136"/>
                  </a:cubicBezTo>
                  <a:cubicBezTo>
                    <a:pt x="2187" y="3806"/>
                    <a:pt x="2445" y="3244"/>
                    <a:pt x="2874" y="2851"/>
                  </a:cubicBezTo>
                  <a:cubicBezTo>
                    <a:pt x="3619" y="2169"/>
                    <a:pt x="4399" y="1725"/>
                    <a:pt x="5203" y="1725"/>
                  </a:cubicBezTo>
                  <a:cubicBezTo>
                    <a:pt x="5409" y="1725"/>
                    <a:pt x="5617" y="1754"/>
                    <a:pt x="5826" y="1816"/>
                  </a:cubicBezTo>
                  <a:cubicBezTo>
                    <a:pt x="6183" y="1914"/>
                    <a:pt x="6549" y="2111"/>
                    <a:pt x="6915" y="2405"/>
                  </a:cubicBezTo>
                  <a:cubicBezTo>
                    <a:pt x="6950" y="2441"/>
                    <a:pt x="6977" y="2467"/>
                    <a:pt x="7013" y="2503"/>
                  </a:cubicBezTo>
                  <a:cubicBezTo>
                    <a:pt x="7040" y="2530"/>
                    <a:pt x="7075" y="2566"/>
                    <a:pt x="7102" y="2601"/>
                  </a:cubicBezTo>
                  <a:lnTo>
                    <a:pt x="7111" y="2601"/>
                  </a:lnTo>
                  <a:cubicBezTo>
                    <a:pt x="7129" y="2628"/>
                    <a:pt x="7147" y="2655"/>
                    <a:pt x="7165" y="2682"/>
                  </a:cubicBezTo>
                  <a:cubicBezTo>
                    <a:pt x="7173" y="2690"/>
                    <a:pt x="7182" y="2699"/>
                    <a:pt x="7191" y="2708"/>
                  </a:cubicBezTo>
                  <a:cubicBezTo>
                    <a:pt x="7209" y="2735"/>
                    <a:pt x="7227" y="2771"/>
                    <a:pt x="7245" y="2797"/>
                  </a:cubicBezTo>
                  <a:cubicBezTo>
                    <a:pt x="7263" y="2815"/>
                    <a:pt x="7272" y="2833"/>
                    <a:pt x="7289" y="2851"/>
                  </a:cubicBezTo>
                  <a:cubicBezTo>
                    <a:pt x="7325" y="2922"/>
                    <a:pt x="7370" y="2985"/>
                    <a:pt x="7405" y="3056"/>
                  </a:cubicBezTo>
                  <a:cubicBezTo>
                    <a:pt x="7414" y="3065"/>
                    <a:pt x="7414" y="3074"/>
                    <a:pt x="7423" y="3083"/>
                  </a:cubicBezTo>
                  <a:cubicBezTo>
                    <a:pt x="7441" y="3101"/>
                    <a:pt x="7450" y="3128"/>
                    <a:pt x="7468" y="3154"/>
                  </a:cubicBezTo>
                  <a:cubicBezTo>
                    <a:pt x="7477" y="3172"/>
                    <a:pt x="7495" y="3199"/>
                    <a:pt x="7512" y="3217"/>
                  </a:cubicBezTo>
                  <a:cubicBezTo>
                    <a:pt x="7539" y="3261"/>
                    <a:pt x="7566" y="3306"/>
                    <a:pt x="7602" y="3351"/>
                  </a:cubicBezTo>
                  <a:cubicBezTo>
                    <a:pt x="7620" y="3199"/>
                    <a:pt x="7620" y="3038"/>
                    <a:pt x="7602" y="2887"/>
                  </a:cubicBezTo>
                  <a:cubicBezTo>
                    <a:pt x="7584" y="2682"/>
                    <a:pt x="7539" y="2485"/>
                    <a:pt x="7477" y="2298"/>
                  </a:cubicBezTo>
                  <a:cubicBezTo>
                    <a:pt x="7423" y="2128"/>
                    <a:pt x="7352" y="1959"/>
                    <a:pt x="7272" y="1798"/>
                  </a:cubicBezTo>
                  <a:cubicBezTo>
                    <a:pt x="6950" y="1183"/>
                    <a:pt x="6487" y="469"/>
                    <a:pt x="5800" y="219"/>
                  </a:cubicBezTo>
                  <a:cubicBezTo>
                    <a:pt x="5397" y="72"/>
                    <a:pt x="4963" y="1"/>
                    <a:pt x="4529" y="1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5"/>
            <p:cNvSpPr/>
            <p:nvPr/>
          </p:nvSpPr>
          <p:spPr>
            <a:xfrm>
              <a:off x="3622525" y="1974175"/>
              <a:ext cx="166625" cy="81875"/>
            </a:xfrm>
            <a:custGeom>
              <a:avLst/>
              <a:gdLst/>
              <a:ahLst/>
              <a:cxnLst/>
              <a:rect l="l" t="t" r="r" b="b"/>
              <a:pathLst>
                <a:path w="6665" h="3275" extrusionOk="0">
                  <a:moveTo>
                    <a:pt x="1" y="3221"/>
                  </a:moveTo>
                  <a:cubicBezTo>
                    <a:pt x="188" y="3275"/>
                    <a:pt x="402" y="3230"/>
                    <a:pt x="581" y="3141"/>
                  </a:cubicBezTo>
                  <a:cubicBezTo>
                    <a:pt x="643" y="3114"/>
                    <a:pt x="706" y="3070"/>
                    <a:pt x="759" y="3034"/>
                  </a:cubicBezTo>
                  <a:cubicBezTo>
                    <a:pt x="1241" y="2704"/>
                    <a:pt x="1500" y="2142"/>
                    <a:pt x="1928" y="1749"/>
                  </a:cubicBezTo>
                  <a:cubicBezTo>
                    <a:pt x="2909" y="848"/>
                    <a:pt x="3944" y="367"/>
                    <a:pt x="5023" y="759"/>
                  </a:cubicBezTo>
                  <a:cubicBezTo>
                    <a:pt x="5380" y="857"/>
                    <a:pt x="5746" y="1054"/>
                    <a:pt x="6112" y="1348"/>
                  </a:cubicBezTo>
                  <a:cubicBezTo>
                    <a:pt x="6147" y="1384"/>
                    <a:pt x="6174" y="1410"/>
                    <a:pt x="6210" y="1446"/>
                  </a:cubicBezTo>
                  <a:cubicBezTo>
                    <a:pt x="6237" y="1473"/>
                    <a:pt x="6272" y="1509"/>
                    <a:pt x="6299" y="1544"/>
                  </a:cubicBezTo>
                  <a:cubicBezTo>
                    <a:pt x="6299" y="1544"/>
                    <a:pt x="6299" y="1544"/>
                    <a:pt x="6308" y="1544"/>
                  </a:cubicBezTo>
                  <a:cubicBezTo>
                    <a:pt x="6326" y="1571"/>
                    <a:pt x="6344" y="1598"/>
                    <a:pt x="6362" y="1625"/>
                  </a:cubicBezTo>
                  <a:cubicBezTo>
                    <a:pt x="6370" y="1633"/>
                    <a:pt x="6379" y="1642"/>
                    <a:pt x="6388" y="1651"/>
                  </a:cubicBezTo>
                  <a:cubicBezTo>
                    <a:pt x="6406" y="1678"/>
                    <a:pt x="6424" y="1714"/>
                    <a:pt x="6442" y="1740"/>
                  </a:cubicBezTo>
                  <a:cubicBezTo>
                    <a:pt x="6460" y="1758"/>
                    <a:pt x="6469" y="1776"/>
                    <a:pt x="6486" y="1794"/>
                  </a:cubicBezTo>
                  <a:cubicBezTo>
                    <a:pt x="6522" y="1865"/>
                    <a:pt x="6567" y="1928"/>
                    <a:pt x="6602" y="1999"/>
                  </a:cubicBezTo>
                  <a:cubicBezTo>
                    <a:pt x="6611" y="2008"/>
                    <a:pt x="6611" y="2017"/>
                    <a:pt x="6620" y="2026"/>
                  </a:cubicBezTo>
                  <a:cubicBezTo>
                    <a:pt x="6638" y="2044"/>
                    <a:pt x="6647" y="2071"/>
                    <a:pt x="6665" y="2097"/>
                  </a:cubicBezTo>
                  <a:cubicBezTo>
                    <a:pt x="6665" y="1990"/>
                    <a:pt x="6665" y="1883"/>
                    <a:pt x="6656" y="1785"/>
                  </a:cubicBezTo>
                  <a:cubicBezTo>
                    <a:pt x="6629" y="1696"/>
                    <a:pt x="6602" y="1616"/>
                    <a:pt x="6558" y="1544"/>
                  </a:cubicBezTo>
                  <a:cubicBezTo>
                    <a:pt x="6478" y="1375"/>
                    <a:pt x="6370" y="1214"/>
                    <a:pt x="6272" y="1054"/>
                  </a:cubicBezTo>
                  <a:cubicBezTo>
                    <a:pt x="6094" y="795"/>
                    <a:pt x="5808" y="572"/>
                    <a:pt x="5541" y="402"/>
                  </a:cubicBezTo>
                  <a:cubicBezTo>
                    <a:pt x="5148" y="153"/>
                    <a:pt x="4729" y="63"/>
                    <a:pt x="4265" y="37"/>
                  </a:cubicBezTo>
                  <a:cubicBezTo>
                    <a:pt x="3730" y="1"/>
                    <a:pt x="3212" y="179"/>
                    <a:pt x="2740" y="402"/>
                  </a:cubicBezTo>
                  <a:cubicBezTo>
                    <a:pt x="1919" y="795"/>
                    <a:pt x="1161" y="1348"/>
                    <a:pt x="616" y="2079"/>
                  </a:cubicBezTo>
                  <a:cubicBezTo>
                    <a:pt x="358" y="2427"/>
                    <a:pt x="144" y="2811"/>
                    <a:pt x="1" y="322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5"/>
            <p:cNvSpPr/>
            <p:nvPr/>
          </p:nvSpPr>
          <p:spPr>
            <a:xfrm>
              <a:off x="3626100" y="1975300"/>
              <a:ext cx="166850" cy="81875"/>
            </a:xfrm>
            <a:custGeom>
              <a:avLst/>
              <a:gdLst/>
              <a:ahLst/>
              <a:cxnLst/>
              <a:rect l="l" t="t" r="r" b="b"/>
              <a:pathLst>
                <a:path w="6674" h="3275" extrusionOk="0">
                  <a:moveTo>
                    <a:pt x="1" y="3230"/>
                  </a:moveTo>
                  <a:cubicBezTo>
                    <a:pt x="197" y="3275"/>
                    <a:pt x="402" y="3239"/>
                    <a:pt x="580" y="3150"/>
                  </a:cubicBezTo>
                  <a:cubicBezTo>
                    <a:pt x="643" y="3114"/>
                    <a:pt x="705" y="3078"/>
                    <a:pt x="768" y="3034"/>
                  </a:cubicBezTo>
                  <a:cubicBezTo>
                    <a:pt x="1241" y="2704"/>
                    <a:pt x="1499" y="2142"/>
                    <a:pt x="1928" y="1749"/>
                  </a:cubicBezTo>
                  <a:cubicBezTo>
                    <a:pt x="3185" y="598"/>
                    <a:pt x="4541" y="134"/>
                    <a:pt x="5969" y="1303"/>
                  </a:cubicBezTo>
                  <a:cubicBezTo>
                    <a:pt x="6004" y="1339"/>
                    <a:pt x="6031" y="1365"/>
                    <a:pt x="6067" y="1401"/>
                  </a:cubicBezTo>
                  <a:cubicBezTo>
                    <a:pt x="6094" y="1428"/>
                    <a:pt x="6129" y="1464"/>
                    <a:pt x="6156" y="1499"/>
                  </a:cubicBezTo>
                  <a:cubicBezTo>
                    <a:pt x="6156" y="1499"/>
                    <a:pt x="6156" y="1499"/>
                    <a:pt x="6165" y="1499"/>
                  </a:cubicBezTo>
                  <a:cubicBezTo>
                    <a:pt x="6183" y="1526"/>
                    <a:pt x="6201" y="1553"/>
                    <a:pt x="6219" y="1580"/>
                  </a:cubicBezTo>
                  <a:cubicBezTo>
                    <a:pt x="6227" y="1588"/>
                    <a:pt x="6236" y="1597"/>
                    <a:pt x="6245" y="1606"/>
                  </a:cubicBezTo>
                  <a:cubicBezTo>
                    <a:pt x="6263" y="1633"/>
                    <a:pt x="6281" y="1660"/>
                    <a:pt x="6299" y="1695"/>
                  </a:cubicBezTo>
                  <a:cubicBezTo>
                    <a:pt x="6308" y="1704"/>
                    <a:pt x="6317" y="1713"/>
                    <a:pt x="6317" y="1722"/>
                  </a:cubicBezTo>
                  <a:cubicBezTo>
                    <a:pt x="6326" y="1731"/>
                    <a:pt x="6335" y="1740"/>
                    <a:pt x="6343" y="1749"/>
                  </a:cubicBezTo>
                  <a:cubicBezTo>
                    <a:pt x="6397" y="1847"/>
                    <a:pt x="6459" y="1936"/>
                    <a:pt x="6504" y="2034"/>
                  </a:cubicBezTo>
                  <a:cubicBezTo>
                    <a:pt x="6522" y="2079"/>
                    <a:pt x="6549" y="2106"/>
                    <a:pt x="6575" y="2150"/>
                  </a:cubicBezTo>
                  <a:cubicBezTo>
                    <a:pt x="6593" y="2168"/>
                    <a:pt x="6602" y="2186"/>
                    <a:pt x="6620" y="2204"/>
                  </a:cubicBezTo>
                  <a:cubicBezTo>
                    <a:pt x="6629" y="2213"/>
                    <a:pt x="6656" y="2240"/>
                    <a:pt x="6656" y="2249"/>
                  </a:cubicBezTo>
                  <a:cubicBezTo>
                    <a:pt x="6674" y="2097"/>
                    <a:pt x="6674" y="1936"/>
                    <a:pt x="6656" y="1785"/>
                  </a:cubicBezTo>
                  <a:cubicBezTo>
                    <a:pt x="6629" y="1704"/>
                    <a:pt x="6602" y="1615"/>
                    <a:pt x="6566" y="1544"/>
                  </a:cubicBezTo>
                  <a:cubicBezTo>
                    <a:pt x="6486" y="1374"/>
                    <a:pt x="6379" y="1214"/>
                    <a:pt x="6272" y="1053"/>
                  </a:cubicBezTo>
                  <a:cubicBezTo>
                    <a:pt x="6103" y="794"/>
                    <a:pt x="5808" y="571"/>
                    <a:pt x="5549" y="402"/>
                  </a:cubicBezTo>
                  <a:cubicBezTo>
                    <a:pt x="5148" y="152"/>
                    <a:pt x="4729" y="63"/>
                    <a:pt x="4265" y="36"/>
                  </a:cubicBezTo>
                  <a:cubicBezTo>
                    <a:pt x="3739" y="1"/>
                    <a:pt x="3212" y="179"/>
                    <a:pt x="2739" y="402"/>
                  </a:cubicBezTo>
                  <a:cubicBezTo>
                    <a:pt x="1919" y="794"/>
                    <a:pt x="1169" y="1348"/>
                    <a:pt x="625" y="2079"/>
                  </a:cubicBezTo>
                  <a:cubicBezTo>
                    <a:pt x="357" y="2427"/>
                    <a:pt x="152" y="2820"/>
                    <a:pt x="1" y="3230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5"/>
            <p:cNvSpPr/>
            <p:nvPr/>
          </p:nvSpPr>
          <p:spPr>
            <a:xfrm>
              <a:off x="3695025" y="1985125"/>
              <a:ext cx="61575" cy="111075"/>
            </a:xfrm>
            <a:custGeom>
              <a:avLst/>
              <a:gdLst/>
              <a:ahLst/>
              <a:cxnLst/>
              <a:rect l="l" t="t" r="r" b="b"/>
              <a:pathLst>
                <a:path w="2463" h="4443" extrusionOk="0">
                  <a:moveTo>
                    <a:pt x="9" y="3907"/>
                  </a:moveTo>
                  <a:cubicBezTo>
                    <a:pt x="9" y="3916"/>
                    <a:pt x="9" y="3916"/>
                    <a:pt x="9" y="3916"/>
                  </a:cubicBezTo>
                  <a:cubicBezTo>
                    <a:pt x="9" y="3952"/>
                    <a:pt x="9" y="3988"/>
                    <a:pt x="27" y="4023"/>
                  </a:cubicBezTo>
                  <a:cubicBezTo>
                    <a:pt x="36" y="4050"/>
                    <a:pt x="45" y="4086"/>
                    <a:pt x="63" y="4113"/>
                  </a:cubicBezTo>
                  <a:cubicBezTo>
                    <a:pt x="89" y="4166"/>
                    <a:pt x="107" y="4202"/>
                    <a:pt x="143" y="4246"/>
                  </a:cubicBezTo>
                  <a:cubicBezTo>
                    <a:pt x="188" y="4282"/>
                    <a:pt x="232" y="4318"/>
                    <a:pt x="277" y="4345"/>
                  </a:cubicBezTo>
                  <a:cubicBezTo>
                    <a:pt x="375" y="4398"/>
                    <a:pt x="491" y="4443"/>
                    <a:pt x="616" y="4425"/>
                  </a:cubicBezTo>
                  <a:cubicBezTo>
                    <a:pt x="687" y="4416"/>
                    <a:pt x="732" y="4353"/>
                    <a:pt x="785" y="4300"/>
                  </a:cubicBezTo>
                  <a:cubicBezTo>
                    <a:pt x="848" y="4229"/>
                    <a:pt x="910" y="4148"/>
                    <a:pt x="964" y="4068"/>
                  </a:cubicBezTo>
                  <a:cubicBezTo>
                    <a:pt x="1142" y="3818"/>
                    <a:pt x="1303" y="3568"/>
                    <a:pt x="1454" y="3310"/>
                  </a:cubicBezTo>
                  <a:cubicBezTo>
                    <a:pt x="1544" y="3167"/>
                    <a:pt x="1624" y="3033"/>
                    <a:pt x="1713" y="2890"/>
                  </a:cubicBezTo>
                  <a:cubicBezTo>
                    <a:pt x="1713" y="2890"/>
                    <a:pt x="2159" y="1401"/>
                    <a:pt x="2445" y="393"/>
                  </a:cubicBezTo>
                  <a:cubicBezTo>
                    <a:pt x="2445" y="393"/>
                    <a:pt x="2453" y="384"/>
                    <a:pt x="2453" y="384"/>
                  </a:cubicBezTo>
                  <a:cubicBezTo>
                    <a:pt x="2453" y="366"/>
                    <a:pt x="2462" y="348"/>
                    <a:pt x="2462" y="321"/>
                  </a:cubicBezTo>
                  <a:cubicBezTo>
                    <a:pt x="2462" y="286"/>
                    <a:pt x="2462" y="250"/>
                    <a:pt x="2445" y="205"/>
                  </a:cubicBezTo>
                  <a:cubicBezTo>
                    <a:pt x="2445" y="205"/>
                    <a:pt x="2445" y="196"/>
                    <a:pt x="2436" y="196"/>
                  </a:cubicBezTo>
                  <a:lnTo>
                    <a:pt x="2436" y="196"/>
                  </a:lnTo>
                  <a:cubicBezTo>
                    <a:pt x="2427" y="178"/>
                    <a:pt x="2418" y="170"/>
                    <a:pt x="2409" y="161"/>
                  </a:cubicBezTo>
                  <a:cubicBezTo>
                    <a:pt x="2391" y="143"/>
                    <a:pt x="2373" y="134"/>
                    <a:pt x="2364" y="116"/>
                  </a:cubicBezTo>
                  <a:cubicBezTo>
                    <a:pt x="2338" y="98"/>
                    <a:pt x="2311" y="89"/>
                    <a:pt x="2284" y="71"/>
                  </a:cubicBezTo>
                  <a:cubicBezTo>
                    <a:pt x="2159" y="18"/>
                    <a:pt x="1990" y="0"/>
                    <a:pt x="1856" y="18"/>
                  </a:cubicBezTo>
                  <a:cubicBezTo>
                    <a:pt x="1758" y="27"/>
                    <a:pt x="1668" y="62"/>
                    <a:pt x="1606" y="107"/>
                  </a:cubicBezTo>
                  <a:cubicBezTo>
                    <a:pt x="1588" y="116"/>
                    <a:pt x="1579" y="125"/>
                    <a:pt x="1570" y="143"/>
                  </a:cubicBezTo>
                  <a:cubicBezTo>
                    <a:pt x="1561" y="152"/>
                    <a:pt x="1552" y="152"/>
                    <a:pt x="1544" y="170"/>
                  </a:cubicBezTo>
                  <a:cubicBezTo>
                    <a:pt x="1544" y="170"/>
                    <a:pt x="1544" y="170"/>
                    <a:pt x="1544" y="178"/>
                  </a:cubicBezTo>
                  <a:cubicBezTo>
                    <a:pt x="1535" y="214"/>
                    <a:pt x="1526" y="241"/>
                    <a:pt x="1517" y="268"/>
                  </a:cubicBezTo>
                  <a:cubicBezTo>
                    <a:pt x="1517" y="268"/>
                    <a:pt x="1517" y="268"/>
                    <a:pt x="1517" y="277"/>
                  </a:cubicBezTo>
                  <a:cubicBezTo>
                    <a:pt x="1329" y="910"/>
                    <a:pt x="964" y="2105"/>
                    <a:pt x="955" y="2159"/>
                  </a:cubicBezTo>
                  <a:cubicBezTo>
                    <a:pt x="874" y="2471"/>
                    <a:pt x="732" y="2739"/>
                    <a:pt x="312" y="3265"/>
                  </a:cubicBezTo>
                  <a:cubicBezTo>
                    <a:pt x="295" y="3283"/>
                    <a:pt x="277" y="3310"/>
                    <a:pt x="268" y="3328"/>
                  </a:cubicBezTo>
                  <a:cubicBezTo>
                    <a:pt x="161" y="3461"/>
                    <a:pt x="63" y="3613"/>
                    <a:pt x="18" y="3774"/>
                  </a:cubicBezTo>
                  <a:cubicBezTo>
                    <a:pt x="9" y="3818"/>
                    <a:pt x="9" y="3854"/>
                    <a:pt x="9" y="3890"/>
                  </a:cubicBezTo>
                  <a:cubicBezTo>
                    <a:pt x="0" y="3899"/>
                    <a:pt x="9" y="3899"/>
                    <a:pt x="9" y="3907"/>
                  </a:cubicBez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5"/>
            <p:cNvSpPr/>
            <p:nvPr/>
          </p:nvSpPr>
          <p:spPr>
            <a:xfrm>
              <a:off x="3700825" y="1986450"/>
              <a:ext cx="55775" cy="109750"/>
            </a:xfrm>
            <a:custGeom>
              <a:avLst/>
              <a:gdLst/>
              <a:ahLst/>
              <a:cxnLst/>
              <a:rect l="l" t="t" r="r" b="b"/>
              <a:pathLst>
                <a:path w="2231" h="4390" extrusionOk="0">
                  <a:moveTo>
                    <a:pt x="205" y="4283"/>
                  </a:moveTo>
                  <a:cubicBezTo>
                    <a:pt x="277" y="4274"/>
                    <a:pt x="321" y="4211"/>
                    <a:pt x="375" y="4158"/>
                  </a:cubicBezTo>
                  <a:cubicBezTo>
                    <a:pt x="437" y="4077"/>
                    <a:pt x="500" y="3997"/>
                    <a:pt x="562" y="3917"/>
                  </a:cubicBezTo>
                  <a:cubicBezTo>
                    <a:pt x="732" y="3676"/>
                    <a:pt x="892" y="3417"/>
                    <a:pt x="1044" y="3168"/>
                  </a:cubicBezTo>
                  <a:cubicBezTo>
                    <a:pt x="1133" y="3025"/>
                    <a:pt x="1222" y="2891"/>
                    <a:pt x="1303" y="2748"/>
                  </a:cubicBezTo>
                  <a:cubicBezTo>
                    <a:pt x="1303" y="2748"/>
                    <a:pt x="1749" y="1258"/>
                    <a:pt x="2034" y="250"/>
                  </a:cubicBezTo>
                  <a:cubicBezTo>
                    <a:pt x="2034" y="241"/>
                    <a:pt x="2043" y="241"/>
                    <a:pt x="2043" y="233"/>
                  </a:cubicBezTo>
                  <a:cubicBezTo>
                    <a:pt x="2043" y="224"/>
                    <a:pt x="2052" y="197"/>
                    <a:pt x="2052" y="179"/>
                  </a:cubicBezTo>
                  <a:cubicBezTo>
                    <a:pt x="2052" y="143"/>
                    <a:pt x="2052" y="99"/>
                    <a:pt x="2034" y="63"/>
                  </a:cubicBezTo>
                  <a:cubicBezTo>
                    <a:pt x="2034" y="54"/>
                    <a:pt x="2034" y="54"/>
                    <a:pt x="2025" y="54"/>
                  </a:cubicBezTo>
                  <a:lnTo>
                    <a:pt x="2025" y="45"/>
                  </a:lnTo>
                  <a:cubicBezTo>
                    <a:pt x="2016" y="36"/>
                    <a:pt x="2016" y="27"/>
                    <a:pt x="1998" y="18"/>
                  </a:cubicBezTo>
                  <a:cubicBezTo>
                    <a:pt x="1998" y="9"/>
                    <a:pt x="1990" y="9"/>
                    <a:pt x="1990" y="1"/>
                  </a:cubicBezTo>
                  <a:cubicBezTo>
                    <a:pt x="2007" y="9"/>
                    <a:pt x="2025" y="9"/>
                    <a:pt x="2052" y="18"/>
                  </a:cubicBezTo>
                  <a:cubicBezTo>
                    <a:pt x="2079" y="36"/>
                    <a:pt x="2106" y="45"/>
                    <a:pt x="2132" y="63"/>
                  </a:cubicBezTo>
                  <a:cubicBezTo>
                    <a:pt x="2141" y="81"/>
                    <a:pt x="2159" y="90"/>
                    <a:pt x="2177" y="108"/>
                  </a:cubicBezTo>
                  <a:cubicBezTo>
                    <a:pt x="2186" y="117"/>
                    <a:pt x="2195" y="125"/>
                    <a:pt x="2204" y="143"/>
                  </a:cubicBezTo>
                  <a:lnTo>
                    <a:pt x="2204" y="143"/>
                  </a:lnTo>
                  <a:cubicBezTo>
                    <a:pt x="2213" y="143"/>
                    <a:pt x="2213" y="152"/>
                    <a:pt x="2213" y="152"/>
                  </a:cubicBezTo>
                  <a:cubicBezTo>
                    <a:pt x="2230" y="197"/>
                    <a:pt x="2230" y="233"/>
                    <a:pt x="2230" y="268"/>
                  </a:cubicBezTo>
                  <a:cubicBezTo>
                    <a:pt x="2230" y="295"/>
                    <a:pt x="2221" y="313"/>
                    <a:pt x="2221" y="331"/>
                  </a:cubicBezTo>
                  <a:cubicBezTo>
                    <a:pt x="2221" y="331"/>
                    <a:pt x="2213" y="340"/>
                    <a:pt x="2213" y="340"/>
                  </a:cubicBezTo>
                  <a:cubicBezTo>
                    <a:pt x="1927" y="1348"/>
                    <a:pt x="1481" y="2837"/>
                    <a:pt x="1481" y="2837"/>
                  </a:cubicBezTo>
                  <a:cubicBezTo>
                    <a:pt x="1392" y="2980"/>
                    <a:pt x="1312" y="3114"/>
                    <a:pt x="1222" y="3257"/>
                  </a:cubicBezTo>
                  <a:cubicBezTo>
                    <a:pt x="1071" y="3515"/>
                    <a:pt x="910" y="3765"/>
                    <a:pt x="732" y="4015"/>
                  </a:cubicBezTo>
                  <a:cubicBezTo>
                    <a:pt x="678" y="4095"/>
                    <a:pt x="616" y="4176"/>
                    <a:pt x="553" y="4247"/>
                  </a:cubicBezTo>
                  <a:cubicBezTo>
                    <a:pt x="500" y="4300"/>
                    <a:pt x="455" y="4363"/>
                    <a:pt x="384" y="4372"/>
                  </a:cubicBezTo>
                  <a:cubicBezTo>
                    <a:pt x="259" y="4390"/>
                    <a:pt x="143" y="4345"/>
                    <a:pt x="45" y="4292"/>
                  </a:cubicBezTo>
                  <a:cubicBezTo>
                    <a:pt x="27" y="4283"/>
                    <a:pt x="18" y="4265"/>
                    <a:pt x="0" y="4256"/>
                  </a:cubicBezTo>
                  <a:cubicBezTo>
                    <a:pt x="72" y="4283"/>
                    <a:pt x="134" y="4292"/>
                    <a:pt x="205" y="4283"/>
                  </a:cubicBezTo>
                  <a:close/>
                </a:path>
              </a:pathLst>
            </a:custGeom>
            <a:solidFill>
              <a:srgbClr val="1317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5"/>
            <p:cNvSpPr/>
            <p:nvPr/>
          </p:nvSpPr>
          <p:spPr>
            <a:xfrm>
              <a:off x="3695025" y="1985550"/>
              <a:ext cx="46400" cy="101950"/>
            </a:xfrm>
            <a:custGeom>
              <a:avLst/>
              <a:gdLst/>
              <a:ahLst/>
              <a:cxnLst/>
              <a:rect l="l" t="t" r="r" b="b"/>
              <a:pathLst>
                <a:path w="1856" h="4078" extrusionOk="0">
                  <a:moveTo>
                    <a:pt x="9" y="3873"/>
                  </a:moveTo>
                  <a:cubicBezTo>
                    <a:pt x="0" y="3882"/>
                    <a:pt x="9" y="3882"/>
                    <a:pt x="9" y="3890"/>
                  </a:cubicBezTo>
                  <a:cubicBezTo>
                    <a:pt x="36" y="4078"/>
                    <a:pt x="321" y="3774"/>
                    <a:pt x="393" y="3721"/>
                  </a:cubicBezTo>
                  <a:cubicBezTo>
                    <a:pt x="527" y="3605"/>
                    <a:pt x="643" y="3471"/>
                    <a:pt x="750" y="3328"/>
                  </a:cubicBezTo>
                  <a:cubicBezTo>
                    <a:pt x="964" y="3061"/>
                    <a:pt x="1124" y="2749"/>
                    <a:pt x="1240" y="2418"/>
                  </a:cubicBezTo>
                  <a:cubicBezTo>
                    <a:pt x="1312" y="2240"/>
                    <a:pt x="1356" y="2044"/>
                    <a:pt x="1401" y="1856"/>
                  </a:cubicBezTo>
                  <a:cubicBezTo>
                    <a:pt x="1615" y="1045"/>
                    <a:pt x="1597" y="1080"/>
                    <a:pt x="1775" y="260"/>
                  </a:cubicBezTo>
                  <a:lnTo>
                    <a:pt x="1856" y="1"/>
                  </a:lnTo>
                  <a:cubicBezTo>
                    <a:pt x="1758" y="10"/>
                    <a:pt x="1668" y="45"/>
                    <a:pt x="1606" y="90"/>
                  </a:cubicBezTo>
                  <a:cubicBezTo>
                    <a:pt x="1588" y="99"/>
                    <a:pt x="1579" y="108"/>
                    <a:pt x="1570" y="126"/>
                  </a:cubicBezTo>
                  <a:cubicBezTo>
                    <a:pt x="1561" y="135"/>
                    <a:pt x="1552" y="135"/>
                    <a:pt x="1544" y="153"/>
                  </a:cubicBezTo>
                  <a:cubicBezTo>
                    <a:pt x="1544" y="153"/>
                    <a:pt x="1544" y="153"/>
                    <a:pt x="1544" y="161"/>
                  </a:cubicBezTo>
                  <a:cubicBezTo>
                    <a:pt x="1535" y="197"/>
                    <a:pt x="1526" y="224"/>
                    <a:pt x="1517" y="251"/>
                  </a:cubicBezTo>
                  <a:cubicBezTo>
                    <a:pt x="1517" y="251"/>
                    <a:pt x="1517" y="251"/>
                    <a:pt x="1517" y="260"/>
                  </a:cubicBezTo>
                  <a:cubicBezTo>
                    <a:pt x="1329" y="893"/>
                    <a:pt x="964" y="2088"/>
                    <a:pt x="955" y="2142"/>
                  </a:cubicBezTo>
                  <a:cubicBezTo>
                    <a:pt x="874" y="2454"/>
                    <a:pt x="732" y="2722"/>
                    <a:pt x="312" y="3248"/>
                  </a:cubicBezTo>
                  <a:cubicBezTo>
                    <a:pt x="295" y="3266"/>
                    <a:pt x="277" y="3293"/>
                    <a:pt x="268" y="3311"/>
                  </a:cubicBezTo>
                  <a:cubicBezTo>
                    <a:pt x="161" y="3444"/>
                    <a:pt x="63" y="3596"/>
                    <a:pt x="18" y="3757"/>
                  </a:cubicBezTo>
                  <a:cubicBezTo>
                    <a:pt x="9" y="3801"/>
                    <a:pt x="9" y="3837"/>
                    <a:pt x="9" y="3873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5"/>
            <p:cNvSpPr/>
            <p:nvPr/>
          </p:nvSpPr>
          <p:spPr>
            <a:xfrm>
              <a:off x="3732925" y="1984450"/>
              <a:ext cx="23675" cy="15625"/>
            </a:xfrm>
            <a:custGeom>
              <a:avLst/>
              <a:gdLst/>
              <a:ahLst/>
              <a:cxnLst/>
              <a:rect l="l" t="t" r="r" b="b"/>
              <a:pathLst>
                <a:path w="947" h="625" extrusionOk="0">
                  <a:moveTo>
                    <a:pt x="1" y="304"/>
                  </a:moveTo>
                  <a:cubicBezTo>
                    <a:pt x="1" y="384"/>
                    <a:pt x="63" y="473"/>
                    <a:pt x="188" y="527"/>
                  </a:cubicBezTo>
                  <a:cubicBezTo>
                    <a:pt x="402" y="625"/>
                    <a:pt x="706" y="607"/>
                    <a:pt x="857" y="491"/>
                  </a:cubicBezTo>
                  <a:cubicBezTo>
                    <a:pt x="884" y="473"/>
                    <a:pt x="920" y="446"/>
                    <a:pt x="929" y="411"/>
                  </a:cubicBezTo>
                  <a:cubicBezTo>
                    <a:pt x="937" y="393"/>
                    <a:pt x="946" y="375"/>
                    <a:pt x="946" y="348"/>
                  </a:cubicBezTo>
                  <a:cubicBezTo>
                    <a:pt x="946" y="313"/>
                    <a:pt x="946" y="277"/>
                    <a:pt x="929" y="232"/>
                  </a:cubicBezTo>
                  <a:cubicBezTo>
                    <a:pt x="920" y="214"/>
                    <a:pt x="902" y="197"/>
                    <a:pt x="893" y="188"/>
                  </a:cubicBezTo>
                  <a:cubicBezTo>
                    <a:pt x="875" y="170"/>
                    <a:pt x="857" y="161"/>
                    <a:pt x="839" y="143"/>
                  </a:cubicBezTo>
                  <a:cubicBezTo>
                    <a:pt x="822" y="125"/>
                    <a:pt x="795" y="107"/>
                    <a:pt x="768" y="98"/>
                  </a:cubicBezTo>
                  <a:cubicBezTo>
                    <a:pt x="554" y="0"/>
                    <a:pt x="251" y="18"/>
                    <a:pt x="90" y="134"/>
                  </a:cubicBezTo>
                  <a:cubicBezTo>
                    <a:pt x="81" y="143"/>
                    <a:pt x="63" y="152"/>
                    <a:pt x="54" y="170"/>
                  </a:cubicBezTo>
                  <a:cubicBezTo>
                    <a:pt x="45" y="179"/>
                    <a:pt x="36" y="179"/>
                    <a:pt x="28" y="197"/>
                  </a:cubicBezTo>
                  <a:cubicBezTo>
                    <a:pt x="28" y="197"/>
                    <a:pt x="28" y="197"/>
                    <a:pt x="28" y="205"/>
                  </a:cubicBezTo>
                  <a:lnTo>
                    <a:pt x="19" y="205"/>
                  </a:lnTo>
                  <a:cubicBezTo>
                    <a:pt x="19" y="232"/>
                    <a:pt x="10" y="250"/>
                    <a:pt x="1" y="277"/>
                  </a:cubicBezTo>
                  <a:cubicBezTo>
                    <a:pt x="1" y="286"/>
                    <a:pt x="1" y="286"/>
                    <a:pt x="1" y="295"/>
                  </a:cubicBezTo>
                  <a:cubicBezTo>
                    <a:pt x="1" y="295"/>
                    <a:pt x="1" y="295"/>
                    <a:pt x="1" y="304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5"/>
            <p:cNvSpPr/>
            <p:nvPr/>
          </p:nvSpPr>
          <p:spPr>
            <a:xfrm>
              <a:off x="3734725" y="1844375"/>
              <a:ext cx="60900" cy="153475"/>
            </a:xfrm>
            <a:custGeom>
              <a:avLst/>
              <a:gdLst/>
              <a:ahLst/>
              <a:cxnLst/>
              <a:rect l="l" t="t" r="r" b="b"/>
              <a:pathLst>
                <a:path w="2436" h="6139" extrusionOk="0">
                  <a:moveTo>
                    <a:pt x="1775" y="72"/>
                  </a:moveTo>
                  <a:cubicBezTo>
                    <a:pt x="1749" y="90"/>
                    <a:pt x="1731" y="108"/>
                    <a:pt x="1722" y="126"/>
                  </a:cubicBezTo>
                  <a:lnTo>
                    <a:pt x="1722" y="126"/>
                  </a:lnTo>
                  <a:cubicBezTo>
                    <a:pt x="1722" y="126"/>
                    <a:pt x="1722" y="126"/>
                    <a:pt x="1722" y="126"/>
                  </a:cubicBezTo>
                  <a:lnTo>
                    <a:pt x="1722" y="126"/>
                  </a:lnTo>
                  <a:cubicBezTo>
                    <a:pt x="1713" y="144"/>
                    <a:pt x="1713" y="161"/>
                    <a:pt x="1704" y="179"/>
                  </a:cubicBezTo>
                  <a:lnTo>
                    <a:pt x="1704" y="179"/>
                  </a:lnTo>
                  <a:cubicBezTo>
                    <a:pt x="1704" y="188"/>
                    <a:pt x="1704" y="188"/>
                    <a:pt x="1704" y="197"/>
                  </a:cubicBezTo>
                  <a:lnTo>
                    <a:pt x="1704" y="197"/>
                  </a:lnTo>
                  <a:cubicBezTo>
                    <a:pt x="1436" y="1116"/>
                    <a:pt x="473" y="4283"/>
                    <a:pt x="27" y="5826"/>
                  </a:cubicBezTo>
                  <a:lnTo>
                    <a:pt x="27" y="5826"/>
                  </a:lnTo>
                  <a:lnTo>
                    <a:pt x="27" y="5826"/>
                  </a:lnTo>
                  <a:cubicBezTo>
                    <a:pt x="18" y="5853"/>
                    <a:pt x="9" y="5871"/>
                    <a:pt x="0" y="5898"/>
                  </a:cubicBezTo>
                  <a:lnTo>
                    <a:pt x="0" y="5898"/>
                  </a:lnTo>
                  <a:cubicBezTo>
                    <a:pt x="0" y="5960"/>
                    <a:pt x="54" y="6023"/>
                    <a:pt x="161" y="6067"/>
                  </a:cubicBezTo>
                  <a:lnTo>
                    <a:pt x="161" y="6067"/>
                  </a:lnTo>
                  <a:cubicBezTo>
                    <a:pt x="339" y="6139"/>
                    <a:pt x="580" y="6130"/>
                    <a:pt x="714" y="6040"/>
                  </a:cubicBezTo>
                  <a:lnTo>
                    <a:pt x="714" y="6040"/>
                  </a:lnTo>
                  <a:cubicBezTo>
                    <a:pt x="741" y="6023"/>
                    <a:pt x="758" y="6005"/>
                    <a:pt x="767" y="5978"/>
                  </a:cubicBezTo>
                  <a:lnTo>
                    <a:pt x="767" y="5978"/>
                  </a:lnTo>
                  <a:cubicBezTo>
                    <a:pt x="776" y="5960"/>
                    <a:pt x="785" y="5933"/>
                    <a:pt x="794" y="5916"/>
                  </a:cubicBezTo>
                  <a:lnTo>
                    <a:pt x="794" y="5916"/>
                  </a:lnTo>
                  <a:lnTo>
                    <a:pt x="794" y="5907"/>
                  </a:lnTo>
                  <a:cubicBezTo>
                    <a:pt x="1320" y="4060"/>
                    <a:pt x="2400" y="376"/>
                    <a:pt x="2427" y="269"/>
                  </a:cubicBezTo>
                  <a:lnTo>
                    <a:pt x="2427" y="269"/>
                  </a:lnTo>
                  <a:cubicBezTo>
                    <a:pt x="2427" y="242"/>
                    <a:pt x="2427" y="233"/>
                    <a:pt x="2436" y="215"/>
                  </a:cubicBezTo>
                  <a:lnTo>
                    <a:pt x="2436" y="215"/>
                  </a:lnTo>
                  <a:cubicBezTo>
                    <a:pt x="2436" y="153"/>
                    <a:pt x="2382" y="90"/>
                    <a:pt x="2284" y="45"/>
                  </a:cubicBezTo>
                  <a:lnTo>
                    <a:pt x="2284" y="45"/>
                  </a:lnTo>
                  <a:cubicBezTo>
                    <a:pt x="2213" y="10"/>
                    <a:pt x="2132" y="1"/>
                    <a:pt x="2052" y="1"/>
                  </a:cubicBezTo>
                  <a:lnTo>
                    <a:pt x="2052" y="1"/>
                  </a:lnTo>
                  <a:cubicBezTo>
                    <a:pt x="1945" y="1"/>
                    <a:pt x="1847" y="19"/>
                    <a:pt x="1775" y="72"/>
                  </a:cubicBezTo>
                </a:path>
              </a:pathLst>
            </a:custGeom>
            <a:solidFill>
              <a:srgbClr val="A1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5"/>
            <p:cNvSpPr/>
            <p:nvPr/>
          </p:nvSpPr>
          <p:spPr>
            <a:xfrm>
              <a:off x="3777325" y="1844300"/>
              <a:ext cx="18300" cy="10450"/>
            </a:xfrm>
            <a:custGeom>
              <a:avLst/>
              <a:gdLst/>
              <a:ahLst/>
              <a:cxnLst/>
              <a:rect l="l" t="t" r="r" b="b"/>
              <a:pathLst>
                <a:path w="732" h="418" extrusionOk="0">
                  <a:moveTo>
                    <a:pt x="343" y="1"/>
                  </a:moveTo>
                  <a:cubicBezTo>
                    <a:pt x="241" y="1"/>
                    <a:pt x="141" y="26"/>
                    <a:pt x="71" y="75"/>
                  </a:cubicBezTo>
                  <a:cubicBezTo>
                    <a:pt x="45" y="93"/>
                    <a:pt x="27" y="111"/>
                    <a:pt x="18" y="129"/>
                  </a:cubicBezTo>
                  <a:cubicBezTo>
                    <a:pt x="9" y="147"/>
                    <a:pt x="9" y="164"/>
                    <a:pt x="0" y="182"/>
                  </a:cubicBezTo>
                  <a:cubicBezTo>
                    <a:pt x="0" y="191"/>
                    <a:pt x="0" y="191"/>
                    <a:pt x="0" y="200"/>
                  </a:cubicBezTo>
                  <a:cubicBezTo>
                    <a:pt x="0" y="263"/>
                    <a:pt x="54" y="325"/>
                    <a:pt x="143" y="370"/>
                  </a:cubicBezTo>
                  <a:cubicBezTo>
                    <a:pt x="218" y="401"/>
                    <a:pt x="304" y="417"/>
                    <a:pt x="386" y="417"/>
                  </a:cubicBezTo>
                  <a:cubicBezTo>
                    <a:pt x="489" y="417"/>
                    <a:pt x="587" y="392"/>
                    <a:pt x="651" y="343"/>
                  </a:cubicBezTo>
                  <a:cubicBezTo>
                    <a:pt x="687" y="325"/>
                    <a:pt x="705" y="298"/>
                    <a:pt x="723" y="272"/>
                  </a:cubicBezTo>
                  <a:cubicBezTo>
                    <a:pt x="723" y="245"/>
                    <a:pt x="723" y="236"/>
                    <a:pt x="732" y="218"/>
                  </a:cubicBezTo>
                  <a:cubicBezTo>
                    <a:pt x="732" y="156"/>
                    <a:pt x="678" y="93"/>
                    <a:pt x="580" y="48"/>
                  </a:cubicBezTo>
                  <a:cubicBezTo>
                    <a:pt x="509" y="17"/>
                    <a:pt x="425" y="1"/>
                    <a:pt x="343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5"/>
            <p:cNvSpPr/>
            <p:nvPr/>
          </p:nvSpPr>
          <p:spPr>
            <a:xfrm>
              <a:off x="3716875" y="1789550"/>
              <a:ext cx="90350" cy="71375"/>
            </a:xfrm>
            <a:custGeom>
              <a:avLst/>
              <a:gdLst/>
              <a:ahLst/>
              <a:cxnLst/>
              <a:rect l="l" t="t" r="r" b="b"/>
              <a:pathLst>
                <a:path w="3614" h="2855" extrusionOk="0">
                  <a:moveTo>
                    <a:pt x="1755" y="1"/>
                  </a:moveTo>
                  <a:cubicBezTo>
                    <a:pt x="1611" y="1"/>
                    <a:pt x="1469" y="15"/>
                    <a:pt x="1330" y="44"/>
                  </a:cubicBezTo>
                  <a:cubicBezTo>
                    <a:pt x="857" y="142"/>
                    <a:pt x="259" y="624"/>
                    <a:pt x="81" y="1150"/>
                  </a:cubicBezTo>
                  <a:cubicBezTo>
                    <a:pt x="18" y="1320"/>
                    <a:pt x="0" y="1489"/>
                    <a:pt x="45" y="1659"/>
                  </a:cubicBezTo>
                  <a:cubicBezTo>
                    <a:pt x="45" y="1668"/>
                    <a:pt x="54" y="1694"/>
                    <a:pt x="63" y="1712"/>
                  </a:cubicBezTo>
                  <a:cubicBezTo>
                    <a:pt x="99" y="1828"/>
                    <a:pt x="188" y="1926"/>
                    <a:pt x="286" y="1998"/>
                  </a:cubicBezTo>
                  <a:cubicBezTo>
                    <a:pt x="402" y="2078"/>
                    <a:pt x="545" y="2114"/>
                    <a:pt x="687" y="2131"/>
                  </a:cubicBezTo>
                  <a:cubicBezTo>
                    <a:pt x="702" y="2132"/>
                    <a:pt x="717" y="2132"/>
                    <a:pt x="733" y="2132"/>
                  </a:cubicBezTo>
                  <a:cubicBezTo>
                    <a:pt x="935" y="2132"/>
                    <a:pt x="1152" y="2076"/>
                    <a:pt x="1285" y="1926"/>
                  </a:cubicBezTo>
                  <a:cubicBezTo>
                    <a:pt x="1401" y="1801"/>
                    <a:pt x="1392" y="1623"/>
                    <a:pt x="1490" y="1489"/>
                  </a:cubicBezTo>
                  <a:cubicBezTo>
                    <a:pt x="1553" y="1418"/>
                    <a:pt x="1624" y="1346"/>
                    <a:pt x="1713" y="1329"/>
                  </a:cubicBezTo>
                  <a:cubicBezTo>
                    <a:pt x="1733" y="1323"/>
                    <a:pt x="1754" y="1320"/>
                    <a:pt x="1774" y="1320"/>
                  </a:cubicBezTo>
                  <a:cubicBezTo>
                    <a:pt x="1847" y="1320"/>
                    <a:pt x="1919" y="1355"/>
                    <a:pt x="1954" y="1418"/>
                  </a:cubicBezTo>
                  <a:cubicBezTo>
                    <a:pt x="1972" y="1462"/>
                    <a:pt x="1981" y="1507"/>
                    <a:pt x="1981" y="1552"/>
                  </a:cubicBezTo>
                  <a:cubicBezTo>
                    <a:pt x="1990" y="1837"/>
                    <a:pt x="1874" y="2105"/>
                    <a:pt x="1981" y="2390"/>
                  </a:cubicBezTo>
                  <a:cubicBezTo>
                    <a:pt x="2079" y="2658"/>
                    <a:pt x="2311" y="2738"/>
                    <a:pt x="2570" y="2809"/>
                  </a:cubicBezTo>
                  <a:cubicBezTo>
                    <a:pt x="2673" y="2836"/>
                    <a:pt x="2779" y="2855"/>
                    <a:pt x="2882" y="2855"/>
                  </a:cubicBezTo>
                  <a:cubicBezTo>
                    <a:pt x="3022" y="2855"/>
                    <a:pt x="3157" y="2821"/>
                    <a:pt x="3274" y="2729"/>
                  </a:cubicBezTo>
                  <a:cubicBezTo>
                    <a:pt x="3408" y="2631"/>
                    <a:pt x="3453" y="2515"/>
                    <a:pt x="3489" y="2363"/>
                  </a:cubicBezTo>
                  <a:cubicBezTo>
                    <a:pt x="3498" y="2328"/>
                    <a:pt x="3506" y="2292"/>
                    <a:pt x="3515" y="2256"/>
                  </a:cubicBezTo>
                  <a:cubicBezTo>
                    <a:pt x="3515" y="2247"/>
                    <a:pt x="3515" y="2230"/>
                    <a:pt x="3515" y="2221"/>
                  </a:cubicBezTo>
                  <a:cubicBezTo>
                    <a:pt x="3587" y="1908"/>
                    <a:pt x="3613" y="1569"/>
                    <a:pt x="3533" y="1248"/>
                  </a:cubicBezTo>
                  <a:cubicBezTo>
                    <a:pt x="3524" y="1213"/>
                    <a:pt x="3515" y="1168"/>
                    <a:pt x="3498" y="1132"/>
                  </a:cubicBezTo>
                  <a:cubicBezTo>
                    <a:pt x="3243" y="385"/>
                    <a:pt x="2494" y="1"/>
                    <a:pt x="1755" y="1"/>
                  </a:cubicBez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5"/>
            <p:cNvSpPr/>
            <p:nvPr/>
          </p:nvSpPr>
          <p:spPr>
            <a:xfrm>
              <a:off x="3718875" y="1789550"/>
              <a:ext cx="88350" cy="56050"/>
            </a:xfrm>
            <a:custGeom>
              <a:avLst/>
              <a:gdLst/>
              <a:ahLst/>
              <a:cxnLst/>
              <a:rect l="l" t="t" r="r" b="b"/>
              <a:pathLst>
                <a:path w="3534" h="2242" extrusionOk="0">
                  <a:moveTo>
                    <a:pt x="1675" y="1"/>
                  </a:moveTo>
                  <a:cubicBezTo>
                    <a:pt x="1531" y="1"/>
                    <a:pt x="1389" y="15"/>
                    <a:pt x="1250" y="44"/>
                  </a:cubicBezTo>
                  <a:cubicBezTo>
                    <a:pt x="777" y="142"/>
                    <a:pt x="179" y="624"/>
                    <a:pt x="1" y="1150"/>
                  </a:cubicBezTo>
                  <a:cubicBezTo>
                    <a:pt x="36" y="1159"/>
                    <a:pt x="81" y="1159"/>
                    <a:pt x="117" y="1168"/>
                  </a:cubicBezTo>
                  <a:cubicBezTo>
                    <a:pt x="150" y="1170"/>
                    <a:pt x="184" y="1171"/>
                    <a:pt x="218" y="1171"/>
                  </a:cubicBezTo>
                  <a:cubicBezTo>
                    <a:pt x="326" y="1171"/>
                    <a:pt x="432" y="1160"/>
                    <a:pt x="527" y="1132"/>
                  </a:cubicBezTo>
                  <a:cubicBezTo>
                    <a:pt x="912" y="1050"/>
                    <a:pt x="1259" y="796"/>
                    <a:pt x="1638" y="796"/>
                  </a:cubicBezTo>
                  <a:cubicBezTo>
                    <a:pt x="1672" y="796"/>
                    <a:pt x="1706" y="798"/>
                    <a:pt x="1740" y="802"/>
                  </a:cubicBezTo>
                  <a:cubicBezTo>
                    <a:pt x="2079" y="838"/>
                    <a:pt x="2347" y="1079"/>
                    <a:pt x="2552" y="1337"/>
                  </a:cubicBezTo>
                  <a:cubicBezTo>
                    <a:pt x="2757" y="1605"/>
                    <a:pt x="2927" y="1899"/>
                    <a:pt x="3159" y="2131"/>
                  </a:cubicBezTo>
                  <a:cubicBezTo>
                    <a:pt x="3212" y="2176"/>
                    <a:pt x="3284" y="2230"/>
                    <a:pt x="3346" y="2238"/>
                  </a:cubicBezTo>
                  <a:cubicBezTo>
                    <a:pt x="3356" y="2241"/>
                    <a:pt x="3365" y="2242"/>
                    <a:pt x="3373" y="2242"/>
                  </a:cubicBezTo>
                  <a:cubicBezTo>
                    <a:pt x="3396" y="2242"/>
                    <a:pt x="3416" y="2234"/>
                    <a:pt x="3435" y="2221"/>
                  </a:cubicBezTo>
                  <a:cubicBezTo>
                    <a:pt x="3507" y="1908"/>
                    <a:pt x="3533" y="1569"/>
                    <a:pt x="3453" y="1248"/>
                  </a:cubicBezTo>
                  <a:cubicBezTo>
                    <a:pt x="3444" y="1213"/>
                    <a:pt x="3435" y="1168"/>
                    <a:pt x="3418" y="1132"/>
                  </a:cubicBezTo>
                  <a:cubicBezTo>
                    <a:pt x="3163" y="385"/>
                    <a:pt x="2414" y="1"/>
                    <a:pt x="1675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5"/>
            <p:cNvSpPr/>
            <p:nvPr/>
          </p:nvSpPr>
          <p:spPr>
            <a:xfrm>
              <a:off x="3701475" y="1651850"/>
              <a:ext cx="75200" cy="112950"/>
            </a:xfrm>
            <a:custGeom>
              <a:avLst/>
              <a:gdLst/>
              <a:ahLst/>
              <a:cxnLst/>
              <a:rect l="l" t="t" r="r" b="b"/>
              <a:pathLst>
                <a:path w="3008" h="4518" extrusionOk="0">
                  <a:moveTo>
                    <a:pt x="444" y="0"/>
                  </a:moveTo>
                  <a:cubicBezTo>
                    <a:pt x="296" y="0"/>
                    <a:pt x="150" y="86"/>
                    <a:pt x="90" y="226"/>
                  </a:cubicBezTo>
                  <a:cubicBezTo>
                    <a:pt x="1" y="422"/>
                    <a:pt x="90" y="654"/>
                    <a:pt x="286" y="735"/>
                  </a:cubicBezTo>
                  <a:lnTo>
                    <a:pt x="1000" y="1047"/>
                  </a:lnTo>
                  <a:cubicBezTo>
                    <a:pt x="1250" y="1163"/>
                    <a:pt x="1384" y="1422"/>
                    <a:pt x="1321" y="1689"/>
                  </a:cubicBezTo>
                  <a:lnTo>
                    <a:pt x="1116" y="2590"/>
                  </a:lnTo>
                  <a:cubicBezTo>
                    <a:pt x="982" y="3179"/>
                    <a:pt x="1268" y="3786"/>
                    <a:pt x="1794" y="4062"/>
                  </a:cubicBezTo>
                  <a:lnTo>
                    <a:pt x="2650" y="4517"/>
                  </a:lnTo>
                  <a:lnTo>
                    <a:pt x="3007" y="3830"/>
                  </a:lnTo>
                  <a:lnTo>
                    <a:pt x="2151" y="3384"/>
                  </a:lnTo>
                  <a:cubicBezTo>
                    <a:pt x="1928" y="3268"/>
                    <a:pt x="1812" y="3009"/>
                    <a:pt x="1865" y="2769"/>
                  </a:cubicBezTo>
                  <a:lnTo>
                    <a:pt x="2071" y="1859"/>
                  </a:lnTo>
                  <a:cubicBezTo>
                    <a:pt x="2213" y="1234"/>
                    <a:pt x="1892" y="601"/>
                    <a:pt x="1312" y="342"/>
                  </a:cubicBezTo>
                  <a:lnTo>
                    <a:pt x="590" y="30"/>
                  </a:lnTo>
                  <a:cubicBezTo>
                    <a:pt x="543" y="10"/>
                    <a:pt x="493" y="0"/>
                    <a:pt x="444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5"/>
            <p:cNvSpPr/>
            <p:nvPr/>
          </p:nvSpPr>
          <p:spPr>
            <a:xfrm>
              <a:off x="3703950" y="1651800"/>
              <a:ext cx="72725" cy="113000"/>
            </a:xfrm>
            <a:custGeom>
              <a:avLst/>
              <a:gdLst/>
              <a:ahLst/>
              <a:cxnLst/>
              <a:rect l="l" t="t" r="r" b="b"/>
              <a:pathLst>
                <a:path w="2909" h="4520" extrusionOk="0">
                  <a:moveTo>
                    <a:pt x="344" y="0"/>
                  </a:moveTo>
                  <a:cubicBezTo>
                    <a:pt x="207" y="0"/>
                    <a:pt x="72" y="77"/>
                    <a:pt x="0" y="201"/>
                  </a:cubicBezTo>
                  <a:cubicBezTo>
                    <a:pt x="54" y="201"/>
                    <a:pt x="107" y="210"/>
                    <a:pt x="161" y="237"/>
                  </a:cubicBezTo>
                  <a:lnTo>
                    <a:pt x="874" y="549"/>
                  </a:lnTo>
                  <a:cubicBezTo>
                    <a:pt x="1463" y="808"/>
                    <a:pt x="1784" y="1441"/>
                    <a:pt x="1642" y="2057"/>
                  </a:cubicBezTo>
                  <a:lnTo>
                    <a:pt x="1436" y="2967"/>
                  </a:lnTo>
                  <a:cubicBezTo>
                    <a:pt x="1383" y="3217"/>
                    <a:pt x="1499" y="3466"/>
                    <a:pt x="1722" y="3582"/>
                  </a:cubicBezTo>
                  <a:lnTo>
                    <a:pt x="2578" y="4037"/>
                  </a:lnTo>
                  <a:lnTo>
                    <a:pt x="2373" y="4421"/>
                  </a:lnTo>
                  <a:lnTo>
                    <a:pt x="2551" y="4519"/>
                  </a:lnTo>
                  <a:lnTo>
                    <a:pt x="2908" y="3832"/>
                  </a:lnTo>
                  <a:lnTo>
                    <a:pt x="2052" y="3386"/>
                  </a:lnTo>
                  <a:cubicBezTo>
                    <a:pt x="1829" y="3270"/>
                    <a:pt x="1713" y="3011"/>
                    <a:pt x="1766" y="2771"/>
                  </a:cubicBezTo>
                  <a:lnTo>
                    <a:pt x="1972" y="1861"/>
                  </a:lnTo>
                  <a:cubicBezTo>
                    <a:pt x="2114" y="1236"/>
                    <a:pt x="1793" y="603"/>
                    <a:pt x="1213" y="344"/>
                  </a:cubicBezTo>
                  <a:lnTo>
                    <a:pt x="491" y="32"/>
                  </a:lnTo>
                  <a:cubicBezTo>
                    <a:pt x="443" y="10"/>
                    <a:pt x="393" y="0"/>
                    <a:pt x="344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5"/>
            <p:cNvSpPr/>
            <p:nvPr/>
          </p:nvSpPr>
          <p:spPr>
            <a:xfrm>
              <a:off x="3751450" y="1748050"/>
              <a:ext cx="54650" cy="61575"/>
            </a:xfrm>
            <a:custGeom>
              <a:avLst/>
              <a:gdLst/>
              <a:ahLst/>
              <a:cxnLst/>
              <a:rect l="l" t="t" r="r" b="b"/>
              <a:pathLst>
                <a:path w="2186" h="2463" extrusionOk="0">
                  <a:moveTo>
                    <a:pt x="598" y="0"/>
                  </a:moveTo>
                  <a:lnTo>
                    <a:pt x="36" y="1909"/>
                  </a:lnTo>
                  <a:cubicBezTo>
                    <a:pt x="36" y="1909"/>
                    <a:pt x="36" y="1918"/>
                    <a:pt x="27" y="1927"/>
                  </a:cubicBezTo>
                  <a:lnTo>
                    <a:pt x="27" y="1945"/>
                  </a:lnTo>
                  <a:cubicBezTo>
                    <a:pt x="0" y="2079"/>
                    <a:pt x="72" y="2221"/>
                    <a:pt x="250" y="2328"/>
                  </a:cubicBezTo>
                  <a:cubicBezTo>
                    <a:pt x="406" y="2418"/>
                    <a:pt x="609" y="2462"/>
                    <a:pt x="813" y="2462"/>
                  </a:cubicBezTo>
                  <a:cubicBezTo>
                    <a:pt x="1017" y="2462"/>
                    <a:pt x="1222" y="2418"/>
                    <a:pt x="1383" y="2328"/>
                  </a:cubicBezTo>
                  <a:cubicBezTo>
                    <a:pt x="1499" y="2257"/>
                    <a:pt x="1570" y="2177"/>
                    <a:pt x="1597" y="2088"/>
                  </a:cubicBezTo>
                  <a:lnTo>
                    <a:pt x="2186" y="80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5"/>
            <p:cNvSpPr/>
            <p:nvPr/>
          </p:nvSpPr>
          <p:spPr>
            <a:xfrm>
              <a:off x="3764600" y="1736450"/>
              <a:ext cx="43750" cy="23075"/>
            </a:xfrm>
            <a:custGeom>
              <a:avLst/>
              <a:gdLst/>
              <a:ahLst/>
              <a:cxnLst/>
              <a:rect l="l" t="t" r="r" b="b"/>
              <a:pathLst>
                <a:path w="1750" h="923" extrusionOk="0">
                  <a:moveTo>
                    <a:pt x="878" y="0"/>
                  </a:moveTo>
                  <a:cubicBezTo>
                    <a:pt x="674" y="0"/>
                    <a:pt x="469" y="45"/>
                    <a:pt x="313" y="134"/>
                  </a:cubicBezTo>
                  <a:cubicBezTo>
                    <a:pt x="1" y="321"/>
                    <a:pt x="1" y="607"/>
                    <a:pt x="304" y="785"/>
                  </a:cubicBezTo>
                  <a:cubicBezTo>
                    <a:pt x="458" y="878"/>
                    <a:pt x="660" y="922"/>
                    <a:pt x="863" y="922"/>
                  </a:cubicBezTo>
                  <a:cubicBezTo>
                    <a:pt x="1071" y="922"/>
                    <a:pt x="1279" y="875"/>
                    <a:pt x="1437" y="785"/>
                  </a:cubicBezTo>
                  <a:cubicBezTo>
                    <a:pt x="1749" y="607"/>
                    <a:pt x="1749" y="312"/>
                    <a:pt x="1437" y="134"/>
                  </a:cubicBezTo>
                  <a:cubicBezTo>
                    <a:pt x="1285" y="45"/>
                    <a:pt x="1082" y="0"/>
                    <a:pt x="878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5"/>
            <p:cNvSpPr/>
            <p:nvPr/>
          </p:nvSpPr>
          <p:spPr>
            <a:xfrm>
              <a:off x="3788900" y="1728075"/>
              <a:ext cx="137875" cy="57450"/>
            </a:xfrm>
            <a:custGeom>
              <a:avLst/>
              <a:gdLst/>
              <a:ahLst/>
              <a:cxnLst/>
              <a:rect l="l" t="t" r="r" b="b"/>
              <a:pathLst>
                <a:path w="5515" h="2298" extrusionOk="0">
                  <a:moveTo>
                    <a:pt x="3727" y="0"/>
                  </a:moveTo>
                  <a:cubicBezTo>
                    <a:pt x="3415" y="0"/>
                    <a:pt x="3105" y="111"/>
                    <a:pt x="2856" y="326"/>
                  </a:cubicBezTo>
                  <a:lnTo>
                    <a:pt x="1616" y="1397"/>
                  </a:lnTo>
                  <a:cubicBezTo>
                    <a:pt x="1509" y="1485"/>
                    <a:pt x="1376" y="1531"/>
                    <a:pt x="1243" y="1531"/>
                  </a:cubicBezTo>
                  <a:cubicBezTo>
                    <a:pt x="1175" y="1531"/>
                    <a:pt x="1108" y="1519"/>
                    <a:pt x="1045" y="1495"/>
                  </a:cubicBezTo>
                  <a:lnTo>
                    <a:pt x="581" y="1308"/>
                  </a:lnTo>
                  <a:cubicBezTo>
                    <a:pt x="534" y="1288"/>
                    <a:pt x="486" y="1279"/>
                    <a:pt x="439" y="1279"/>
                  </a:cubicBezTo>
                  <a:cubicBezTo>
                    <a:pt x="287" y="1279"/>
                    <a:pt x="142" y="1372"/>
                    <a:pt x="81" y="1522"/>
                  </a:cubicBezTo>
                  <a:cubicBezTo>
                    <a:pt x="1" y="1718"/>
                    <a:pt x="99" y="1941"/>
                    <a:pt x="295" y="2021"/>
                  </a:cubicBezTo>
                  <a:lnTo>
                    <a:pt x="759" y="2209"/>
                  </a:lnTo>
                  <a:cubicBezTo>
                    <a:pt x="920" y="2271"/>
                    <a:pt x="1080" y="2298"/>
                    <a:pt x="1250" y="2298"/>
                  </a:cubicBezTo>
                  <a:cubicBezTo>
                    <a:pt x="1562" y="2298"/>
                    <a:pt x="1874" y="2191"/>
                    <a:pt x="2115" y="1977"/>
                  </a:cubicBezTo>
                  <a:lnTo>
                    <a:pt x="3364" y="906"/>
                  </a:lnTo>
                  <a:cubicBezTo>
                    <a:pt x="3465" y="816"/>
                    <a:pt x="3595" y="772"/>
                    <a:pt x="3726" y="772"/>
                  </a:cubicBezTo>
                  <a:cubicBezTo>
                    <a:pt x="3803" y="772"/>
                    <a:pt x="3881" y="787"/>
                    <a:pt x="3953" y="817"/>
                  </a:cubicBezTo>
                  <a:lnTo>
                    <a:pt x="5202" y="1370"/>
                  </a:lnTo>
                  <a:lnTo>
                    <a:pt x="5514" y="665"/>
                  </a:lnTo>
                  <a:lnTo>
                    <a:pt x="4256" y="112"/>
                  </a:lnTo>
                  <a:cubicBezTo>
                    <a:pt x="4087" y="37"/>
                    <a:pt x="3906" y="0"/>
                    <a:pt x="3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5"/>
            <p:cNvSpPr/>
            <p:nvPr/>
          </p:nvSpPr>
          <p:spPr>
            <a:xfrm>
              <a:off x="3789800" y="1728075"/>
              <a:ext cx="136975" cy="48100"/>
            </a:xfrm>
            <a:custGeom>
              <a:avLst/>
              <a:gdLst/>
              <a:ahLst/>
              <a:cxnLst/>
              <a:rect l="l" t="t" r="r" b="b"/>
              <a:pathLst>
                <a:path w="5479" h="1924" extrusionOk="0">
                  <a:moveTo>
                    <a:pt x="3691" y="0"/>
                  </a:moveTo>
                  <a:cubicBezTo>
                    <a:pt x="3379" y="0"/>
                    <a:pt x="3069" y="111"/>
                    <a:pt x="2820" y="326"/>
                  </a:cubicBezTo>
                  <a:lnTo>
                    <a:pt x="1580" y="1397"/>
                  </a:lnTo>
                  <a:cubicBezTo>
                    <a:pt x="1473" y="1485"/>
                    <a:pt x="1340" y="1531"/>
                    <a:pt x="1207" y="1531"/>
                  </a:cubicBezTo>
                  <a:cubicBezTo>
                    <a:pt x="1139" y="1531"/>
                    <a:pt x="1072" y="1519"/>
                    <a:pt x="1009" y="1495"/>
                  </a:cubicBezTo>
                  <a:lnTo>
                    <a:pt x="545" y="1308"/>
                  </a:lnTo>
                  <a:cubicBezTo>
                    <a:pt x="498" y="1288"/>
                    <a:pt x="450" y="1279"/>
                    <a:pt x="403" y="1279"/>
                  </a:cubicBezTo>
                  <a:cubicBezTo>
                    <a:pt x="251" y="1279"/>
                    <a:pt x="106" y="1372"/>
                    <a:pt x="45" y="1522"/>
                  </a:cubicBezTo>
                  <a:cubicBezTo>
                    <a:pt x="1" y="1638"/>
                    <a:pt x="18" y="1762"/>
                    <a:pt x="72" y="1861"/>
                  </a:cubicBezTo>
                  <a:cubicBezTo>
                    <a:pt x="144" y="1742"/>
                    <a:pt x="270" y="1672"/>
                    <a:pt x="402" y="1672"/>
                  </a:cubicBezTo>
                  <a:cubicBezTo>
                    <a:pt x="450" y="1672"/>
                    <a:pt x="498" y="1681"/>
                    <a:pt x="545" y="1700"/>
                  </a:cubicBezTo>
                  <a:lnTo>
                    <a:pt x="1009" y="1887"/>
                  </a:lnTo>
                  <a:cubicBezTo>
                    <a:pt x="1072" y="1912"/>
                    <a:pt x="1139" y="1923"/>
                    <a:pt x="1207" y="1923"/>
                  </a:cubicBezTo>
                  <a:cubicBezTo>
                    <a:pt x="1340" y="1923"/>
                    <a:pt x="1473" y="1878"/>
                    <a:pt x="1580" y="1789"/>
                  </a:cubicBezTo>
                  <a:lnTo>
                    <a:pt x="2820" y="719"/>
                  </a:lnTo>
                  <a:cubicBezTo>
                    <a:pt x="3069" y="504"/>
                    <a:pt x="3379" y="393"/>
                    <a:pt x="3691" y="393"/>
                  </a:cubicBezTo>
                  <a:cubicBezTo>
                    <a:pt x="3870" y="393"/>
                    <a:pt x="4051" y="430"/>
                    <a:pt x="4220" y="505"/>
                  </a:cubicBezTo>
                  <a:lnTo>
                    <a:pt x="5327" y="995"/>
                  </a:lnTo>
                  <a:lnTo>
                    <a:pt x="5478" y="665"/>
                  </a:lnTo>
                  <a:lnTo>
                    <a:pt x="4220" y="112"/>
                  </a:lnTo>
                  <a:cubicBezTo>
                    <a:pt x="4051" y="37"/>
                    <a:pt x="3870" y="0"/>
                    <a:pt x="3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5"/>
            <p:cNvSpPr/>
            <p:nvPr/>
          </p:nvSpPr>
          <p:spPr>
            <a:xfrm>
              <a:off x="3740750" y="1793975"/>
              <a:ext cx="38375" cy="76525"/>
            </a:xfrm>
            <a:custGeom>
              <a:avLst/>
              <a:gdLst/>
              <a:ahLst/>
              <a:cxnLst/>
              <a:rect l="l" t="t" r="r" b="b"/>
              <a:pathLst>
                <a:path w="1535" h="3061" extrusionOk="0">
                  <a:moveTo>
                    <a:pt x="0" y="1"/>
                  </a:moveTo>
                  <a:lnTo>
                    <a:pt x="580" y="786"/>
                  </a:lnTo>
                  <a:lnTo>
                    <a:pt x="0" y="3061"/>
                  </a:lnTo>
                  <a:cubicBezTo>
                    <a:pt x="9" y="3052"/>
                    <a:pt x="27" y="3043"/>
                    <a:pt x="62" y="3043"/>
                  </a:cubicBezTo>
                  <a:cubicBezTo>
                    <a:pt x="143" y="3025"/>
                    <a:pt x="277" y="3025"/>
                    <a:pt x="303" y="3025"/>
                  </a:cubicBezTo>
                  <a:cubicBezTo>
                    <a:pt x="669" y="2971"/>
                    <a:pt x="1088" y="2820"/>
                    <a:pt x="1294" y="2481"/>
                  </a:cubicBezTo>
                  <a:cubicBezTo>
                    <a:pt x="1392" y="2311"/>
                    <a:pt x="1463" y="2097"/>
                    <a:pt x="1499" y="1910"/>
                  </a:cubicBezTo>
                  <a:cubicBezTo>
                    <a:pt x="1526" y="1794"/>
                    <a:pt x="1534" y="1678"/>
                    <a:pt x="1534" y="1562"/>
                  </a:cubicBezTo>
                  <a:cubicBezTo>
                    <a:pt x="1534" y="1383"/>
                    <a:pt x="1499" y="1205"/>
                    <a:pt x="1445" y="1027"/>
                  </a:cubicBezTo>
                  <a:cubicBezTo>
                    <a:pt x="1329" y="679"/>
                    <a:pt x="1071" y="384"/>
                    <a:pt x="732" y="233"/>
                  </a:cubicBezTo>
                  <a:cubicBezTo>
                    <a:pt x="732" y="224"/>
                    <a:pt x="732" y="224"/>
                    <a:pt x="732" y="224"/>
                  </a:cubicBezTo>
                  <a:cubicBezTo>
                    <a:pt x="500" y="126"/>
                    <a:pt x="250" y="36"/>
                    <a:pt x="0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5"/>
            <p:cNvSpPr/>
            <p:nvPr/>
          </p:nvSpPr>
          <p:spPr>
            <a:xfrm>
              <a:off x="3742300" y="1833000"/>
              <a:ext cx="36825" cy="37050"/>
            </a:xfrm>
            <a:custGeom>
              <a:avLst/>
              <a:gdLst/>
              <a:ahLst/>
              <a:cxnLst/>
              <a:rect l="l" t="t" r="r" b="b"/>
              <a:pathLst>
                <a:path w="1473" h="1482" extrusionOk="0">
                  <a:moveTo>
                    <a:pt x="1472" y="1"/>
                  </a:moveTo>
                  <a:lnTo>
                    <a:pt x="1472" y="1"/>
                  </a:lnTo>
                  <a:cubicBezTo>
                    <a:pt x="1446" y="99"/>
                    <a:pt x="1419" y="197"/>
                    <a:pt x="1401" y="295"/>
                  </a:cubicBezTo>
                  <a:cubicBezTo>
                    <a:pt x="1365" y="420"/>
                    <a:pt x="1330" y="545"/>
                    <a:pt x="1249" y="634"/>
                  </a:cubicBezTo>
                  <a:cubicBezTo>
                    <a:pt x="1181" y="710"/>
                    <a:pt x="1075" y="754"/>
                    <a:pt x="973" y="754"/>
                  </a:cubicBezTo>
                  <a:cubicBezTo>
                    <a:pt x="943" y="754"/>
                    <a:pt x="913" y="750"/>
                    <a:pt x="884" y="741"/>
                  </a:cubicBezTo>
                  <a:cubicBezTo>
                    <a:pt x="759" y="706"/>
                    <a:pt x="652" y="599"/>
                    <a:pt x="625" y="474"/>
                  </a:cubicBezTo>
                  <a:cubicBezTo>
                    <a:pt x="357" y="768"/>
                    <a:pt x="223" y="1152"/>
                    <a:pt x="0" y="1482"/>
                  </a:cubicBezTo>
                  <a:cubicBezTo>
                    <a:pt x="81" y="1464"/>
                    <a:pt x="215" y="1464"/>
                    <a:pt x="241" y="1464"/>
                  </a:cubicBezTo>
                  <a:cubicBezTo>
                    <a:pt x="607" y="1410"/>
                    <a:pt x="1026" y="1259"/>
                    <a:pt x="1232" y="920"/>
                  </a:cubicBezTo>
                  <a:cubicBezTo>
                    <a:pt x="1330" y="750"/>
                    <a:pt x="1401" y="536"/>
                    <a:pt x="1437" y="349"/>
                  </a:cubicBezTo>
                  <a:cubicBezTo>
                    <a:pt x="1464" y="233"/>
                    <a:pt x="1472" y="117"/>
                    <a:pt x="1472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>
              <a:off x="3725125" y="1792650"/>
              <a:ext cx="36375" cy="78750"/>
            </a:xfrm>
            <a:custGeom>
              <a:avLst/>
              <a:gdLst/>
              <a:ahLst/>
              <a:cxnLst/>
              <a:rect l="l" t="t" r="r" b="b"/>
              <a:pathLst>
                <a:path w="1455" h="3150" extrusionOk="0">
                  <a:moveTo>
                    <a:pt x="18" y="0"/>
                  </a:moveTo>
                  <a:lnTo>
                    <a:pt x="1" y="3114"/>
                  </a:lnTo>
                  <a:lnTo>
                    <a:pt x="438" y="3149"/>
                  </a:lnTo>
                  <a:cubicBezTo>
                    <a:pt x="670" y="3149"/>
                    <a:pt x="902" y="3007"/>
                    <a:pt x="1080" y="2703"/>
                  </a:cubicBezTo>
                  <a:cubicBezTo>
                    <a:pt x="1437" y="2106"/>
                    <a:pt x="1455" y="1124"/>
                    <a:pt x="1116" y="509"/>
                  </a:cubicBezTo>
                  <a:cubicBezTo>
                    <a:pt x="946" y="196"/>
                    <a:pt x="723" y="45"/>
                    <a:pt x="491" y="36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>
              <a:off x="3701050" y="1792750"/>
              <a:ext cx="49750" cy="77850"/>
            </a:xfrm>
            <a:custGeom>
              <a:avLst/>
              <a:gdLst/>
              <a:ahLst/>
              <a:cxnLst/>
              <a:rect l="l" t="t" r="r" b="b"/>
              <a:pathLst>
                <a:path w="1990" h="3114" extrusionOk="0">
                  <a:moveTo>
                    <a:pt x="1014" y="1"/>
                  </a:moveTo>
                  <a:cubicBezTo>
                    <a:pt x="787" y="1"/>
                    <a:pt x="559" y="148"/>
                    <a:pt x="384" y="442"/>
                  </a:cubicBezTo>
                  <a:cubicBezTo>
                    <a:pt x="18" y="1040"/>
                    <a:pt x="0" y="2021"/>
                    <a:pt x="348" y="2637"/>
                  </a:cubicBezTo>
                  <a:cubicBezTo>
                    <a:pt x="521" y="2955"/>
                    <a:pt x="753" y="3113"/>
                    <a:pt x="987" y="3113"/>
                  </a:cubicBezTo>
                  <a:cubicBezTo>
                    <a:pt x="1213" y="3113"/>
                    <a:pt x="1440" y="2966"/>
                    <a:pt x="1615" y="2673"/>
                  </a:cubicBezTo>
                  <a:cubicBezTo>
                    <a:pt x="1981" y="2075"/>
                    <a:pt x="1989" y="1085"/>
                    <a:pt x="1650" y="469"/>
                  </a:cubicBezTo>
                  <a:cubicBezTo>
                    <a:pt x="1478" y="157"/>
                    <a:pt x="1247" y="1"/>
                    <a:pt x="1014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>
              <a:off x="3705050" y="1796575"/>
              <a:ext cx="41950" cy="70125"/>
            </a:xfrm>
            <a:custGeom>
              <a:avLst/>
              <a:gdLst/>
              <a:ahLst/>
              <a:cxnLst/>
              <a:rect l="l" t="t" r="r" b="b"/>
              <a:pathLst>
                <a:path w="1678" h="2805" extrusionOk="0">
                  <a:moveTo>
                    <a:pt x="848" y="1"/>
                  </a:moveTo>
                  <a:cubicBezTo>
                    <a:pt x="671" y="1"/>
                    <a:pt x="494" y="129"/>
                    <a:pt x="349" y="370"/>
                  </a:cubicBezTo>
                  <a:cubicBezTo>
                    <a:pt x="18" y="923"/>
                    <a:pt x="1" y="1842"/>
                    <a:pt x="322" y="2412"/>
                  </a:cubicBezTo>
                  <a:cubicBezTo>
                    <a:pt x="402" y="2564"/>
                    <a:pt x="500" y="2680"/>
                    <a:pt x="607" y="2743"/>
                  </a:cubicBezTo>
                  <a:cubicBezTo>
                    <a:pt x="679" y="2784"/>
                    <a:pt x="753" y="2804"/>
                    <a:pt x="826" y="2804"/>
                  </a:cubicBezTo>
                  <a:cubicBezTo>
                    <a:pt x="1006" y="2804"/>
                    <a:pt x="1181" y="2680"/>
                    <a:pt x="1321" y="2439"/>
                  </a:cubicBezTo>
                  <a:cubicBezTo>
                    <a:pt x="1660" y="1877"/>
                    <a:pt x="1678" y="958"/>
                    <a:pt x="1357" y="387"/>
                  </a:cubicBezTo>
                  <a:cubicBezTo>
                    <a:pt x="1276" y="245"/>
                    <a:pt x="1169" y="129"/>
                    <a:pt x="1062" y="66"/>
                  </a:cubicBezTo>
                  <a:cubicBezTo>
                    <a:pt x="992" y="22"/>
                    <a:pt x="920" y="1"/>
                    <a:pt x="848" y="1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5"/>
            <p:cNvSpPr/>
            <p:nvPr/>
          </p:nvSpPr>
          <p:spPr>
            <a:xfrm>
              <a:off x="3725800" y="1799100"/>
              <a:ext cx="16300" cy="68050"/>
            </a:xfrm>
            <a:custGeom>
              <a:avLst/>
              <a:gdLst/>
              <a:ahLst/>
              <a:cxnLst/>
              <a:rect l="l" t="t" r="r" b="b"/>
              <a:pathLst>
                <a:path w="652" h="2722" extrusionOk="0">
                  <a:moveTo>
                    <a:pt x="205" y="63"/>
                  </a:moveTo>
                  <a:cubicBezTo>
                    <a:pt x="277" y="108"/>
                    <a:pt x="339" y="179"/>
                    <a:pt x="357" y="215"/>
                  </a:cubicBezTo>
                  <a:cubicBezTo>
                    <a:pt x="437" y="331"/>
                    <a:pt x="473" y="474"/>
                    <a:pt x="518" y="608"/>
                  </a:cubicBezTo>
                  <a:cubicBezTo>
                    <a:pt x="598" y="831"/>
                    <a:pt x="643" y="1063"/>
                    <a:pt x="643" y="1294"/>
                  </a:cubicBezTo>
                  <a:cubicBezTo>
                    <a:pt x="652" y="1517"/>
                    <a:pt x="625" y="1741"/>
                    <a:pt x="562" y="1946"/>
                  </a:cubicBezTo>
                  <a:cubicBezTo>
                    <a:pt x="509" y="2133"/>
                    <a:pt x="420" y="2383"/>
                    <a:pt x="286" y="2526"/>
                  </a:cubicBezTo>
                  <a:cubicBezTo>
                    <a:pt x="241" y="2579"/>
                    <a:pt x="36" y="2722"/>
                    <a:pt x="72" y="2534"/>
                  </a:cubicBezTo>
                  <a:cubicBezTo>
                    <a:pt x="107" y="2374"/>
                    <a:pt x="179" y="2231"/>
                    <a:pt x="223" y="2071"/>
                  </a:cubicBezTo>
                  <a:cubicBezTo>
                    <a:pt x="295" y="1848"/>
                    <a:pt x="321" y="1607"/>
                    <a:pt x="330" y="1366"/>
                  </a:cubicBezTo>
                  <a:cubicBezTo>
                    <a:pt x="339" y="1152"/>
                    <a:pt x="330" y="920"/>
                    <a:pt x="250" y="724"/>
                  </a:cubicBezTo>
                  <a:cubicBezTo>
                    <a:pt x="205" y="608"/>
                    <a:pt x="197" y="492"/>
                    <a:pt x="143" y="385"/>
                  </a:cubicBezTo>
                  <a:cubicBezTo>
                    <a:pt x="98" y="304"/>
                    <a:pt x="0" y="188"/>
                    <a:pt x="36" y="99"/>
                  </a:cubicBezTo>
                  <a:cubicBezTo>
                    <a:pt x="72" y="1"/>
                    <a:pt x="143" y="19"/>
                    <a:pt x="205" y="63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5"/>
            <p:cNvSpPr/>
            <p:nvPr/>
          </p:nvSpPr>
          <p:spPr>
            <a:xfrm>
              <a:off x="3907550" y="1737100"/>
              <a:ext cx="21225" cy="29700"/>
            </a:xfrm>
            <a:custGeom>
              <a:avLst/>
              <a:gdLst/>
              <a:ahLst/>
              <a:cxnLst/>
              <a:rect l="l" t="t" r="r" b="b"/>
              <a:pathLst>
                <a:path w="849" h="1188" extrusionOk="0">
                  <a:moveTo>
                    <a:pt x="848" y="179"/>
                  </a:moveTo>
                  <a:lnTo>
                    <a:pt x="625" y="45"/>
                  </a:lnTo>
                  <a:cubicBezTo>
                    <a:pt x="608" y="37"/>
                    <a:pt x="599" y="28"/>
                    <a:pt x="581" y="28"/>
                  </a:cubicBezTo>
                  <a:cubicBezTo>
                    <a:pt x="527" y="1"/>
                    <a:pt x="447" y="10"/>
                    <a:pt x="367" y="54"/>
                  </a:cubicBezTo>
                  <a:cubicBezTo>
                    <a:pt x="162" y="170"/>
                    <a:pt x="1" y="474"/>
                    <a:pt x="1" y="741"/>
                  </a:cubicBezTo>
                  <a:cubicBezTo>
                    <a:pt x="1" y="902"/>
                    <a:pt x="54" y="1000"/>
                    <a:pt x="144" y="1045"/>
                  </a:cubicBezTo>
                  <a:lnTo>
                    <a:pt x="376" y="1187"/>
                  </a:lnTo>
                  <a:lnTo>
                    <a:pt x="385" y="1107"/>
                  </a:lnTo>
                  <a:cubicBezTo>
                    <a:pt x="411" y="1107"/>
                    <a:pt x="429" y="1089"/>
                    <a:pt x="456" y="1080"/>
                  </a:cubicBezTo>
                  <a:cubicBezTo>
                    <a:pt x="661" y="964"/>
                    <a:pt x="822" y="652"/>
                    <a:pt x="822" y="384"/>
                  </a:cubicBezTo>
                  <a:cubicBezTo>
                    <a:pt x="822" y="313"/>
                    <a:pt x="813" y="260"/>
                    <a:pt x="795" y="21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5"/>
            <p:cNvSpPr/>
            <p:nvPr/>
          </p:nvSpPr>
          <p:spPr>
            <a:xfrm>
              <a:off x="3907550" y="1742900"/>
              <a:ext cx="20550" cy="23900"/>
            </a:xfrm>
            <a:custGeom>
              <a:avLst/>
              <a:gdLst/>
              <a:ahLst/>
              <a:cxnLst/>
              <a:rect l="l" t="t" r="r" b="b"/>
              <a:pathLst>
                <a:path w="822" h="956" extrusionOk="0">
                  <a:moveTo>
                    <a:pt x="456" y="518"/>
                  </a:moveTo>
                  <a:cubicBezTo>
                    <a:pt x="429" y="527"/>
                    <a:pt x="411" y="536"/>
                    <a:pt x="385" y="545"/>
                  </a:cubicBezTo>
                  <a:lnTo>
                    <a:pt x="376" y="616"/>
                  </a:lnTo>
                  <a:lnTo>
                    <a:pt x="144" y="483"/>
                  </a:lnTo>
                  <a:cubicBezTo>
                    <a:pt x="90" y="456"/>
                    <a:pt x="54" y="384"/>
                    <a:pt x="28" y="313"/>
                  </a:cubicBezTo>
                  <a:cubicBezTo>
                    <a:pt x="19" y="376"/>
                    <a:pt x="1" y="456"/>
                    <a:pt x="1" y="509"/>
                  </a:cubicBezTo>
                  <a:cubicBezTo>
                    <a:pt x="1" y="670"/>
                    <a:pt x="54" y="768"/>
                    <a:pt x="144" y="813"/>
                  </a:cubicBezTo>
                  <a:lnTo>
                    <a:pt x="376" y="955"/>
                  </a:lnTo>
                  <a:lnTo>
                    <a:pt x="385" y="875"/>
                  </a:lnTo>
                  <a:cubicBezTo>
                    <a:pt x="411" y="875"/>
                    <a:pt x="429" y="857"/>
                    <a:pt x="456" y="848"/>
                  </a:cubicBezTo>
                  <a:cubicBezTo>
                    <a:pt x="661" y="732"/>
                    <a:pt x="822" y="420"/>
                    <a:pt x="822" y="152"/>
                  </a:cubicBezTo>
                  <a:cubicBezTo>
                    <a:pt x="822" y="99"/>
                    <a:pt x="813" y="45"/>
                    <a:pt x="795" y="1"/>
                  </a:cubicBezTo>
                  <a:cubicBezTo>
                    <a:pt x="750" y="215"/>
                    <a:pt x="617" y="420"/>
                    <a:pt x="456" y="51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5"/>
            <p:cNvSpPr/>
            <p:nvPr/>
          </p:nvSpPr>
          <p:spPr>
            <a:xfrm>
              <a:off x="3927625" y="1741125"/>
              <a:ext cx="1150" cy="1150"/>
            </a:xfrm>
            <a:custGeom>
              <a:avLst/>
              <a:gdLst/>
              <a:ahLst/>
              <a:cxnLst/>
              <a:rect l="l" t="t" r="r" b="b"/>
              <a:pathLst>
                <a:path w="46" h="46" extrusionOk="0">
                  <a:moveTo>
                    <a:pt x="1" y="45"/>
                  </a:moveTo>
                  <a:lnTo>
                    <a:pt x="45" y="18"/>
                  </a:lnTo>
                  <a:lnTo>
                    <a:pt x="10" y="0"/>
                  </a:lnTo>
                  <a:cubicBezTo>
                    <a:pt x="10" y="18"/>
                    <a:pt x="1" y="27"/>
                    <a:pt x="1" y="45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5"/>
            <p:cNvSpPr/>
            <p:nvPr/>
          </p:nvSpPr>
          <p:spPr>
            <a:xfrm>
              <a:off x="3913350" y="1738900"/>
              <a:ext cx="18100" cy="29900"/>
            </a:xfrm>
            <a:custGeom>
              <a:avLst/>
              <a:gdLst/>
              <a:ahLst/>
              <a:cxnLst/>
              <a:rect l="l" t="t" r="r" b="b"/>
              <a:pathLst>
                <a:path w="724" h="1196" extrusionOk="0">
                  <a:moveTo>
                    <a:pt x="724" y="393"/>
                  </a:moveTo>
                  <a:cubicBezTo>
                    <a:pt x="724" y="660"/>
                    <a:pt x="563" y="964"/>
                    <a:pt x="358" y="1080"/>
                  </a:cubicBezTo>
                  <a:cubicBezTo>
                    <a:pt x="161" y="1196"/>
                    <a:pt x="1" y="1080"/>
                    <a:pt x="1" y="812"/>
                  </a:cubicBezTo>
                  <a:cubicBezTo>
                    <a:pt x="1" y="544"/>
                    <a:pt x="161" y="232"/>
                    <a:pt x="358" y="116"/>
                  </a:cubicBezTo>
                  <a:cubicBezTo>
                    <a:pt x="563" y="0"/>
                    <a:pt x="724" y="125"/>
                    <a:pt x="724" y="393"/>
                  </a:cubicBez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5"/>
            <p:cNvSpPr/>
            <p:nvPr/>
          </p:nvSpPr>
          <p:spPr>
            <a:xfrm>
              <a:off x="3916025" y="1744700"/>
              <a:ext cx="58925" cy="46625"/>
            </a:xfrm>
            <a:custGeom>
              <a:avLst/>
              <a:gdLst/>
              <a:ahLst/>
              <a:cxnLst/>
              <a:rect l="l" t="t" r="r" b="b"/>
              <a:pathLst>
                <a:path w="2357" h="1865" extrusionOk="0">
                  <a:moveTo>
                    <a:pt x="2356" y="1142"/>
                  </a:moveTo>
                  <a:lnTo>
                    <a:pt x="456" y="36"/>
                  </a:lnTo>
                  <a:cubicBezTo>
                    <a:pt x="447" y="27"/>
                    <a:pt x="438" y="27"/>
                    <a:pt x="429" y="18"/>
                  </a:cubicBezTo>
                  <a:cubicBezTo>
                    <a:pt x="385" y="0"/>
                    <a:pt x="331" y="9"/>
                    <a:pt x="269" y="45"/>
                  </a:cubicBezTo>
                  <a:cubicBezTo>
                    <a:pt x="126" y="125"/>
                    <a:pt x="1" y="348"/>
                    <a:pt x="1" y="544"/>
                  </a:cubicBezTo>
                  <a:cubicBezTo>
                    <a:pt x="1" y="651"/>
                    <a:pt x="46" y="732"/>
                    <a:pt x="108" y="758"/>
                  </a:cubicBezTo>
                  <a:lnTo>
                    <a:pt x="2008" y="1865"/>
                  </a:lnTo>
                  <a:lnTo>
                    <a:pt x="2017" y="1811"/>
                  </a:lnTo>
                  <a:cubicBezTo>
                    <a:pt x="2035" y="1811"/>
                    <a:pt x="2053" y="1802"/>
                    <a:pt x="2071" y="1793"/>
                  </a:cubicBezTo>
                  <a:cubicBezTo>
                    <a:pt x="2213" y="1704"/>
                    <a:pt x="2329" y="1481"/>
                    <a:pt x="2329" y="1285"/>
                  </a:cubicBezTo>
                  <a:cubicBezTo>
                    <a:pt x="2329" y="1240"/>
                    <a:pt x="2320" y="1196"/>
                    <a:pt x="2312" y="11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5"/>
            <p:cNvSpPr/>
            <p:nvPr/>
          </p:nvSpPr>
          <p:spPr>
            <a:xfrm>
              <a:off x="3916025" y="1748475"/>
              <a:ext cx="57350" cy="42850"/>
            </a:xfrm>
            <a:custGeom>
              <a:avLst/>
              <a:gdLst/>
              <a:ahLst/>
              <a:cxnLst/>
              <a:rect l="l" t="t" r="r" b="b"/>
              <a:pathLst>
                <a:path w="2294" h="1714" extrusionOk="0">
                  <a:moveTo>
                    <a:pt x="2178" y="1446"/>
                  </a:moveTo>
                  <a:cubicBezTo>
                    <a:pt x="2160" y="1455"/>
                    <a:pt x="2142" y="1464"/>
                    <a:pt x="2124" y="1464"/>
                  </a:cubicBezTo>
                  <a:lnTo>
                    <a:pt x="2115" y="1517"/>
                  </a:lnTo>
                  <a:lnTo>
                    <a:pt x="206" y="411"/>
                  </a:lnTo>
                  <a:cubicBezTo>
                    <a:pt x="153" y="384"/>
                    <a:pt x="108" y="304"/>
                    <a:pt x="108" y="197"/>
                  </a:cubicBezTo>
                  <a:cubicBezTo>
                    <a:pt x="108" y="135"/>
                    <a:pt x="126" y="63"/>
                    <a:pt x="144" y="1"/>
                  </a:cubicBezTo>
                  <a:cubicBezTo>
                    <a:pt x="63" y="108"/>
                    <a:pt x="1" y="260"/>
                    <a:pt x="1" y="393"/>
                  </a:cubicBezTo>
                  <a:cubicBezTo>
                    <a:pt x="1" y="500"/>
                    <a:pt x="46" y="581"/>
                    <a:pt x="108" y="607"/>
                  </a:cubicBezTo>
                  <a:lnTo>
                    <a:pt x="2008" y="1714"/>
                  </a:lnTo>
                  <a:lnTo>
                    <a:pt x="2017" y="1660"/>
                  </a:lnTo>
                  <a:cubicBezTo>
                    <a:pt x="2035" y="1660"/>
                    <a:pt x="2053" y="1651"/>
                    <a:pt x="2071" y="1642"/>
                  </a:cubicBezTo>
                  <a:cubicBezTo>
                    <a:pt x="2169" y="1580"/>
                    <a:pt x="2249" y="1464"/>
                    <a:pt x="2294" y="1330"/>
                  </a:cubicBezTo>
                  <a:cubicBezTo>
                    <a:pt x="2258" y="1375"/>
                    <a:pt x="2222" y="1419"/>
                    <a:pt x="2178" y="1446"/>
                  </a:cubicBez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5"/>
            <p:cNvSpPr/>
            <p:nvPr/>
          </p:nvSpPr>
          <p:spPr>
            <a:xfrm>
              <a:off x="3963550" y="1771225"/>
              <a:ext cx="13175" cy="21675"/>
            </a:xfrm>
            <a:custGeom>
              <a:avLst/>
              <a:gdLst/>
              <a:ahLst/>
              <a:cxnLst/>
              <a:rect l="l" t="t" r="r" b="b"/>
              <a:pathLst>
                <a:path w="527" h="867" extrusionOk="0">
                  <a:moveTo>
                    <a:pt x="526" y="286"/>
                  </a:moveTo>
                  <a:cubicBezTo>
                    <a:pt x="526" y="474"/>
                    <a:pt x="411" y="706"/>
                    <a:pt x="268" y="786"/>
                  </a:cubicBezTo>
                  <a:cubicBezTo>
                    <a:pt x="125" y="866"/>
                    <a:pt x="0" y="777"/>
                    <a:pt x="0" y="590"/>
                  </a:cubicBezTo>
                  <a:cubicBezTo>
                    <a:pt x="0" y="393"/>
                    <a:pt x="125" y="170"/>
                    <a:pt x="268" y="90"/>
                  </a:cubicBezTo>
                  <a:cubicBezTo>
                    <a:pt x="411" y="1"/>
                    <a:pt x="526" y="90"/>
                    <a:pt x="526" y="286"/>
                  </a:cubicBezTo>
                  <a:close/>
                </a:path>
              </a:pathLst>
            </a:custGeom>
            <a:solidFill>
              <a:srgbClr val="1317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5"/>
            <p:cNvSpPr/>
            <p:nvPr/>
          </p:nvSpPr>
          <p:spPr>
            <a:xfrm>
              <a:off x="3894850" y="1677350"/>
              <a:ext cx="47075" cy="43725"/>
            </a:xfrm>
            <a:custGeom>
              <a:avLst/>
              <a:gdLst/>
              <a:ahLst/>
              <a:cxnLst/>
              <a:rect l="l" t="t" r="r" b="b"/>
              <a:pathLst>
                <a:path w="1883" h="1749" extrusionOk="0">
                  <a:moveTo>
                    <a:pt x="232" y="901"/>
                  </a:moveTo>
                  <a:cubicBezTo>
                    <a:pt x="232" y="901"/>
                    <a:pt x="232" y="901"/>
                    <a:pt x="241" y="901"/>
                  </a:cubicBezTo>
                  <a:cubicBezTo>
                    <a:pt x="420" y="1008"/>
                    <a:pt x="607" y="1115"/>
                    <a:pt x="786" y="1222"/>
                  </a:cubicBezTo>
                  <a:cubicBezTo>
                    <a:pt x="893" y="1285"/>
                    <a:pt x="1000" y="1338"/>
                    <a:pt x="1107" y="1401"/>
                  </a:cubicBezTo>
                  <a:cubicBezTo>
                    <a:pt x="1133" y="1427"/>
                    <a:pt x="1169" y="1445"/>
                    <a:pt x="1187" y="1481"/>
                  </a:cubicBezTo>
                  <a:cubicBezTo>
                    <a:pt x="1205" y="1499"/>
                    <a:pt x="1214" y="1526"/>
                    <a:pt x="1223" y="1543"/>
                  </a:cubicBezTo>
                  <a:cubicBezTo>
                    <a:pt x="1258" y="1597"/>
                    <a:pt x="1330" y="1642"/>
                    <a:pt x="1383" y="1659"/>
                  </a:cubicBezTo>
                  <a:cubicBezTo>
                    <a:pt x="1606" y="1749"/>
                    <a:pt x="1785" y="1543"/>
                    <a:pt x="1829" y="1347"/>
                  </a:cubicBezTo>
                  <a:cubicBezTo>
                    <a:pt x="1883" y="1097"/>
                    <a:pt x="1794" y="803"/>
                    <a:pt x="1597" y="642"/>
                  </a:cubicBezTo>
                  <a:cubicBezTo>
                    <a:pt x="1428" y="482"/>
                    <a:pt x="1223" y="366"/>
                    <a:pt x="1017" y="250"/>
                  </a:cubicBezTo>
                  <a:cubicBezTo>
                    <a:pt x="803" y="134"/>
                    <a:pt x="571" y="0"/>
                    <a:pt x="313" y="71"/>
                  </a:cubicBezTo>
                  <a:cubicBezTo>
                    <a:pt x="197" y="107"/>
                    <a:pt x="90" y="187"/>
                    <a:pt x="27" y="294"/>
                  </a:cubicBezTo>
                  <a:cubicBezTo>
                    <a:pt x="0" y="357"/>
                    <a:pt x="0" y="393"/>
                    <a:pt x="27" y="446"/>
                  </a:cubicBezTo>
                  <a:cubicBezTo>
                    <a:pt x="54" y="500"/>
                    <a:pt x="81" y="562"/>
                    <a:pt x="90" y="616"/>
                  </a:cubicBezTo>
                  <a:cubicBezTo>
                    <a:pt x="90" y="669"/>
                    <a:pt x="81" y="705"/>
                    <a:pt x="99" y="758"/>
                  </a:cubicBezTo>
                  <a:cubicBezTo>
                    <a:pt x="125" y="821"/>
                    <a:pt x="179" y="865"/>
                    <a:pt x="232" y="90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5"/>
            <p:cNvSpPr/>
            <p:nvPr/>
          </p:nvSpPr>
          <p:spPr>
            <a:xfrm>
              <a:off x="3892625" y="1677125"/>
              <a:ext cx="44400" cy="46625"/>
            </a:xfrm>
            <a:custGeom>
              <a:avLst/>
              <a:gdLst/>
              <a:ahLst/>
              <a:cxnLst/>
              <a:rect l="l" t="t" r="r" b="b"/>
              <a:pathLst>
                <a:path w="1776" h="1865" extrusionOk="0">
                  <a:moveTo>
                    <a:pt x="188" y="1008"/>
                  </a:moveTo>
                  <a:cubicBezTo>
                    <a:pt x="268" y="1071"/>
                    <a:pt x="348" y="1124"/>
                    <a:pt x="437" y="1169"/>
                  </a:cubicBezTo>
                  <a:cubicBezTo>
                    <a:pt x="598" y="1267"/>
                    <a:pt x="759" y="1356"/>
                    <a:pt x="910" y="1445"/>
                  </a:cubicBezTo>
                  <a:cubicBezTo>
                    <a:pt x="1106" y="1561"/>
                    <a:pt x="1490" y="1865"/>
                    <a:pt x="1686" y="1597"/>
                  </a:cubicBezTo>
                  <a:cubicBezTo>
                    <a:pt x="1776" y="1472"/>
                    <a:pt x="1767" y="1267"/>
                    <a:pt x="1722" y="1115"/>
                  </a:cubicBezTo>
                  <a:cubicBezTo>
                    <a:pt x="1686" y="981"/>
                    <a:pt x="1606" y="865"/>
                    <a:pt x="1508" y="767"/>
                  </a:cubicBezTo>
                  <a:cubicBezTo>
                    <a:pt x="1437" y="687"/>
                    <a:pt x="1312" y="634"/>
                    <a:pt x="1214" y="580"/>
                  </a:cubicBezTo>
                  <a:lnTo>
                    <a:pt x="857" y="375"/>
                  </a:lnTo>
                  <a:cubicBezTo>
                    <a:pt x="651" y="250"/>
                    <a:pt x="384" y="0"/>
                    <a:pt x="143" y="187"/>
                  </a:cubicBezTo>
                  <a:cubicBezTo>
                    <a:pt x="45" y="268"/>
                    <a:pt x="18" y="393"/>
                    <a:pt x="9" y="509"/>
                  </a:cubicBezTo>
                  <a:cubicBezTo>
                    <a:pt x="9" y="634"/>
                    <a:pt x="0" y="785"/>
                    <a:pt x="81" y="892"/>
                  </a:cubicBezTo>
                  <a:cubicBezTo>
                    <a:pt x="107" y="937"/>
                    <a:pt x="143" y="973"/>
                    <a:pt x="188" y="100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5"/>
            <p:cNvSpPr/>
            <p:nvPr/>
          </p:nvSpPr>
          <p:spPr>
            <a:xfrm>
              <a:off x="3891275" y="1696975"/>
              <a:ext cx="24775" cy="53100"/>
            </a:xfrm>
            <a:custGeom>
              <a:avLst/>
              <a:gdLst/>
              <a:ahLst/>
              <a:cxnLst/>
              <a:rect l="l" t="t" r="r" b="b"/>
              <a:pathLst>
                <a:path w="991" h="2124" extrusionOk="0">
                  <a:moveTo>
                    <a:pt x="152" y="2123"/>
                  </a:moveTo>
                  <a:lnTo>
                    <a:pt x="152" y="2123"/>
                  </a:lnTo>
                  <a:cubicBezTo>
                    <a:pt x="242" y="2123"/>
                    <a:pt x="304" y="2052"/>
                    <a:pt x="304" y="1972"/>
                  </a:cubicBezTo>
                  <a:lnTo>
                    <a:pt x="304" y="892"/>
                  </a:lnTo>
                  <a:cubicBezTo>
                    <a:pt x="304" y="625"/>
                    <a:pt x="500" y="402"/>
                    <a:pt x="759" y="348"/>
                  </a:cubicBezTo>
                  <a:lnTo>
                    <a:pt x="866" y="321"/>
                  </a:lnTo>
                  <a:cubicBezTo>
                    <a:pt x="946" y="294"/>
                    <a:pt x="991" y="214"/>
                    <a:pt x="973" y="143"/>
                  </a:cubicBezTo>
                  <a:cubicBezTo>
                    <a:pt x="955" y="54"/>
                    <a:pt x="866" y="0"/>
                    <a:pt x="786" y="18"/>
                  </a:cubicBezTo>
                  <a:lnTo>
                    <a:pt x="697" y="45"/>
                  </a:lnTo>
                  <a:cubicBezTo>
                    <a:pt x="295" y="125"/>
                    <a:pt x="1" y="482"/>
                    <a:pt x="1" y="892"/>
                  </a:cubicBezTo>
                  <a:lnTo>
                    <a:pt x="1" y="1972"/>
                  </a:lnTo>
                  <a:cubicBezTo>
                    <a:pt x="1" y="2052"/>
                    <a:pt x="72" y="2123"/>
                    <a:pt x="152" y="2123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5"/>
            <p:cNvSpPr/>
            <p:nvPr/>
          </p:nvSpPr>
          <p:spPr>
            <a:xfrm>
              <a:off x="3722225" y="1602400"/>
              <a:ext cx="47300" cy="43750"/>
            </a:xfrm>
            <a:custGeom>
              <a:avLst/>
              <a:gdLst/>
              <a:ahLst/>
              <a:cxnLst/>
              <a:rect l="l" t="t" r="r" b="b"/>
              <a:pathLst>
                <a:path w="1892" h="1750" extrusionOk="0">
                  <a:moveTo>
                    <a:pt x="241" y="902"/>
                  </a:moveTo>
                  <a:cubicBezTo>
                    <a:pt x="241" y="902"/>
                    <a:pt x="241" y="902"/>
                    <a:pt x="241" y="902"/>
                  </a:cubicBezTo>
                  <a:cubicBezTo>
                    <a:pt x="429" y="1009"/>
                    <a:pt x="607" y="1116"/>
                    <a:pt x="795" y="1223"/>
                  </a:cubicBezTo>
                  <a:cubicBezTo>
                    <a:pt x="902" y="1285"/>
                    <a:pt x="1009" y="1339"/>
                    <a:pt x="1116" y="1401"/>
                  </a:cubicBezTo>
                  <a:cubicBezTo>
                    <a:pt x="1142" y="1428"/>
                    <a:pt x="1169" y="1446"/>
                    <a:pt x="1196" y="1473"/>
                  </a:cubicBezTo>
                  <a:cubicBezTo>
                    <a:pt x="1214" y="1499"/>
                    <a:pt x="1214" y="1517"/>
                    <a:pt x="1232" y="1544"/>
                  </a:cubicBezTo>
                  <a:cubicBezTo>
                    <a:pt x="1267" y="1597"/>
                    <a:pt x="1339" y="1642"/>
                    <a:pt x="1392" y="1660"/>
                  </a:cubicBezTo>
                  <a:cubicBezTo>
                    <a:pt x="1606" y="1749"/>
                    <a:pt x="1794" y="1544"/>
                    <a:pt x="1838" y="1348"/>
                  </a:cubicBezTo>
                  <a:cubicBezTo>
                    <a:pt x="1892" y="1098"/>
                    <a:pt x="1794" y="803"/>
                    <a:pt x="1606" y="634"/>
                  </a:cubicBezTo>
                  <a:cubicBezTo>
                    <a:pt x="1437" y="482"/>
                    <a:pt x="1232" y="366"/>
                    <a:pt x="1026" y="250"/>
                  </a:cubicBezTo>
                  <a:cubicBezTo>
                    <a:pt x="803" y="134"/>
                    <a:pt x="572" y="1"/>
                    <a:pt x="322" y="72"/>
                  </a:cubicBezTo>
                  <a:cubicBezTo>
                    <a:pt x="197" y="108"/>
                    <a:pt x="90" y="188"/>
                    <a:pt x="36" y="295"/>
                  </a:cubicBezTo>
                  <a:cubicBezTo>
                    <a:pt x="1" y="357"/>
                    <a:pt x="9" y="393"/>
                    <a:pt x="36" y="447"/>
                  </a:cubicBezTo>
                  <a:cubicBezTo>
                    <a:pt x="63" y="500"/>
                    <a:pt x="90" y="563"/>
                    <a:pt x="90" y="616"/>
                  </a:cubicBezTo>
                  <a:cubicBezTo>
                    <a:pt x="99" y="670"/>
                    <a:pt x="90" y="705"/>
                    <a:pt x="108" y="759"/>
                  </a:cubicBezTo>
                  <a:cubicBezTo>
                    <a:pt x="134" y="821"/>
                    <a:pt x="179" y="866"/>
                    <a:pt x="241" y="902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5"/>
            <p:cNvSpPr/>
            <p:nvPr/>
          </p:nvSpPr>
          <p:spPr>
            <a:xfrm>
              <a:off x="3720225" y="1602175"/>
              <a:ext cx="44400" cy="46650"/>
            </a:xfrm>
            <a:custGeom>
              <a:avLst/>
              <a:gdLst/>
              <a:ahLst/>
              <a:cxnLst/>
              <a:rect l="l" t="t" r="r" b="b"/>
              <a:pathLst>
                <a:path w="1776" h="1866" extrusionOk="0">
                  <a:moveTo>
                    <a:pt x="188" y="1009"/>
                  </a:moveTo>
                  <a:cubicBezTo>
                    <a:pt x="259" y="1071"/>
                    <a:pt x="348" y="1125"/>
                    <a:pt x="437" y="1169"/>
                  </a:cubicBezTo>
                  <a:cubicBezTo>
                    <a:pt x="598" y="1259"/>
                    <a:pt x="750" y="1357"/>
                    <a:pt x="910" y="1446"/>
                  </a:cubicBezTo>
                  <a:cubicBezTo>
                    <a:pt x="1106" y="1562"/>
                    <a:pt x="1490" y="1865"/>
                    <a:pt x="1686" y="1598"/>
                  </a:cubicBezTo>
                  <a:cubicBezTo>
                    <a:pt x="1776" y="1473"/>
                    <a:pt x="1767" y="1267"/>
                    <a:pt x="1722" y="1116"/>
                  </a:cubicBezTo>
                  <a:cubicBezTo>
                    <a:pt x="1686" y="982"/>
                    <a:pt x="1597" y="866"/>
                    <a:pt x="1508" y="768"/>
                  </a:cubicBezTo>
                  <a:cubicBezTo>
                    <a:pt x="1437" y="688"/>
                    <a:pt x="1312" y="634"/>
                    <a:pt x="1214" y="581"/>
                  </a:cubicBezTo>
                  <a:cubicBezTo>
                    <a:pt x="1098" y="509"/>
                    <a:pt x="973" y="438"/>
                    <a:pt x="857" y="375"/>
                  </a:cubicBezTo>
                  <a:cubicBezTo>
                    <a:pt x="643" y="250"/>
                    <a:pt x="375" y="1"/>
                    <a:pt x="143" y="188"/>
                  </a:cubicBezTo>
                  <a:cubicBezTo>
                    <a:pt x="36" y="268"/>
                    <a:pt x="9" y="393"/>
                    <a:pt x="9" y="509"/>
                  </a:cubicBezTo>
                  <a:cubicBezTo>
                    <a:pt x="9" y="634"/>
                    <a:pt x="0" y="786"/>
                    <a:pt x="72" y="893"/>
                  </a:cubicBezTo>
                  <a:cubicBezTo>
                    <a:pt x="107" y="937"/>
                    <a:pt x="143" y="973"/>
                    <a:pt x="188" y="100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5"/>
            <p:cNvSpPr/>
            <p:nvPr/>
          </p:nvSpPr>
          <p:spPr>
            <a:xfrm>
              <a:off x="3718875" y="1622025"/>
              <a:ext cx="24775" cy="53100"/>
            </a:xfrm>
            <a:custGeom>
              <a:avLst/>
              <a:gdLst/>
              <a:ahLst/>
              <a:cxnLst/>
              <a:rect l="l" t="t" r="r" b="b"/>
              <a:pathLst>
                <a:path w="991" h="2124" extrusionOk="0">
                  <a:moveTo>
                    <a:pt x="152" y="2124"/>
                  </a:moveTo>
                  <a:lnTo>
                    <a:pt x="152" y="2124"/>
                  </a:lnTo>
                  <a:cubicBezTo>
                    <a:pt x="233" y="2124"/>
                    <a:pt x="304" y="2052"/>
                    <a:pt x="304" y="1972"/>
                  </a:cubicBezTo>
                  <a:lnTo>
                    <a:pt x="304" y="893"/>
                  </a:lnTo>
                  <a:cubicBezTo>
                    <a:pt x="304" y="625"/>
                    <a:pt x="491" y="402"/>
                    <a:pt x="750" y="349"/>
                  </a:cubicBezTo>
                  <a:lnTo>
                    <a:pt x="866" y="322"/>
                  </a:lnTo>
                  <a:cubicBezTo>
                    <a:pt x="937" y="295"/>
                    <a:pt x="991" y="215"/>
                    <a:pt x="973" y="143"/>
                  </a:cubicBezTo>
                  <a:cubicBezTo>
                    <a:pt x="955" y="54"/>
                    <a:pt x="866" y="1"/>
                    <a:pt x="786" y="18"/>
                  </a:cubicBezTo>
                  <a:lnTo>
                    <a:pt x="697" y="45"/>
                  </a:lnTo>
                  <a:cubicBezTo>
                    <a:pt x="286" y="126"/>
                    <a:pt x="1" y="482"/>
                    <a:pt x="1" y="893"/>
                  </a:cubicBezTo>
                  <a:lnTo>
                    <a:pt x="1" y="1972"/>
                  </a:lnTo>
                  <a:cubicBezTo>
                    <a:pt x="1" y="2052"/>
                    <a:pt x="63" y="2124"/>
                    <a:pt x="152" y="2124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5"/>
            <p:cNvSpPr/>
            <p:nvPr/>
          </p:nvSpPr>
          <p:spPr>
            <a:xfrm>
              <a:off x="2056000" y="2726675"/>
              <a:ext cx="1055150" cy="608875"/>
            </a:xfrm>
            <a:custGeom>
              <a:avLst/>
              <a:gdLst/>
              <a:ahLst/>
              <a:cxnLst/>
              <a:rect l="l" t="t" r="r" b="b"/>
              <a:pathLst>
                <a:path w="42206" h="24355" extrusionOk="0">
                  <a:moveTo>
                    <a:pt x="42206" y="928"/>
                  </a:moveTo>
                  <a:lnTo>
                    <a:pt x="5567" y="22080"/>
                  </a:lnTo>
                  <a:lnTo>
                    <a:pt x="1624" y="24355"/>
                  </a:lnTo>
                  <a:lnTo>
                    <a:pt x="0" y="23418"/>
                  </a:lnTo>
                  <a:lnTo>
                    <a:pt x="3944" y="21143"/>
                  </a:lnTo>
                  <a:lnTo>
                    <a:pt x="40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5"/>
            <p:cNvSpPr/>
            <p:nvPr/>
          </p:nvSpPr>
          <p:spPr>
            <a:xfrm>
              <a:off x="2816975" y="3165350"/>
              <a:ext cx="1057600" cy="610450"/>
            </a:xfrm>
            <a:custGeom>
              <a:avLst/>
              <a:gdLst/>
              <a:ahLst/>
              <a:cxnLst/>
              <a:rect l="l" t="t" r="r" b="b"/>
              <a:pathLst>
                <a:path w="42304" h="24418" extrusionOk="0">
                  <a:moveTo>
                    <a:pt x="42304" y="929"/>
                  </a:moveTo>
                  <a:lnTo>
                    <a:pt x="5558" y="22143"/>
                  </a:lnTo>
                  <a:lnTo>
                    <a:pt x="1615" y="24418"/>
                  </a:lnTo>
                  <a:lnTo>
                    <a:pt x="0" y="23472"/>
                  </a:lnTo>
                  <a:lnTo>
                    <a:pt x="3934" y="21197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5"/>
            <p:cNvSpPr/>
            <p:nvPr/>
          </p:nvSpPr>
          <p:spPr>
            <a:xfrm>
              <a:off x="1301275" y="2832825"/>
              <a:ext cx="2375925" cy="1377200"/>
            </a:xfrm>
            <a:custGeom>
              <a:avLst/>
              <a:gdLst/>
              <a:ahLst/>
              <a:cxnLst/>
              <a:rect l="l" t="t" r="r" b="b"/>
              <a:pathLst>
                <a:path w="95037" h="55088" extrusionOk="0">
                  <a:moveTo>
                    <a:pt x="95037" y="48531"/>
                  </a:moveTo>
                  <a:lnTo>
                    <a:pt x="83876" y="55088"/>
                  </a:lnTo>
                  <a:lnTo>
                    <a:pt x="1" y="6549"/>
                  </a:lnTo>
                  <a:lnTo>
                    <a:pt x="3801" y="4318"/>
                  </a:lnTo>
                  <a:lnTo>
                    <a:pt x="5862" y="3105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rgbClr val="9AD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5"/>
            <p:cNvSpPr/>
            <p:nvPr/>
          </p:nvSpPr>
          <p:spPr>
            <a:xfrm>
              <a:off x="1301275" y="2996525"/>
              <a:ext cx="2097150" cy="1417575"/>
            </a:xfrm>
            <a:custGeom>
              <a:avLst/>
              <a:gdLst/>
              <a:ahLst/>
              <a:cxnLst/>
              <a:rect l="l" t="t" r="r" b="b"/>
              <a:pathLst>
                <a:path w="83886" h="56703" extrusionOk="0">
                  <a:moveTo>
                    <a:pt x="1" y="1"/>
                  </a:moveTo>
                  <a:lnTo>
                    <a:pt x="1" y="8163"/>
                  </a:lnTo>
                  <a:lnTo>
                    <a:pt x="83885" y="56703"/>
                  </a:lnTo>
                  <a:lnTo>
                    <a:pt x="83885" y="485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3398400" y="4046075"/>
              <a:ext cx="278800" cy="368025"/>
            </a:xfrm>
            <a:custGeom>
              <a:avLst/>
              <a:gdLst/>
              <a:ahLst/>
              <a:cxnLst/>
              <a:rect l="l" t="t" r="r" b="b"/>
              <a:pathLst>
                <a:path w="11152" h="14721" extrusionOk="0">
                  <a:moveTo>
                    <a:pt x="11152" y="1"/>
                  </a:moveTo>
                  <a:lnTo>
                    <a:pt x="11152" y="8164"/>
                  </a:lnTo>
                  <a:lnTo>
                    <a:pt x="0" y="14721"/>
                  </a:lnTo>
                  <a:lnTo>
                    <a:pt x="0" y="6558"/>
                  </a:lnTo>
                  <a:close/>
                </a:path>
              </a:pathLst>
            </a:custGeom>
            <a:solidFill>
              <a:srgbClr val="9AD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5"/>
            <p:cNvSpPr/>
            <p:nvPr/>
          </p:nvSpPr>
          <p:spPr>
            <a:xfrm>
              <a:off x="3680975" y="1884075"/>
              <a:ext cx="864025" cy="498725"/>
            </a:xfrm>
            <a:custGeom>
              <a:avLst/>
              <a:gdLst/>
              <a:ahLst/>
              <a:cxnLst/>
              <a:rect l="l" t="t" r="r" b="b"/>
              <a:pathLst>
                <a:path w="34561" h="19949" extrusionOk="0">
                  <a:moveTo>
                    <a:pt x="34560" y="946"/>
                  </a:moveTo>
                  <a:lnTo>
                    <a:pt x="1642" y="19948"/>
                  </a:lnTo>
                  <a:lnTo>
                    <a:pt x="0" y="19020"/>
                  </a:lnTo>
                  <a:lnTo>
                    <a:pt x="32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5"/>
            <p:cNvSpPr/>
            <p:nvPr/>
          </p:nvSpPr>
          <p:spPr>
            <a:xfrm>
              <a:off x="4444375" y="2324325"/>
              <a:ext cx="861350" cy="496925"/>
            </a:xfrm>
            <a:custGeom>
              <a:avLst/>
              <a:gdLst/>
              <a:ahLst/>
              <a:cxnLst/>
              <a:rect l="l" t="t" r="r" b="b"/>
              <a:pathLst>
                <a:path w="34454" h="19877" extrusionOk="0">
                  <a:moveTo>
                    <a:pt x="34454" y="938"/>
                  </a:moveTo>
                  <a:lnTo>
                    <a:pt x="1642" y="19877"/>
                  </a:lnTo>
                  <a:lnTo>
                    <a:pt x="1" y="18958"/>
                  </a:lnTo>
                  <a:lnTo>
                    <a:pt x="328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5"/>
            <p:cNvSpPr/>
            <p:nvPr/>
          </p:nvSpPr>
          <p:spPr>
            <a:xfrm>
              <a:off x="3761925" y="3102700"/>
              <a:ext cx="217025" cy="125350"/>
            </a:xfrm>
            <a:custGeom>
              <a:avLst/>
              <a:gdLst/>
              <a:ahLst/>
              <a:cxnLst/>
              <a:rect l="l" t="t" r="r" b="b"/>
              <a:pathLst>
                <a:path w="8681" h="5014" extrusionOk="0">
                  <a:moveTo>
                    <a:pt x="8681" y="4077"/>
                  </a:moveTo>
                  <a:lnTo>
                    <a:pt x="1642" y="0"/>
                  </a:lnTo>
                  <a:lnTo>
                    <a:pt x="1" y="937"/>
                  </a:lnTo>
                  <a:lnTo>
                    <a:pt x="7039" y="50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5"/>
            <p:cNvSpPr/>
            <p:nvPr/>
          </p:nvSpPr>
          <p:spPr>
            <a:xfrm>
              <a:off x="4335775" y="2758775"/>
              <a:ext cx="217250" cy="125150"/>
            </a:xfrm>
            <a:custGeom>
              <a:avLst/>
              <a:gdLst/>
              <a:ahLst/>
              <a:cxnLst/>
              <a:rect l="l" t="t" r="r" b="b"/>
              <a:pathLst>
                <a:path w="8690" h="5006" extrusionOk="0">
                  <a:moveTo>
                    <a:pt x="8689" y="4078"/>
                  </a:moveTo>
                  <a:lnTo>
                    <a:pt x="1651" y="1"/>
                  </a:lnTo>
                  <a:lnTo>
                    <a:pt x="0" y="929"/>
                  </a:lnTo>
                  <a:lnTo>
                    <a:pt x="7039" y="500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5"/>
            <p:cNvSpPr/>
            <p:nvPr/>
          </p:nvSpPr>
          <p:spPr>
            <a:xfrm>
              <a:off x="3580150" y="2317200"/>
              <a:ext cx="217250" cy="125150"/>
            </a:xfrm>
            <a:custGeom>
              <a:avLst/>
              <a:gdLst/>
              <a:ahLst/>
              <a:cxnLst/>
              <a:rect l="l" t="t" r="r" b="b"/>
              <a:pathLst>
                <a:path w="8690" h="5006" extrusionOk="0">
                  <a:moveTo>
                    <a:pt x="8690" y="4077"/>
                  </a:moveTo>
                  <a:lnTo>
                    <a:pt x="1651" y="0"/>
                  </a:lnTo>
                  <a:lnTo>
                    <a:pt x="1" y="928"/>
                  </a:lnTo>
                  <a:lnTo>
                    <a:pt x="7040" y="50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5"/>
            <p:cNvSpPr/>
            <p:nvPr/>
          </p:nvSpPr>
          <p:spPr>
            <a:xfrm>
              <a:off x="2995600" y="2659325"/>
              <a:ext cx="217025" cy="125125"/>
            </a:xfrm>
            <a:custGeom>
              <a:avLst/>
              <a:gdLst/>
              <a:ahLst/>
              <a:cxnLst/>
              <a:rect l="l" t="t" r="r" b="b"/>
              <a:pathLst>
                <a:path w="8681" h="5005" extrusionOk="0">
                  <a:moveTo>
                    <a:pt x="8681" y="4077"/>
                  </a:moveTo>
                  <a:lnTo>
                    <a:pt x="1642" y="0"/>
                  </a:lnTo>
                  <a:lnTo>
                    <a:pt x="1" y="928"/>
                  </a:lnTo>
                  <a:lnTo>
                    <a:pt x="7040" y="50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5"/>
            <p:cNvSpPr/>
            <p:nvPr/>
          </p:nvSpPr>
          <p:spPr>
            <a:xfrm>
              <a:off x="1960325" y="2868300"/>
              <a:ext cx="26125" cy="48625"/>
            </a:xfrm>
            <a:custGeom>
              <a:avLst/>
              <a:gdLst/>
              <a:ahLst/>
              <a:cxnLst/>
              <a:rect l="l" t="t" r="r" b="b"/>
              <a:pathLst>
                <a:path w="1045" h="1945" extrusionOk="0">
                  <a:moveTo>
                    <a:pt x="0" y="598"/>
                  </a:moveTo>
                  <a:lnTo>
                    <a:pt x="1044" y="0"/>
                  </a:lnTo>
                  <a:lnTo>
                    <a:pt x="1044" y="1097"/>
                  </a:lnTo>
                  <a:lnTo>
                    <a:pt x="0" y="194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5"/>
            <p:cNvSpPr/>
            <p:nvPr/>
          </p:nvSpPr>
          <p:spPr>
            <a:xfrm>
              <a:off x="1949850" y="2877000"/>
              <a:ext cx="10500" cy="39925"/>
            </a:xfrm>
            <a:custGeom>
              <a:avLst/>
              <a:gdLst/>
              <a:ahLst/>
              <a:cxnLst/>
              <a:rect l="l" t="t" r="r" b="b"/>
              <a:pathLst>
                <a:path w="420" h="1597" extrusionOk="0">
                  <a:moveTo>
                    <a:pt x="419" y="1597"/>
                  </a:moveTo>
                  <a:lnTo>
                    <a:pt x="0" y="1356"/>
                  </a:lnTo>
                  <a:lnTo>
                    <a:pt x="0" y="0"/>
                  </a:lnTo>
                  <a:lnTo>
                    <a:pt x="419" y="25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5"/>
            <p:cNvSpPr/>
            <p:nvPr/>
          </p:nvSpPr>
          <p:spPr>
            <a:xfrm>
              <a:off x="1949850" y="2862050"/>
              <a:ext cx="36600" cy="21200"/>
            </a:xfrm>
            <a:custGeom>
              <a:avLst/>
              <a:gdLst/>
              <a:ahLst/>
              <a:cxnLst/>
              <a:rect l="l" t="t" r="r" b="b"/>
              <a:pathLst>
                <a:path w="1464" h="848" extrusionOk="0">
                  <a:moveTo>
                    <a:pt x="1463" y="250"/>
                  </a:moveTo>
                  <a:lnTo>
                    <a:pt x="1044" y="0"/>
                  </a:lnTo>
                  <a:lnTo>
                    <a:pt x="0" y="598"/>
                  </a:lnTo>
                  <a:lnTo>
                    <a:pt x="419" y="84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5"/>
            <p:cNvSpPr/>
            <p:nvPr/>
          </p:nvSpPr>
          <p:spPr>
            <a:xfrm>
              <a:off x="2769025" y="2467950"/>
              <a:ext cx="187125" cy="127150"/>
            </a:xfrm>
            <a:custGeom>
              <a:avLst/>
              <a:gdLst/>
              <a:ahLst/>
              <a:cxnLst/>
              <a:rect l="l" t="t" r="r" b="b"/>
              <a:pathLst>
                <a:path w="7485" h="5086" extrusionOk="0">
                  <a:moveTo>
                    <a:pt x="7485" y="4283"/>
                  </a:moveTo>
                  <a:lnTo>
                    <a:pt x="0" y="1"/>
                  </a:lnTo>
                  <a:lnTo>
                    <a:pt x="0" y="795"/>
                  </a:lnTo>
                  <a:lnTo>
                    <a:pt x="7485" y="508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5"/>
            <p:cNvSpPr/>
            <p:nvPr/>
          </p:nvSpPr>
          <p:spPr>
            <a:xfrm>
              <a:off x="2956125" y="2570550"/>
              <a:ext cx="7625" cy="24550"/>
            </a:xfrm>
            <a:custGeom>
              <a:avLst/>
              <a:gdLst/>
              <a:ahLst/>
              <a:cxnLst/>
              <a:rect l="l" t="t" r="r" b="b"/>
              <a:pathLst>
                <a:path w="305" h="982" extrusionOk="0">
                  <a:moveTo>
                    <a:pt x="1" y="982"/>
                  </a:moveTo>
                  <a:lnTo>
                    <a:pt x="304" y="804"/>
                  </a:lnTo>
                  <a:lnTo>
                    <a:pt x="304" y="1"/>
                  </a:lnTo>
                  <a:lnTo>
                    <a:pt x="1" y="17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2769025" y="2463500"/>
              <a:ext cx="194725" cy="111550"/>
            </a:xfrm>
            <a:custGeom>
              <a:avLst/>
              <a:gdLst/>
              <a:ahLst/>
              <a:cxnLst/>
              <a:rect l="l" t="t" r="r" b="b"/>
              <a:pathLst>
                <a:path w="7789" h="4462" extrusionOk="0">
                  <a:moveTo>
                    <a:pt x="0" y="179"/>
                  </a:moveTo>
                  <a:lnTo>
                    <a:pt x="303" y="1"/>
                  </a:lnTo>
                  <a:lnTo>
                    <a:pt x="7788" y="4283"/>
                  </a:lnTo>
                  <a:lnTo>
                    <a:pt x="7485" y="446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2204975" y="2616950"/>
              <a:ext cx="47300" cy="60000"/>
            </a:xfrm>
            <a:custGeom>
              <a:avLst/>
              <a:gdLst/>
              <a:ahLst/>
              <a:cxnLst/>
              <a:rect l="l" t="t" r="r" b="b"/>
              <a:pathLst>
                <a:path w="1892" h="2400" extrusionOk="0">
                  <a:moveTo>
                    <a:pt x="1714" y="2400"/>
                  </a:moveTo>
                  <a:lnTo>
                    <a:pt x="1892" y="2114"/>
                  </a:lnTo>
                  <a:lnTo>
                    <a:pt x="813" y="1436"/>
                  </a:lnTo>
                  <a:cubicBezTo>
                    <a:pt x="518" y="1258"/>
                    <a:pt x="340" y="937"/>
                    <a:pt x="340" y="589"/>
                  </a:cubicBezTo>
                  <a:lnTo>
                    <a:pt x="340" y="0"/>
                  </a:lnTo>
                  <a:lnTo>
                    <a:pt x="1" y="0"/>
                  </a:lnTo>
                  <a:lnTo>
                    <a:pt x="1" y="589"/>
                  </a:lnTo>
                  <a:cubicBezTo>
                    <a:pt x="1" y="1053"/>
                    <a:pt x="242" y="1481"/>
                    <a:pt x="634" y="173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2189600" y="2587500"/>
              <a:ext cx="46625" cy="43300"/>
            </a:xfrm>
            <a:custGeom>
              <a:avLst/>
              <a:gdLst/>
              <a:ahLst/>
              <a:cxnLst/>
              <a:rect l="l" t="t" r="r" b="b"/>
              <a:pathLst>
                <a:path w="1865" h="1732" extrusionOk="0">
                  <a:moveTo>
                    <a:pt x="232" y="893"/>
                  </a:moveTo>
                  <a:cubicBezTo>
                    <a:pt x="232" y="893"/>
                    <a:pt x="232" y="893"/>
                    <a:pt x="241" y="902"/>
                  </a:cubicBezTo>
                  <a:cubicBezTo>
                    <a:pt x="419" y="1000"/>
                    <a:pt x="598" y="1107"/>
                    <a:pt x="776" y="1214"/>
                  </a:cubicBezTo>
                  <a:cubicBezTo>
                    <a:pt x="883" y="1267"/>
                    <a:pt x="999" y="1330"/>
                    <a:pt x="1097" y="1392"/>
                  </a:cubicBezTo>
                  <a:cubicBezTo>
                    <a:pt x="1124" y="1410"/>
                    <a:pt x="1151" y="1437"/>
                    <a:pt x="1178" y="1464"/>
                  </a:cubicBezTo>
                  <a:cubicBezTo>
                    <a:pt x="1196" y="1482"/>
                    <a:pt x="1196" y="1508"/>
                    <a:pt x="1213" y="1526"/>
                  </a:cubicBezTo>
                  <a:cubicBezTo>
                    <a:pt x="1249" y="1580"/>
                    <a:pt x="1320" y="1624"/>
                    <a:pt x="1374" y="1651"/>
                  </a:cubicBezTo>
                  <a:cubicBezTo>
                    <a:pt x="1588" y="1731"/>
                    <a:pt x="1767" y="1526"/>
                    <a:pt x="1811" y="1339"/>
                  </a:cubicBezTo>
                  <a:cubicBezTo>
                    <a:pt x="1865" y="1089"/>
                    <a:pt x="1775" y="804"/>
                    <a:pt x="1588" y="634"/>
                  </a:cubicBezTo>
                  <a:cubicBezTo>
                    <a:pt x="1410" y="482"/>
                    <a:pt x="1213" y="366"/>
                    <a:pt x="1008" y="250"/>
                  </a:cubicBezTo>
                  <a:cubicBezTo>
                    <a:pt x="794" y="134"/>
                    <a:pt x="562" y="1"/>
                    <a:pt x="312" y="72"/>
                  </a:cubicBezTo>
                  <a:cubicBezTo>
                    <a:pt x="196" y="108"/>
                    <a:pt x="89" y="188"/>
                    <a:pt x="27" y="295"/>
                  </a:cubicBezTo>
                  <a:cubicBezTo>
                    <a:pt x="0" y="357"/>
                    <a:pt x="9" y="384"/>
                    <a:pt x="36" y="447"/>
                  </a:cubicBezTo>
                  <a:cubicBezTo>
                    <a:pt x="54" y="500"/>
                    <a:pt x="80" y="554"/>
                    <a:pt x="89" y="616"/>
                  </a:cubicBezTo>
                  <a:cubicBezTo>
                    <a:pt x="98" y="670"/>
                    <a:pt x="80" y="705"/>
                    <a:pt x="107" y="759"/>
                  </a:cubicBezTo>
                  <a:cubicBezTo>
                    <a:pt x="134" y="812"/>
                    <a:pt x="179" y="866"/>
                    <a:pt x="232" y="893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2187350" y="2587500"/>
              <a:ext cx="43975" cy="45975"/>
            </a:xfrm>
            <a:custGeom>
              <a:avLst/>
              <a:gdLst/>
              <a:ahLst/>
              <a:cxnLst/>
              <a:rect l="l" t="t" r="r" b="b"/>
              <a:pathLst>
                <a:path w="1759" h="1839" extrusionOk="0">
                  <a:moveTo>
                    <a:pt x="188" y="991"/>
                  </a:moveTo>
                  <a:cubicBezTo>
                    <a:pt x="269" y="1053"/>
                    <a:pt x="349" y="1107"/>
                    <a:pt x="438" y="1151"/>
                  </a:cubicBezTo>
                  <a:cubicBezTo>
                    <a:pt x="599" y="1241"/>
                    <a:pt x="750" y="1330"/>
                    <a:pt x="902" y="1428"/>
                  </a:cubicBezTo>
                  <a:cubicBezTo>
                    <a:pt x="1098" y="1535"/>
                    <a:pt x="1482" y="1838"/>
                    <a:pt x="1669" y="1580"/>
                  </a:cubicBezTo>
                  <a:cubicBezTo>
                    <a:pt x="1758" y="1446"/>
                    <a:pt x="1749" y="1250"/>
                    <a:pt x="1714" y="1098"/>
                  </a:cubicBezTo>
                  <a:cubicBezTo>
                    <a:pt x="1669" y="973"/>
                    <a:pt x="1589" y="857"/>
                    <a:pt x="1500" y="750"/>
                  </a:cubicBezTo>
                  <a:cubicBezTo>
                    <a:pt x="1428" y="670"/>
                    <a:pt x="1303" y="625"/>
                    <a:pt x="1205" y="572"/>
                  </a:cubicBezTo>
                  <a:cubicBezTo>
                    <a:pt x="1089" y="500"/>
                    <a:pt x="973" y="429"/>
                    <a:pt x="848" y="366"/>
                  </a:cubicBezTo>
                  <a:cubicBezTo>
                    <a:pt x="643" y="242"/>
                    <a:pt x="385" y="1"/>
                    <a:pt x="144" y="179"/>
                  </a:cubicBezTo>
                  <a:cubicBezTo>
                    <a:pt x="46" y="259"/>
                    <a:pt x="19" y="384"/>
                    <a:pt x="19" y="500"/>
                  </a:cubicBezTo>
                  <a:cubicBezTo>
                    <a:pt x="10" y="625"/>
                    <a:pt x="1" y="777"/>
                    <a:pt x="81" y="884"/>
                  </a:cubicBezTo>
                  <a:cubicBezTo>
                    <a:pt x="117" y="920"/>
                    <a:pt x="153" y="964"/>
                    <a:pt x="188" y="9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5"/>
            <p:cNvSpPr/>
            <p:nvPr/>
          </p:nvSpPr>
          <p:spPr>
            <a:xfrm>
              <a:off x="1970800" y="2336600"/>
              <a:ext cx="748050" cy="588600"/>
            </a:xfrm>
            <a:custGeom>
              <a:avLst/>
              <a:gdLst/>
              <a:ahLst/>
              <a:cxnLst/>
              <a:rect l="l" t="t" r="r" b="b"/>
              <a:pathLst>
                <a:path w="29922" h="23544" extrusionOk="0">
                  <a:moveTo>
                    <a:pt x="9983" y="12427"/>
                  </a:moveTo>
                  <a:lnTo>
                    <a:pt x="11562" y="8083"/>
                  </a:lnTo>
                  <a:lnTo>
                    <a:pt x="24855" y="1"/>
                  </a:lnTo>
                  <a:lnTo>
                    <a:pt x="25898" y="2820"/>
                  </a:lnTo>
                  <a:lnTo>
                    <a:pt x="29922" y="1963"/>
                  </a:lnTo>
                  <a:lnTo>
                    <a:pt x="29922" y="5987"/>
                  </a:lnTo>
                  <a:lnTo>
                    <a:pt x="26853" y="7762"/>
                  </a:lnTo>
                  <a:lnTo>
                    <a:pt x="26853" y="7271"/>
                  </a:lnTo>
                  <a:cubicBezTo>
                    <a:pt x="26853" y="6557"/>
                    <a:pt x="26353" y="6272"/>
                    <a:pt x="25738" y="6629"/>
                  </a:cubicBezTo>
                  <a:lnTo>
                    <a:pt x="24881" y="7128"/>
                  </a:lnTo>
                  <a:cubicBezTo>
                    <a:pt x="24266" y="7485"/>
                    <a:pt x="19930" y="10964"/>
                    <a:pt x="19930" y="11669"/>
                  </a:cubicBezTo>
                  <a:lnTo>
                    <a:pt x="19930" y="12160"/>
                  </a:lnTo>
                  <a:lnTo>
                    <a:pt x="9314" y="18289"/>
                  </a:lnTo>
                  <a:lnTo>
                    <a:pt x="9314" y="17798"/>
                  </a:lnTo>
                  <a:cubicBezTo>
                    <a:pt x="9314" y="17084"/>
                    <a:pt x="8815" y="16808"/>
                    <a:pt x="8199" y="17156"/>
                  </a:cubicBezTo>
                  <a:lnTo>
                    <a:pt x="3837" y="19555"/>
                  </a:lnTo>
                  <a:cubicBezTo>
                    <a:pt x="3221" y="19912"/>
                    <a:pt x="2722" y="20769"/>
                    <a:pt x="2722" y="21473"/>
                  </a:cubicBezTo>
                  <a:lnTo>
                    <a:pt x="2722" y="21973"/>
                  </a:lnTo>
                  <a:lnTo>
                    <a:pt x="1" y="23543"/>
                  </a:lnTo>
                  <a:lnTo>
                    <a:pt x="1" y="194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5"/>
            <p:cNvSpPr/>
            <p:nvPr/>
          </p:nvSpPr>
          <p:spPr>
            <a:xfrm>
              <a:off x="2618250" y="2385675"/>
              <a:ext cx="337900" cy="156575"/>
            </a:xfrm>
            <a:custGeom>
              <a:avLst/>
              <a:gdLst/>
              <a:ahLst/>
              <a:cxnLst/>
              <a:rect l="l" t="t" r="r" b="b"/>
              <a:pathLst>
                <a:path w="13516" h="6263" extrusionOk="0">
                  <a:moveTo>
                    <a:pt x="13516" y="5406"/>
                  </a:moveTo>
                  <a:lnTo>
                    <a:pt x="4024" y="0"/>
                  </a:lnTo>
                  <a:lnTo>
                    <a:pt x="0" y="857"/>
                  </a:lnTo>
                  <a:lnTo>
                    <a:pt x="9501" y="6263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>
              <a:off x="2220375" y="2538650"/>
              <a:ext cx="276800" cy="243575"/>
            </a:xfrm>
            <a:custGeom>
              <a:avLst/>
              <a:gdLst/>
              <a:ahLst/>
              <a:cxnLst/>
              <a:rect l="l" t="t" r="r" b="b"/>
              <a:pathLst>
                <a:path w="11072" h="9743" extrusionOk="0">
                  <a:moveTo>
                    <a:pt x="11071" y="5398"/>
                  </a:moveTo>
                  <a:lnTo>
                    <a:pt x="1579" y="1"/>
                  </a:lnTo>
                  <a:lnTo>
                    <a:pt x="0" y="4345"/>
                  </a:lnTo>
                  <a:lnTo>
                    <a:pt x="9492" y="9743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5"/>
            <p:cNvSpPr/>
            <p:nvPr/>
          </p:nvSpPr>
          <p:spPr>
            <a:xfrm>
              <a:off x="2230625" y="2550925"/>
              <a:ext cx="256050" cy="219050"/>
            </a:xfrm>
            <a:custGeom>
              <a:avLst/>
              <a:gdLst/>
              <a:ahLst/>
              <a:cxnLst/>
              <a:rect l="l" t="t" r="r" b="b"/>
              <a:pathLst>
                <a:path w="10242" h="8762" extrusionOk="0">
                  <a:moveTo>
                    <a:pt x="10242" y="5068"/>
                  </a:moveTo>
                  <a:lnTo>
                    <a:pt x="1348" y="1"/>
                  </a:lnTo>
                  <a:lnTo>
                    <a:pt x="1" y="3703"/>
                  </a:lnTo>
                  <a:lnTo>
                    <a:pt x="8904" y="876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5"/>
            <p:cNvSpPr/>
            <p:nvPr/>
          </p:nvSpPr>
          <p:spPr>
            <a:xfrm>
              <a:off x="2235975" y="2557175"/>
              <a:ext cx="245575" cy="206550"/>
            </a:xfrm>
            <a:custGeom>
              <a:avLst/>
              <a:gdLst/>
              <a:ahLst/>
              <a:cxnLst/>
              <a:rect l="l" t="t" r="r" b="b"/>
              <a:pathLst>
                <a:path w="9823" h="8262" extrusionOk="0">
                  <a:moveTo>
                    <a:pt x="1" y="3373"/>
                  </a:moveTo>
                  <a:lnTo>
                    <a:pt x="8592" y="8261"/>
                  </a:lnTo>
                  <a:lnTo>
                    <a:pt x="9823" y="4889"/>
                  </a:lnTo>
                  <a:lnTo>
                    <a:pt x="3533" y="1312"/>
                  </a:lnTo>
                  <a:lnTo>
                    <a:pt x="1223" y="0"/>
                  </a:lnTo>
                  <a:lnTo>
                    <a:pt x="10" y="334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2781275" y="2622075"/>
              <a:ext cx="115100" cy="62250"/>
            </a:xfrm>
            <a:custGeom>
              <a:avLst/>
              <a:gdLst/>
              <a:ahLst/>
              <a:cxnLst/>
              <a:rect l="l" t="t" r="r" b="b"/>
              <a:pathLst>
                <a:path w="4604" h="2490" extrusionOk="0">
                  <a:moveTo>
                    <a:pt x="4113" y="2489"/>
                  </a:moveTo>
                  <a:lnTo>
                    <a:pt x="1" y="0"/>
                  </a:lnTo>
                  <a:lnTo>
                    <a:pt x="3962" y="375"/>
                  </a:lnTo>
                  <a:lnTo>
                    <a:pt x="4604" y="1758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2765000" y="2631000"/>
              <a:ext cx="106400" cy="128250"/>
            </a:xfrm>
            <a:custGeom>
              <a:avLst/>
              <a:gdLst/>
              <a:ahLst/>
              <a:cxnLst/>
              <a:rect l="l" t="t" r="r" b="b"/>
              <a:pathLst>
                <a:path w="4256" h="5130" extrusionOk="0">
                  <a:moveTo>
                    <a:pt x="0" y="3310"/>
                  </a:moveTo>
                  <a:cubicBezTo>
                    <a:pt x="0" y="2204"/>
                    <a:pt x="777" y="857"/>
                    <a:pt x="1740" y="304"/>
                  </a:cubicBezTo>
                  <a:cubicBezTo>
                    <a:pt x="2222" y="27"/>
                    <a:pt x="2659" y="0"/>
                    <a:pt x="2971" y="170"/>
                  </a:cubicBezTo>
                  <a:lnTo>
                    <a:pt x="2971" y="170"/>
                  </a:lnTo>
                  <a:lnTo>
                    <a:pt x="2971" y="179"/>
                  </a:lnTo>
                  <a:cubicBezTo>
                    <a:pt x="2971" y="179"/>
                    <a:pt x="2971" y="179"/>
                    <a:pt x="2971" y="179"/>
                  </a:cubicBezTo>
                  <a:lnTo>
                    <a:pt x="4256" y="910"/>
                  </a:lnTo>
                  <a:lnTo>
                    <a:pt x="1740" y="5130"/>
                  </a:lnTo>
                  <a:lnTo>
                    <a:pt x="509" y="4434"/>
                  </a:lnTo>
                  <a:cubicBezTo>
                    <a:pt x="509" y="4425"/>
                    <a:pt x="509" y="4425"/>
                    <a:pt x="509" y="4425"/>
                  </a:cubicBezTo>
                  <a:lnTo>
                    <a:pt x="500" y="4425"/>
                  </a:lnTo>
                  <a:lnTo>
                    <a:pt x="500" y="4425"/>
                  </a:lnTo>
                  <a:cubicBezTo>
                    <a:pt x="188" y="4247"/>
                    <a:pt x="0" y="3854"/>
                    <a:pt x="0" y="331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2795550" y="2642150"/>
              <a:ext cx="87225" cy="127825"/>
            </a:xfrm>
            <a:custGeom>
              <a:avLst/>
              <a:gdLst/>
              <a:ahLst/>
              <a:cxnLst/>
              <a:rect l="l" t="t" r="r" b="b"/>
              <a:pathLst>
                <a:path w="3489" h="5113" extrusionOk="0">
                  <a:moveTo>
                    <a:pt x="1" y="3560"/>
                  </a:moveTo>
                  <a:cubicBezTo>
                    <a:pt x="1" y="4666"/>
                    <a:pt x="786" y="5112"/>
                    <a:pt x="1740" y="4550"/>
                  </a:cubicBezTo>
                  <a:cubicBezTo>
                    <a:pt x="2704" y="3997"/>
                    <a:pt x="3489" y="2650"/>
                    <a:pt x="3489" y="1544"/>
                  </a:cubicBezTo>
                  <a:cubicBezTo>
                    <a:pt x="3489" y="437"/>
                    <a:pt x="2704" y="0"/>
                    <a:pt x="1740" y="553"/>
                  </a:cubicBezTo>
                  <a:cubicBezTo>
                    <a:pt x="786" y="1106"/>
                    <a:pt x="1" y="2454"/>
                    <a:pt x="1" y="356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2813625" y="2670475"/>
              <a:ext cx="51100" cy="70950"/>
            </a:xfrm>
            <a:custGeom>
              <a:avLst/>
              <a:gdLst/>
              <a:ahLst/>
              <a:cxnLst/>
              <a:rect l="l" t="t" r="r" b="b"/>
              <a:pathLst>
                <a:path w="2044" h="2838" extrusionOk="0">
                  <a:moveTo>
                    <a:pt x="0" y="2222"/>
                  </a:moveTo>
                  <a:cubicBezTo>
                    <a:pt x="0" y="2338"/>
                    <a:pt x="9" y="2552"/>
                    <a:pt x="116" y="2694"/>
                  </a:cubicBezTo>
                  <a:cubicBezTo>
                    <a:pt x="125" y="2712"/>
                    <a:pt x="143" y="2730"/>
                    <a:pt x="161" y="2748"/>
                  </a:cubicBezTo>
                  <a:lnTo>
                    <a:pt x="170" y="2748"/>
                  </a:lnTo>
                  <a:cubicBezTo>
                    <a:pt x="188" y="2775"/>
                    <a:pt x="214" y="2793"/>
                    <a:pt x="250" y="2810"/>
                  </a:cubicBezTo>
                  <a:cubicBezTo>
                    <a:pt x="295" y="2828"/>
                    <a:pt x="339" y="2837"/>
                    <a:pt x="393" y="2837"/>
                  </a:cubicBezTo>
                  <a:cubicBezTo>
                    <a:pt x="428" y="2837"/>
                    <a:pt x="455" y="2837"/>
                    <a:pt x="491" y="2828"/>
                  </a:cubicBezTo>
                  <a:cubicBezTo>
                    <a:pt x="589" y="2810"/>
                    <a:pt x="714" y="2775"/>
                    <a:pt x="839" y="2694"/>
                  </a:cubicBezTo>
                  <a:cubicBezTo>
                    <a:pt x="1062" y="2561"/>
                    <a:pt x="1285" y="2364"/>
                    <a:pt x="1472" y="2123"/>
                  </a:cubicBezTo>
                  <a:cubicBezTo>
                    <a:pt x="1544" y="2016"/>
                    <a:pt x="1624" y="1909"/>
                    <a:pt x="1686" y="1802"/>
                  </a:cubicBezTo>
                  <a:cubicBezTo>
                    <a:pt x="1900" y="1419"/>
                    <a:pt x="2043" y="990"/>
                    <a:pt x="2043" y="616"/>
                  </a:cubicBezTo>
                  <a:lnTo>
                    <a:pt x="2043" y="598"/>
                  </a:lnTo>
                  <a:cubicBezTo>
                    <a:pt x="2043" y="518"/>
                    <a:pt x="2034" y="411"/>
                    <a:pt x="1999" y="312"/>
                  </a:cubicBezTo>
                  <a:cubicBezTo>
                    <a:pt x="1963" y="152"/>
                    <a:pt x="1856" y="0"/>
                    <a:pt x="1642" y="0"/>
                  </a:cubicBezTo>
                  <a:cubicBezTo>
                    <a:pt x="1517" y="0"/>
                    <a:pt x="1365" y="45"/>
                    <a:pt x="1205" y="143"/>
                  </a:cubicBezTo>
                  <a:cubicBezTo>
                    <a:pt x="1187" y="152"/>
                    <a:pt x="1169" y="161"/>
                    <a:pt x="1151" y="170"/>
                  </a:cubicBezTo>
                  <a:cubicBezTo>
                    <a:pt x="1151" y="179"/>
                    <a:pt x="1142" y="179"/>
                    <a:pt x="1142" y="179"/>
                  </a:cubicBezTo>
                  <a:cubicBezTo>
                    <a:pt x="1098" y="214"/>
                    <a:pt x="1044" y="250"/>
                    <a:pt x="999" y="286"/>
                  </a:cubicBezTo>
                  <a:cubicBezTo>
                    <a:pt x="973" y="304"/>
                    <a:pt x="955" y="321"/>
                    <a:pt x="928" y="339"/>
                  </a:cubicBezTo>
                  <a:cubicBezTo>
                    <a:pt x="910" y="357"/>
                    <a:pt x="892" y="366"/>
                    <a:pt x="874" y="384"/>
                  </a:cubicBezTo>
                  <a:cubicBezTo>
                    <a:pt x="866" y="402"/>
                    <a:pt x="848" y="411"/>
                    <a:pt x="839" y="428"/>
                  </a:cubicBezTo>
                  <a:cubicBezTo>
                    <a:pt x="803" y="464"/>
                    <a:pt x="759" y="500"/>
                    <a:pt x="723" y="536"/>
                  </a:cubicBezTo>
                  <a:cubicBezTo>
                    <a:pt x="527" y="759"/>
                    <a:pt x="348" y="1026"/>
                    <a:pt x="223" y="1303"/>
                  </a:cubicBezTo>
                  <a:cubicBezTo>
                    <a:pt x="196" y="1347"/>
                    <a:pt x="188" y="1383"/>
                    <a:pt x="170" y="1419"/>
                  </a:cubicBezTo>
                  <a:cubicBezTo>
                    <a:pt x="143" y="1490"/>
                    <a:pt x="116" y="1561"/>
                    <a:pt x="98" y="1633"/>
                  </a:cubicBezTo>
                  <a:lnTo>
                    <a:pt x="98" y="1642"/>
                  </a:lnTo>
                  <a:cubicBezTo>
                    <a:pt x="89" y="1651"/>
                    <a:pt x="89" y="1651"/>
                    <a:pt x="89" y="1660"/>
                  </a:cubicBezTo>
                  <a:cubicBezTo>
                    <a:pt x="81" y="1695"/>
                    <a:pt x="72" y="1740"/>
                    <a:pt x="54" y="1776"/>
                  </a:cubicBezTo>
                  <a:cubicBezTo>
                    <a:pt x="36" y="1856"/>
                    <a:pt x="18" y="1927"/>
                    <a:pt x="18" y="1999"/>
                  </a:cubicBezTo>
                  <a:cubicBezTo>
                    <a:pt x="0" y="2079"/>
                    <a:pt x="0" y="2150"/>
                    <a:pt x="0" y="222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2816075" y="2670700"/>
              <a:ext cx="48650" cy="70725"/>
            </a:xfrm>
            <a:custGeom>
              <a:avLst/>
              <a:gdLst/>
              <a:ahLst/>
              <a:cxnLst/>
              <a:rect l="l" t="t" r="r" b="b"/>
              <a:pathLst>
                <a:path w="1946" h="2829" extrusionOk="0">
                  <a:moveTo>
                    <a:pt x="90" y="2676"/>
                  </a:moveTo>
                  <a:cubicBezTo>
                    <a:pt x="214" y="2676"/>
                    <a:pt x="366" y="2632"/>
                    <a:pt x="527" y="2534"/>
                  </a:cubicBezTo>
                  <a:cubicBezTo>
                    <a:pt x="1178" y="2159"/>
                    <a:pt x="1731" y="1205"/>
                    <a:pt x="1731" y="455"/>
                  </a:cubicBezTo>
                  <a:cubicBezTo>
                    <a:pt x="1731" y="339"/>
                    <a:pt x="1722" y="143"/>
                    <a:pt x="1633" y="0"/>
                  </a:cubicBezTo>
                  <a:cubicBezTo>
                    <a:pt x="1909" y="63"/>
                    <a:pt x="1945" y="437"/>
                    <a:pt x="1945" y="607"/>
                  </a:cubicBezTo>
                  <a:cubicBezTo>
                    <a:pt x="1945" y="1356"/>
                    <a:pt x="1392" y="2311"/>
                    <a:pt x="741" y="2685"/>
                  </a:cubicBezTo>
                  <a:cubicBezTo>
                    <a:pt x="580" y="2784"/>
                    <a:pt x="429" y="2828"/>
                    <a:pt x="295" y="2828"/>
                  </a:cubicBezTo>
                  <a:cubicBezTo>
                    <a:pt x="152" y="2828"/>
                    <a:pt x="63" y="2766"/>
                    <a:pt x="0" y="2668"/>
                  </a:cubicBezTo>
                  <a:cubicBezTo>
                    <a:pt x="27" y="2676"/>
                    <a:pt x="54" y="2676"/>
                    <a:pt x="90" y="267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2815850" y="2676275"/>
              <a:ext cx="45075" cy="63125"/>
            </a:xfrm>
            <a:custGeom>
              <a:avLst/>
              <a:gdLst/>
              <a:ahLst/>
              <a:cxnLst/>
              <a:rect l="l" t="t" r="r" b="b"/>
              <a:pathLst>
                <a:path w="1803" h="2525" extrusionOk="0">
                  <a:moveTo>
                    <a:pt x="27" y="2462"/>
                  </a:moveTo>
                  <a:lnTo>
                    <a:pt x="322" y="1829"/>
                  </a:lnTo>
                  <a:cubicBezTo>
                    <a:pt x="223" y="1758"/>
                    <a:pt x="170" y="1624"/>
                    <a:pt x="170" y="1445"/>
                  </a:cubicBezTo>
                  <a:cubicBezTo>
                    <a:pt x="170" y="1428"/>
                    <a:pt x="170" y="1410"/>
                    <a:pt x="170" y="1392"/>
                  </a:cubicBezTo>
                  <a:lnTo>
                    <a:pt x="0" y="1428"/>
                  </a:lnTo>
                  <a:cubicBezTo>
                    <a:pt x="0" y="1419"/>
                    <a:pt x="0" y="1419"/>
                    <a:pt x="9" y="1410"/>
                  </a:cubicBezTo>
                  <a:lnTo>
                    <a:pt x="9" y="1401"/>
                  </a:lnTo>
                  <a:cubicBezTo>
                    <a:pt x="27" y="1329"/>
                    <a:pt x="54" y="1258"/>
                    <a:pt x="81" y="1187"/>
                  </a:cubicBezTo>
                  <a:cubicBezTo>
                    <a:pt x="99" y="1151"/>
                    <a:pt x="107" y="1115"/>
                    <a:pt x="134" y="1071"/>
                  </a:cubicBezTo>
                  <a:lnTo>
                    <a:pt x="250" y="1044"/>
                  </a:lnTo>
                  <a:cubicBezTo>
                    <a:pt x="339" y="839"/>
                    <a:pt x="473" y="634"/>
                    <a:pt x="634" y="491"/>
                  </a:cubicBezTo>
                  <a:lnTo>
                    <a:pt x="634" y="304"/>
                  </a:lnTo>
                  <a:cubicBezTo>
                    <a:pt x="670" y="268"/>
                    <a:pt x="714" y="232"/>
                    <a:pt x="750" y="196"/>
                  </a:cubicBezTo>
                  <a:cubicBezTo>
                    <a:pt x="759" y="179"/>
                    <a:pt x="777" y="170"/>
                    <a:pt x="785" y="152"/>
                  </a:cubicBezTo>
                  <a:cubicBezTo>
                    <a:pt x="803" y="134"/>
                    <a:pt x="821" y="125"/>
                    <a:pt x="839" y="107"/>
                  </a:cubicBezTo>
                  <a:cubicBezTo>
                    <a:pt x="866" y="89"/>
                    <a:pt x="884" y="72"/>
                    <a:pt x="910" y="54"/>
                  </a:cubicBezTo>
                  <a:lnTo>
                    <a:pt x="910" y="330"/>
                  </a:lnTo>
                  <a:cubicBezTo>
                    <a:pt x="1080" y="277"/>
                    <a:pt x="1223" y="321"/>
                    <a:pt x="1303" y="428"/>
                  </a:cubicBezTo>
                  <a:lnTo>
                    <a:pt x="1767" y="0"/>
                  </a:lnTo>
                  <a:cubicBezTo>
                    <a:pt x="1794" y="98"/>
                    <a:pt x="1802" y="205"/>
                    <a:pt x="1802" y="286"/>
                  </a:cubicBezTo>
                  <a:lnTo>
                    <a:pt x="1392" y="678"/>
                  </a:lnTo>
                  <a:cubicBezTo>
                    <a:pt x="1392" y="696"/>
                    <a:pt x="1392" y="714"/>
                    <a:pt x="1392" y="741"/>
                  </a:cubicBezTo>
                  <a:cubicBezTo>
                    <a:pt x="1392" y="919"/>
                    <a:pt x="1339" y="1106"/>
                    <a:pt x="1240" y="1285"/>
                  </a:cubicBezTo>
                  <a:lnTo>
                    <a:pt x="1446" y="1490"/>
                  </a:lnTo>
                  <a:cubicBezTo>
                    <a:pt x="1383" y="1597"/>
                    <a:pt x="1303" y="1704"/>
                    <a:pt x="1232" y="1811"/>
                  </a:cubicBezTo>
                  <a:lnTo>
                    <a:pt x="1026" y="1597"/>
                  </a:lnTo>
                  <a:cubicBezTo>
                    <a:pt x="955" y="1677"/>
                    <a:pt x="866" y="1749"/>
                    <a:pt x="785" y="1802"/>
                  </a:cubicBezTo>
                  <a:cubicBezTo>
                    <a:pt x="696" y="1847"/>
                    <a:pt x="616" y="1874"/>
                    <a:pt x="545" y="1883"/>
                  </a:cubicBezTo>
                  <a:lnTo>
                    <a:pt x="250" y="2516"/>
                  </a:lnTo>
                  <a:cubicBezTo>
                    <a:pt x="215" y="2525"/>
                    <a:pt x="188" y="2525"/>
                    <a:pt x="161" y="2525"/>
                  </a:cubicBezTo>
                  <a:cubicBezTo>
                    <a:pt x="125" y="2525"/>
                    <a:pt x="107" y="2525"/>
                    <a:pt x="81" y="2516"/>
                  </a:cubicBezTo>
                  <a:lnTo>
                    <a:pt x="72" y="251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2829450" y="2697225"/>
              <a:ext cx="11850" cy="14300"/>
            </a:xfrm>
            <a:custGeom>
              <a:avLst/>
              <a:gdLst/>
              <a:ahLst/>
              <a:cxnLst/>
              <a:rect l="l" t="t" r="r" b="b"/>
              <a:pathLst>
                <a:path w="474" h="572" extrusionOk="0">
                  <a:moveTo>
                    <a:pt x="1" y="367"/>
                  </a:moveTo>
                  <a:cubicBezTo>
                    <a:pt x="1" y="242"/>
                    <a:pt x="90" y="99"/>
                    <a:pt x="197" y="36"/>
                  </a:cubicBezTo>
                  <a:cubicBezTo>
                    <a:pt x="250" y="1"/>
                    <a:pt x="295" y="1"/>
                    <a:pt x="331" y="19"/>
                  </a:cubicBezTo>
                  <a:lnTo>
                    <a:pt x="331" y="19"/>
                  </a:lnTo>
                  <a:lnTo>
                    <a:pt x="331" y="19"/>
                  </a:lnTo>
                  <a:lnTo>
                    <a:pt x="473" y="99"/>
                  </a:lnTo>
                  <a:lnTo>
                    <a:pt x="197" y="572"/>
                  </a:lnTo>
                  <a:lnTo>
                    <a:pt x="63" y="491"/>
                  </a:lnTo>
                  <a:cubicBezTo>
                    <a:pt x="63" y="491"/>
                    <a:pt x="63" y="491"/>
                    <a:pt x="63" y="491"/>
                  </a:cubicBezTo>
                  <a:lnTo>
                    <a:pt x="63" y="491"/>
                  </a:lnTo>
                  <a:cubicBezTo>
                    <a:pt x="27" y="474"/>
                    <a:pt x="1" y="429"/>
                    <a:pt x="1" y="36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2832800" y="2698575"/>
              <a:ext cx="9825" cy="14075"/>
            </a:xfrm>
            <a:custGeom>
              <a:avLst/>
              <a:gdLst/>
              <a:ahLst/>
              <a:cxnLst/>
              <a:rect l="l" t="t" r="r" b="b"/>
              <a:pathLst>
                <a:path w="393" h="563" extrusionOk="0">
                  <a:moveTo>
                    <a:pt x="0" y="393"/>
                  </a:moveTo>
                  <a:cubicBezTo>
                    <a:pt x="0" y="509"/>
                    <a:pt x="90" y="562"/>
                    <a:pt x="197" y="500"/>
                  </a:cubicBezTo>
                  <a:cubicBezTo>
                    <a:pt x="304" y="437"/>
                    <a:pt x="393" y="286"/>
                    <a:pt x="393" y="170"/>
                  </a:cubicBezTo>
                  <a:cubicBezTo>
                    <a:pt x="393" y="45"/>
                    <a:pt x="304" y="0"/>
                    <a:pt x="197" y="54"/>
                  </a:cubicBezTo>
                  <a:cubicBezTo>
                    <a:pt x="90" y="116"/>
                    <a:pt x="0" y="268"/>
                    <a:pt x="0" y="393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2307350" y="2905525"/>
              <a:ext cx="115100" cy="62250"/>
            </a:xfrm>
            <a:custGeom>
              <a:avLst/>
              <a:gdLst/>
              <a:ahLst/>
              <a:cxnLst/>
              <a:rect l="l" t="t" r="r" b="b"/>
              <a:pathLst>
                <a:path w="4604" h="2490" extrusionOk="0">
                  <a:moveTo>
                    <a:pt x="4113" y="2490"/>
                  </a:moveTo>
                  <a:lnTo>
                    <a:pt x="0" y="1"/>
                  </a:lnTo>
                  <a:lnTo>
                    <a:pt x="3952" y="367"/>
                  </a:lnTo>
                  <a:lnTo>
                    <a:pt x="4604" y="1749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2292400" y="2908650"/>
              <a:ext cx="106650" cy="128500"/>
            </a:xfrm>
            <a:custGeom>
              <a:avLst/>
              <a:gdLst/>
              <a:ahLst/>
              <a:cxnLst/>
              <a:rect l="l" t="t" r="r" b="b"/>
              <a:pathLst>
                <a:path w="4266" h="5140" extrusionOk="0">
                  <a:moveTo>
                    <a:pt x="1" y="3311"/>
                  </a:moveTo>
                  <a:cubicBezTo>
                    <a:pt x="1" y="2213"/>
                    <a:pt x="786" y="866"/>
                    <a:pt x="1740" y="304"/>
                  </a:cubicBezTo>
                  <a:cubicBezTo>
                    <a:pt x="2222" y="28"/>
                    <a:pt x="2659" y="1"/>
                    <a:pt x="2971" y="179"/>
                  </a:cubicBezTo>
                  <a:lnTo>
                    <a:pt x="2971" y="179"/>
                  </a:lnTo>
                  <a:lnTo>
                    <a:pt x="2980" y="179"/>
                  </a:lnTo>
                  <a:lnTo>
                    <a:pt x="2980" y="179"/>
                  </a:lnTo>
                  <a:lnTo>
                    <a:pt x="4265" y="920"/>
                  </a:lnTo>
                  <a:lnTo>
                    <a:pt x="1740" y="5139"/>
                  </a:lnTo>
                  <a:lnTo>
                    <a:pt x="518" y="4435"/>
                  </a:lnTo>
                  <a:cubicBezTo>
                    <a:pt x="509" y="4435"/>
                    <a:pt x="509" y="4435"/>
                    <a:pt x="509" y="4435"/>
                  </a:cubicBezTo>
                  <a:lnTo>
                    <a:pt x="509" y="4435"/>
                  </a:lnTo>
                  <a:lnTo>
                    <a:pt x="509" y="4435"/>
                  </a:lnTo>
                  <a:cubicBezTo>
                    <a:pt x="197" y="4247"/>
                    <a:pt x="1" y="3864"/>
                    <a:pt x="1" y="331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2322950" y="2919800"/>
              <a:ext cx="87250" cy="127825"/>
            </a:xfrm>
            <a:custGeom>
              <a:avLst/>
              <a:gdLst/>
              <a:ahLst/>
              <a:cxnLst/>
              <a:rect l="l" t="t" r="r" b="b"/>
              <a:pathLst>
                <a:path w="3490" h="5113" extrusionOk="0">
                  <a:moveTo>
                    <a:pt x="1" y="3569"/>
                  </a:moveTo>
                  <a:cubicBezTo>
                    <a:pt x="1" y="4667"/>
                    <a:pt x="786" y="5113"/>
                    <a:pt x="1749" y="4560"/>
                  </a:cubicBezTo>
                  <a:cubicBezTo>
                    <a:pt x="2713" y="4006"/>
                    <a:pt x="3489" y="2659"/>
                    <a:pt x="3489" y="1553"/>
                  </a:cubicBezTo>
                  <a:cubicBezTo>
                    <a:pt x="3489" y="447"/>
                    <a:pt x="2713" y="1"/>
                    <a:pt x="1749" y="554"/>
                  </a:cubicBezTo>
                  <a:cubicBezTo>
                    <a:pt x="786" y="1116"/>
                    <a:pt x="1" y="2463"/>
                    <a:pt x="1" y="356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2341025" y="2948125"/>
              <a:ext cx="51100" cy="71175"/>
            </a:xfrm>
            <a:custGeom>
              <a:avLst/>
              <a:gdLst/>
              <a:ahLst/>
              <a:cxnLst/>
              <a:rect l="l" t="t" r="r" b="b"/>
              <a:pathLst>
                <a:path w="2044" h="2847" extrusionOk="0">
                  <a:moveTo>
                    <a:pt x="1" y="2231"/>
                  </a:moveTo>
                  <a:cubicBezTo>
                    <a:pt x="1" y="2347"/>
                    <a:pt x="9" y="2561"/>
                    <a:pt x="117" y="2704"/>
                  </a:cubicBezTo>
                  <a:cubicBezTo>
                    <a:pt x="125" y="2722"/>
                    <a:pt x="143" y="2740"/>
                    <a:pt x="161" y="2757"/>
                  </a:cubicBezTo>
                  <a:lnTo>
                    <a:pt x="170" y="2757"/>
                  </a:lnTo>
                  <a:cubicBezTo>
                    <a:pt x="188" y="2784"/>
                    <a:pt x="215" y="2802"/>
                    <a:pt x="250" y="2820"/>
                  </a:cubicBezTo>
                  <a:cubicBezTo>
                    <a:pt x="295" y="2838"/>
                    <a:pt x="340" y="2847"/>
                    <a:pt x="402" y="2847"/>
                  </a:cubicBezTo>
                  <a:cubicBezTo>
                    <a:pt x="429" y="2847"/>
                    <a:pt x="456" y="2838"/>
                    <a:pt x="491" y="2838"/>
                  </a:cubicBezTo>
                  <a:cubicBezTo>
                    <a:pt x="598" y="2820"/>
                    <a:pt x="714" y="2775"/>
                    <a:pt x="839" y="2704"/>
                  </a:cubicBezTo>
                  <a:cubicBezTo>
                    <a:pt x="1062" y="2570"/>
                    <a:pt x="1285" y="2365"/>
                    <a:pt x="1473" y="2124"/>
                  </a:cubicBezTo>
                  <a:cubicBezTo>
                    <a:pt x="1553" y="2026"/>
                    <a:pt x="1624" y="1919"/>
                    <a:pt x="1687" y="1803"/>
                  </a:cubicBezTo>
                  <a:cubicBezTo>
                    <a:pt x="1910" y="1428"/>
                    <a:pt x="2043" y="1000"/>
                    <a:pt x="2043" y="625"/>
                  </a:cubicBezTo>
                  <a:lnTo>
                    <a:pt x="2043" y="608"/>
                  </a:lnTo>
                  <a:cubicBezTo>
                    <a:pt x="2043" y="527"/>
                    <a:pt x="2035" y="420"/>
                    <a:pt x="2008" y="313"/>
                  </a:cubicBezTo>
                  <a:cubicBezTo>
                    <a:pt x="1963" y="153"/>
                    <a:pt x="1865" y="1"/>
                    <a:pt x="1651" y="1"/>
                  </a:cubicBezTo>
                  <a:cubicBezTo>
                    <a:pt x="1517" y="1"/>
                    <a:pt x="1374" y="54"/>
                    <a:pt x="1205" y="153"/>
                  </a:cubicBezTo>
                  <a:cubicBezTo>
                    <a:pt x="1187" y="161"/>
                    <a:pt x="1169" y="170"/>
                    <a:pt x="1151" y="179"/>
                  </a:cubicBezTo>
                  <a:cubicBezTo>
                    <a:pt x="1151" y="179"/>
                    <a:pt x="1142" y="179"/>
                    <a:pt x="1142" y="188"/>
                  </a:cubicBezTo>
                  <a:cubicBezTo>
                    <a:pt x="1098" y="215"/>
                    <a:pt x="1044" y="251"/>
                    <a:pt x="1000" y="286"/>
                  </a:cubicBezTo>
                  <a:cubicBezTo>
                    <a:pt x="973" y="313"/>
                    <a:pt x="955" y="331"/>
                    <a:pt x="928" y="349"/>
                  </a:cubicBezTo>
                  <a:cubicBezTo>
                    <a:pt x="910" y="367"/>
                    <a:pt x="893" y="376"/>
                    <a:pt x="875" y="393"/>
                  </a:cubicBezTo>
                  <a:cubicBezTo>
                    <a:pt x="866" y="402"/>
                    <a:pt x="848" y="420"/>
                    <a:pt x="839" y="429"/>
                  </a:cubicBezTo>
                  <a:cubicBezTo>
                    <a:pt x="803" y="465"/>
                    <a:pt x="768" y="509"/>
                    <a:pt x="732" y="545"/>
                  </a:cubicBezTo>
                  <a:cubicBezTo>
                    <a:pt x="527" y="759"/>
                    <a:pt x="348" y="1036"/>
                    <a:pt x="224" y="1312"/>
                  </a:cubicBezTo>
                  <a:cubicBezTo>
                    <a:pt x="206" y="1348"/>
                    <a:pt x="188" y="1393"/>
                    <a:pt x="170" y="1428"/>
                  </a:cubicBezTo>
                  <a:cubicBezTo>
                    <a:pt x="143" y="1491"/>
                    <a:pt x="117" y="1562"/>
                    <a:pt x="99" y="1633"/>
                  </a:cubicBezTo>
                  <a:lnTo>
                    <a:pt x="99" y="1642"/>
                  </a:lnTo>
                  <a:cubicBezTo>
                    <a:pt x="90" y="1651"/>
                    <a:pt x="90" y="1660"/>
                    <a:pt x="90" y="1669"/>
                  </a:cubicBezTo>
                  <a:cubicBezTo>
                    <a:pt x="81" y="1705"/>
                    <a:pt x="72" y="1740"/>
                    <a:pt x="63" y="1785"/>
                  </a:cubicBezTo>
                  <a:cubicBezTo>
                    <a:pt x="36" y="1856"/>
                    <a:pt x="27" y="1937"/>
                    <a:pt x="18" y="2008"/>
                  </a:cubicBezTo>
                  <a:cubicBezTo>
                    <a:pt x="9" y="2088"/>
                    <a:pt x="1" y="2160"/>
                    <a:pt x="1" y="223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2343700" y="2948575"/>
              <a:ext cx="48425" cy="70725"/>
            </a:xfrm>
            <a:custGeom>
              <a:avLst/>
              <a:gdLst/>
              <a:ahLst/>
              <a:cxnLst/>
              <a:rect l="l" t="t" r="r" b="b"/>
              <a:pathLst>
                <a:path w="1937" h="2829" extrusionOk="0">
                  <a:moveTo>
                    <a:pt x="81" y="2677"/>
                  </a:moveTo>
                  <a:cubicBezTo>
                    <a:pt x="206" y="2677"/>
                    <a:pt x="357" y="2624"/>
                    <a:pt x="518" y="2534"/>
                  </a:cubicBezTo>
                  <a:cubicBezTo>
                    <a:pt x="1178" y="2151"/>
                    <a:pt x="1731" y="1205"/>
                    <a:pt x="1731" y="447"/>
                  </a:cubicBezTo>
                  <a:cubicBezTo>
                    <a:pt x="1731" y="340"/>
                    <a:pt x="1713" y="135"/>
                    <a:pt x="1624" y="1"/>
                  </a:cubicBezTo>
                  <a:cubicBezTo>
                    <a:pt x="1910" y="54"/>
                    <a:pt x="1936" y="438"/>
                    <a:pt x="1936" y="607"/>
                  </a:cubicBezTo>
                  <a:cubicBezTo>
                    <a:pt x="1936" y="1357"/>
                    <a:pt x="1383" y="2311"/>
                    <a:pt x="732" y="2686"/>
                  </a:cubicBezTo>
                  <a:cubicBezTo>
                    <a:pt x="572" y="2784"/>
                    <a:pt x="420" y="2829"/>
                    <a:pt x="295" y="2829"/>
                  </a:cubicBezTo>
                  <a:cubicBezTo>
                    <a:pt x="143" y="2829"/>
                    <a:pt x="54" y="2757"/>
                    <a:pt x="1" y="2668"/>
                  </a:cubicBezTo>
                  <a:cubicBezTo>
                    <a:pt x="18" y="2668"/>
                    <a:pt x="45" y="2677"/>
                    <a:pt x="81" y="267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2343250" y="2953925"/>
              <a:ext cx="45075" cy="63375"/>
            </a:xfrm>
            <a:custGeom>
              <a:avLst/>
              <a:gdLst/>
              <a:ahLst/>
              <a:cxnLst/>
              <a:rect l="l" t="t" r="r" b="b"/>
              <a:pathLst>
                <a:path w="1803" h="2535" extrusionOk="0">
                  <a:moveTo>
                    <a:pt x="28" y="2472"/>
                  </a:moveTo>
                  <a:lnTo>
                    <a:pt x="322" y="1830"/>
                  </a:lnTo>
                  <a:cubicBezTo>
                    <a:pt x="233" y="1767"/>
                    <a:pt x="170" y="1633"/>
                    <a:pt x="170" y="1455"/>
                  </a:cubicBezTo>
                  <a:cubicBezTo>
                    <a:pt x="170" y="1437"/>
                    <a:pt x="170" y="1419"/>
                    <a:pt x="170" y="1401"/>
                  </a:cubicBezTo>
                  <a:lnTo>
                    <a:pt x="1" y="1437"/>
                  </a:lnTo>
                  <a:cubicBezTo>
                    <a:pt x="1" y="1428"/>
                    <a:pt x="1" y="1419"/>
                    <a:pt x="10" y="1410"/>
                  </a:cubicBezTo>
                  <a:lnTo>
                    <a:pt x="10" y="1401"/>
                  </a:lnTo>
                  <a:cubicBezTo>
                    <a:pt x="28" y="1330"/>
                    <a:pt x="54" y="1259"/>
                    <a:pt x="81" y="1196"/>
                  </a:cubicBezTo>
                  <a:cubicBezTo>
                    <a:pt x="99" y="1161"/>
                    <a:pt x="117" y="1116"/>
                    <a:pt x="135" y="1080"/>
                  </a:cubicBezTo>
                  <a:lnTo>
                    <a:pt x="251" y="1054"/>
                  </a:lnTo>
                  <a:cubicBezTo>
                    <a:pt x="340" y="839"/>
                    <a:pt x="474" y="643"/>
                    <a:pt x="643" y="500"/>
                  </a:cubicBezTo>
                  <a:lnTo>
                    <a:pt x="643" y="313"/>
                  </a:lnTo>
                  <a:cubicBezTo>
                    <a:pt x="679" y="277"/>
                    <a:pt x="714" y="233"/>
                    <a:pt x="750" y="197"/>
                  </a:cubicBezTo>
                  <a:cubicBezTo>
                    <a:pt x="759" y="188"/>
                    <a:pt x="777" y="170"/>
                    <a:pt x="786" y="161"/>
                  </a:cubicBezTo>
                  <a:cubicBezTo>
                    <a:pt x="804" y="144"/>
                    <a:pt x="821" y="135"/>
                    <a:pt x="839" y="117"/>
                  </a:cubicBezTo>
                  <a:cubicBezTo>
                    <a:pt x="866" y="99"/>
                    <a:pt x="884" y="81"/>
                    <a:pt x="911" y="54"/>
                  </a:cubicBezTo>
                  <a:lnTo>
                    <a:pt x="911" y="340"/>
                  </a:lnTo>
                  <a:cubicBezTo>
                    <a:pt x="1080" y="277"/>
                    <a:pt x="1223" y="322"/>
                    <a:pt x="1303" y="438"/>
                  </a:cubicBezTo>
                  <a:lnTo>
                    <a:pt x="1767" y="1"/>
                  </a:lnTo>
                  <a:cubicBezTo>
                    <a:pt x="1794" y="108"/>
                    <a:pt x="1803" y="215"/>
                    <a:pt x="1803" y="295"/>
                  </a:cubicBezTo>
                  <a:lnTo>
                    <a:pt x="1392" y="688"/>
                  </a:lnTo>
                  <a:cubicBezTo>
                    <a:pt x="1392" y="706"/>
                    <a:pt x="1392" y="723"/>
                    <a:pt x="1392" y="750"/>
                  </a:cubicBezTo>
                  <a:cubicBezTo>
                    <a:pt x="1392" y="920"/>
                    <a:pt x="1339" y="1116"/>
                    <a:pt x="1250" y="1294"/>
                  </a:cubicBezTo>
                  <a:lnTo>
                    <a:pt x="1446" y="1491"/>
                  </a:lnTo>
                  <a:cubicBezTo>
                    <a:pt x="1384" y="1607"/>
                    <a:pt x="1312" y="1714"/>
                    <a:pt x="1232" y="1812"/>
                  </a:cubicBezTo>
                  <a:lnTo>
                    <a:pt x="1027" y="1607"/>
                  </a:lnTo>
                  <a:cubicBezTo>
                    <a:pt x="955" y="1687"/>
                    <a:pt x="875" y="1758"/>
                    <a:pt x="786" y="1803"/>
                  </a:cubicBezTo>
                  <a:cubicBezTo>
                    <a:pt x="697" y="1856"/>
                    <a:pt x="616" y="1883"/>
                    <a:pt x="545" y="1892"/>
                  </a:cubicBezTo>
                  <a:lnTo>
                    <a:pt x="251" y="2525"/>
                  </a:lnTo>
                  <a:cubicBezTo>
                    <a:pt x="215" y="2525"/>
                    <a:pt x="188" y="2534"/>
                    <a:pt x="161" y="2534"/>
                  </a:cubicBezTo>
                  <a:cubicBezTo>
                    <a:pt x="135" y="2534"/>
                    <a:pt x="108" y="2525"/>
                    <a:pt x="81" y="2525"/>
                  </a:cubicBezTo>
                  <a:lnTo>
                    <a:pt x="72" y="252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2357075" y="2975125"/>
              <a:ext cx="11625" cy="14075"/>
            </a:xfrm>
            <a:custGeom>
              <a:avLst/>
              <a:gdLst/>
              <a:ahLst/>
              <a:cxnLst/>
              <a:rect l="l" t="t" r="r" b="b"/>
              <a:pathLst>
                <a:path w="465" h="563" extrusionOk="0">
                  <a:moveTo>
                    <a:pt x="1" y="366"/>
                  </a:moveTo>
                  <a:cubicBezTo>
                    <a:pt x="1" y="241"/>
                    <a:pt x="81" y="90"/>
                    <a:pt x="188" y="27"/>
                  </a:cubicBezTo>
                  <a:cubicBezTo>
                    <a:pt x="242" y="0"/>
                    <a:pt x="286" y="0"/>
                    <a:pt x="322" y="18"/>
                  </a:cubicBezTo>
                  <a:lnTo>
                    <a:pt x="322" y="18"/>
                  </a:lnTo>
                  <a:lnTo>
                    <a:pt x="322" y="18"/>
                  </a:lnTo>
                  <a:lnTo>
                    <a:pt x="465" y="98"/>
                  </a:lnTo>
                  <a:lnTo>
                    <a:pt x="188" y="562"/>
                  </a:lnTo>
                  <a:lnTo>
                    <a:pt x="54" y="482"/>
                  </a:lnTo>
                  <a:lnTo>
                    <a:pt x="54" y="482"/>
                  </a:lnTo>
                  <a:lnTo>
                    <a:pt x="54" y="482"/>
                  </a:lnTo>
                  <a:lnTo>
                    <a:pt x="54" y="482"/>
                  </a:lnTo>
                  <a:cubicBezTo>
                    <a:pt x="19" y="464"/>
                    <a:pt x="1" y="420"/>
                    <a:pt x="1" y="366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2360425" y="2976225"/>
              <a:ext cx="9625" cy="14075"/>
            </a:xfrm>
            <a:custGeom>
              <a:avLst/>
              <a:gdLst/>
              <a:ahLst/>
              <a:cxnLst/>
              <a:rect l="l" t="t" r="r" b="b"/>
              <a:pathLst>
                <a:path w="385" h="563" extrusionOk="0">
                  <a:moveTo>
                    <a:pt x="1" y="393"/>
                  </a:moveTo>
                  <a:cubicBezTo>
                    <a:pt x="1" y="518"/>
                    <a:pt x="81" y="563"/>
                    <a:pt x="188" y="509"/>
                  </a:cubicBezTo>
                  <a:cubicBezTo>
                    <a:pt x="295" y="447"/>
                    <a:pt x="384" y="295"/>
                    <a:pt x="384" y="170"/>
                  </a:cubicBezTo>
                  <a:cubicBezTo>
                    <a:pt x="384" y="54"/>
                    <a:pt x="295" y="1"/>
                    <a:pt x="188" y="63"/>
                  </a:cubicBezTo>
                  <a:cubicBezTo>
                    <a:pt x="81" y="126"/>
                    <a:pt x="1" y="277"/>
                    <a:pt x="1" y="393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2208100" y="2471750"/>
              <a:ext cx="748050" cy="609775"/>
            </a:xfrm>
            <a:custGeom>
              <a:avLst/>
              <a:gdLst/>
              <a:ahLst/>
              <a:cxnLst/>
              <a:rect l="l" t="t" r="r" b="b"/>
              <a:pathLst>
                <a:path w="29922" h="24391" extrusionOk="0">
                  <a:moveTo>
                    <a:pt x="1" y="19484"/>
                  </a:moveTo>
                  <a:lnTo>
                    <a:pt x="1" y="24391"/>
                  </a:lnTo>
                  <a:lnTo>
                    <a:pt x="4479" y="21920"/>
                  </a:lnTo>
                  <a:lnTo>
                    <a:pt x="4631" y="21821"/>
                  </a:lnTo>
                  <a:cubicBezTo>
                    <a:pt x="4595" y="21679"/>
                    <a:pt x="4577" y="21518"/>
                    <a:pt x="4577" y="21331"/>
                  </a:cubicBezTo>
                  <a:cubicBezTo>
                    <a:pt x="4577" y="20207"/>
                    <a:pt x="5371" y="18824"/>
                    <a:pt x="6352" y="18262"/>
                  </a:cubicBezTo>
                  <a:cubicBezTo>
                    <a:pt x="7289" y="17727"/>
                    <a:pt x="8056" y="18101"/>
                    <a:pt x="8128" y="19109"/>
                  </a:cubicBezTo>
                  <a:cubicBezTo>
                    <a:pt x="8137" y="19163"/>
                    <a:pt x="8137" y="19216"/>
                    <a:pt x="8137" y="19270"/>
                  </a:cubicBezTo>
                  <a:lnTo>
                    <a:pt x="8137" y="19279"/>
                  </a:lnTo>
                  <a:cubicBezTo>
                    <a:pt x="8137" y="19332"/>
                    <a:pt x="8137" y="19377"/>
                    <a:pt x="8128" y="19431"/>
                  </a:cubicBezTo>
                  <a:cubicBezTo>
                    <a:pt x="8128" y="19448"/>
                    <a:pt x="8128" y="19466"/>
                    <a:pt x="8128" y="19484"/>
                  </a:cubicBezTo>
                  <a:cubicBezTo>
                    <a:pt x="8119" y="19547"/>
                    <a:pt x="8119" y="19609"/>
                    <a:pt x="8110" y="19663"/>
                  </a:cubicBezTo>
                  <a:cubicBezTo>
                    <a:pt x="8101" y="19725"/>
                    <a:pt x="8092" y="19770"/>
                    <a:pt x="8083" y="19832"/>
                  </a:cubicBezTo>
                  <a:lnTo>
                    <a:pt x="8092" y="19823"/>
                  </a:lnTo>
                  <a:lnTo>
                    <a:pt x="17040" y="14435"/>
                  </a:lnTo>
                  <a:lnTo>
                    <a:pt x="23499" y="10545"/>
                  </a:lnTo>
                  <a:cubicBezTo>
                    <a:pt x="23490" y="10474"/>
                    <a:pt x="23490" y="10394"/>
                    <a:pt x="23490" y="10313"/>
                  </a:cubicBezTo>
                  <a:lnTo>
                    <a:pt x="23490" y="10295"/>
                  </a:lnTo>
                  <a:cubicBezTo>
                    <a:pt x="23490" y="10251"/>
                    <a:pt x="23490" y="10215"/>
                    <a:pt x="23490" y="10171"/>
                  </a:cubicBezTo>
                  <a:cubicBezTo>
                    <a:pt x="23490" y="10153"/>
                    <a:pt x="23490" y="10144"/>
                    <a:pt x="23499" y="10126"/>
                  </a:cubicBezTo>
                  <a:cubicBezTo>
                    <a:pt x="23499" y="10117"/>
                    <a:pt x="23499" y="10099"/>
                    <a:pt x="23499" y="10090"/>
                  </a:cubicBezTo>
                  <a:cubicBezTo>
                    <a:pt x="23508" y="10028"/>
                    <a:pt x="23508" y="9974"/>
                    <a:pt x="23525" y="9912"/>
                  </a:cubicBezTo>
                  <a:lnTo>
                    <a:pt x="23525" y="9903"/>
                  </a:lnTo>
                  <a:cubicBezTo>
                    <a:pt x="23534" y="9841"/>
                    <a:pt x="23543" y="9778"/>
                    <a:pt x="23552" y="9716"/>
                  </a:cubicBezTo>
                  <a:cubicBezTo>
                    <a:pt x="23766" y="8743"/>
                    <a:pt x="24453" y="7708"/>
                    <a:pt x="25274" y="7244"/>
                  </a:cubicBezTo>
                  <a:cubicBezTo>
                    <a:pt x="26112" y="6763"/>
                    <a:pt x="26817" y="7021"/>
                    <a:pt x="27005" y="7807"/>
                  </a:cubicBezTo>
                  <a:cubicBezTo>
                    <a:pt x="27014" y="7851"/>
                    <a:pt x="27022" y="7905"/>
                    <a:pt x="27031" y="7958"/>
                  </a:cubicBezTo>
                  <a:cubicBezTo>
                    <a:pt x="27040" y="8021"/>
                    <a:pt x="27049" y="8092"/>
                    <a:pt x="27049" y="8163"/>
                  </a:cubicBezTo>
                  <a:cubicBezTo>
                    <a:pt x="27049" y="8199"/>
                    <a:pt x="27049" y="8226"/>
                    <a:pt x="27049" y="8253"/>
                  </a:cubicBezTo>
                  <a:cubicBezTo>
                    <a:pt x="27049" y="8333"/>
                    <a:pt x="27049" y="8422"/>
                    <a:pt x="27040" y="8502"/>
                  </a:cubicBezTo>
                  <a:lnTo>
                    <a:pt x="29110" y="7307"/>
                  </a:lnTo>
                  <a:lnTo>
                    <a:pt x="29922" y="6843"/>
                  </a:lnTo>
                  <a:lnTo>
                    <a:pt x="29922" y="1963"/>
                  </a:lnTo>
                  <a:lnTo>
                    <a:pt x="25898" y="2820"/>
                  </a:lnTo>
                  <a:lnTo>
                    <a:pt x="24864" y="1"/>
                  </a:lnTo>
                  <a:lnTo>
                    <a:pt x="11562" y="8083"/>
                  </a:lnTo>
                  <a:lnTo>
                    <a:pt x="9983" y="12419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2465475" y="2562300"/>
              <a:ext cx="383400" cy="340350"/>
            </a:xfrm>
            <a:custGeom>
              <a:avLst/>
              <a:gdLst/>
              <a:ahLst/>
              <a:cxnLst/>
              <a:rect l="l" t="t" r="r" b="b"/>
              <a:pathLst>
                <a:path w="15336" h="13614" extrusionOk="0">
                  <a:moveTo>
                    <a:pt x="0" y="9261"/>
                  </a:moveTo>
                  <a:lnTo>
                    <a:pt x="0" y="13614"/>
                  </a:lnTo>
                  <a:lnTo>
                    <a:pt x="170" y="13516"/>
                  </a:lnTo>
                  <a:lnTo>
                    <a:pt x="12900" y="5764"/>
                  </a:lnTo>
                  <a:cubicBezTo>
                    <a:pt x="12900" y="5746"/>
                    <a:pt x="12900" y="5737"/>
                    <a:pt x="12900" y="5719"/>
                  </a:cubicBezTo>
                  <a:cubicBezTo>
                    <a:pt x="12900" y="4595"/>
                    <a:pt x="13694" y="3212"/>
                    <a:pt x="14685" y="2650"/>
                  </a:cubicBezTo>
                  <a:cubicBezTo>
                    <a:pt x="14916" y="2516"/>
                    <a:pt x="15131" y="2436"/>
                    <a:pt x="15336" y="2409"/>
                  </a:cubicBezTo>
                  <a:lnTo>
                    <a:pt x="15336" y="1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2469700" y="2563200"/>
              <a:ext cx="374950" cy="332100"/>
            </a:xfrm>
            <a:custGeom>
              <a:avLst/>
              <a:gdLst/>
              <a:ahLst/>
              <a:cxnLst/>
              <a:rect l="l" t="t" r="r" b="b"/>
              <a:pathLst>
                <a:path w="14998" h="13284" extrusionOk="0">
                  <a:moveTo>
                    <a:pt x="12562" y="5629"/>
                  </a:moveTo>
                  <a:cubicBezTo>
                    <a:pt x="12589" y="4461"/>
                    <a:pt x="13418" y="3051"/>
                    <a:pt x="14426" y="2462"/>
                  </a:cubicBezTo>
                  <a:cubicBezTo>
                    <a:pt x="14623" y="2355"/>
                    <a:pt x="14810" y="2275"/>
                    <a:pt x="14997" y="2230"/>
                  </a:cubicBezTo>
                  <a:lnTo>
                    <a:pt x="14997" y="0"/>
                  </a:lnTo>
                  <a:lnTo>
                    <a:pt x="1" y="9010"/>
                  </a:lnTo>
                  <a:lnTo>
                    <a:pt x="1" y="13284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>
              <a:off x="2208100" y="2523725"/>
              <a:ext cx="748050" cy="438250"/>
            </a:xfrm>
            <a:custGeom>
              <a:avLst/>
              <a:gdLst/>
              <a:ahLst/>
              <a:cxnLst/>
              <a:rect l="l" t="t" r="r" b="b"/>
              <a:pathLst>
                <a:path w="29922" h="17530" extrusionOk="0">
                  <a:moveTo>
                    <a:pt x="1" y="17530"/>
                  </a:moveTo>
                  <a:lnTo>
                    <a:pt x="29922" y="0"/>
                  </a:lnTo>
                  <a:lnTo>
                    <a:pt x="25907" y="857"/>
                  </a:lnTo>
                  <a:lnTo>
                    <a:pt x="10295" y="10250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2208100" y="2520825"/>
              <a:ext cx="748050" cy="438050"/>
            </a:xfrm>
            <a:custGeom>
              <a:avLst/>
              <a:gdLst/>
              <a:ahLst/>
              <a:cxnLst/>
              <a:rect l="l" t="t" r="r" b="b"/>
              <a:pathLst>
                <a:path w="29922" h="17522" extrusionOk="0">
                  <a:moveTo>
                    <a:pt x="1" y="17521"/>
                  </a:moveTo>
                  <a:lnTo>
                    <a:pt x="29922" y="0"/>
                  </a:lnTo>
                  <a:lnTo>
                    <a:pt x="25907" y="857"/>
                  </a:lnTo>
                  <a:lnTo>
                    <a:pt x="10295" y="10242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5"/>
            <p:cNvSpPr/>
            <p:nvPr/>
          </p:nvSpPr>
          <p:spPr>
            <a:xfrm>
              <a:off x="2465475" y="2486250"/>
              <a:ext cx="383400" cy="290625"/>
            </a:xfrm>
            <a:custGeom>
              <a:avLst/>
              <a:gdLst/>
              <a:ahLst/>
              <a:cxnLst/>
              <a:rect l="l" t="t" r="r" b="b"/>
              <a:pathLst>
                <a:path w="15336" h="11625" extrusionOk="0">
                  <a:moveTo>
                    <a:pt x="15336" y="2365"/>
                  </a:moveTo>
                  <a:lnTo>
                    <a:pt x="14390" y="1"/>
                  </a:lnTo>
                  <a:lnTo>
                    <a:pt x="1419" y="7887"/>
                  </a:lnTo>
                  <a:lnTo>
                    <a:pt x="0" y="1162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>
              <a:off x="2473725" y="2492275"/>
              <a:ext cx="370025" cy="275000"/>
            </a:xfrm>
            <a:custGeom>
              <a:avLst/>
              <a:gdLst/>
              <a:ahLst/>
              <a:cxnLst/>
              <a:rect l="l" t="t" r="r" b="b"/>
              <a:pathLst>
                <a:path w="14801" h="11000" extrusionOk="0">
                  <a:moveTo>
                    <a:pt x="1" y="11000"/>
                  </a:moveTo>
                  <a:lnTo>
                    <a:pt x="2704" y="9367"/>
                  </a:lnTo>
                  <a:lnTo>
                    <a:pt x="9082" y="5514"/>
                  </a:lnTo>
                  <a:lnTo>
                    <a:pt x="12624" y="3364"/>
                  </a:lnTo>
                  <a:lnTo>
                    <a:pt x="14783" y="2061"/>
                  </a:lnTo>
                  <a:lnTo>
                    <a:pt x="14801" y="2052"/>
                  </a:lnTo>
                  <a:lnTo>
                    <a:pt x="13971" y="0"/>
                  </a:lnTo>
                  <a:lnTo>
                    <a:pt x="10242" y="2266"/>
                  </a:lnTo>
                  <a:lnTo>
                    <a:pt x="6709" y="4425"/>
                  </a:lnTo>
                  <a:lnTo>
                    <a:pt x="1223" y="7762"/>
                  </a:lnTo>
                  <a:lnTo>
                    <a:pt x="928" y="854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5"/>
            <p:cNvSpPr/>
            <p:nvPr/>
          </p:nvSpPr>
          <p:spPr>
            <a:xfrm>
              <a:off x="2496925" y="2602900"/>
              <a:ext cx="203875" cy="123575"/>
            </a:xfrm>
            <a:custGeom>
              <a:avLst/>
              <a:gdLst/>
              <a:ahLst/>
              <a:cxnLst/>
              <a:rect l="l" t="t" r="r" b="b"/>
              <a:pathLst>
                <a:path w="8155" h="4943" extrusionOk="0">
                  <a:moveTo>
                    <a:pt x="0" y="4122"/>
                  </a:moveTo>
                  <a:lnTo>
                    <a:pt x="1776" y="4942"/>
                  </a:lnTo>
                  <a:lnTo>
                    <a:pt x="8154" y="1089"/>
                  </a:lnTo>
                  <a:lnTo>
                    <a:pt x="5781" y="0"/>
                  </a:lnTo>
                  <a:lnTo>
                    <a:pt x="295" y="33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2789525" y="2492275"/>
              <a:ext cx="54000" cy="51550"/>
            </a:xfrm>
            <a:custGeom>
              <a:avLst/>
              <a:gdLst/>
              <a:ahLst/>
              <a:cxnLst/>
              <a:rect l="l" t="t" r="r" b="b"/>
              <a:pathLst>
                <a:path w="2160" h="2062" extrusionOk="0">
                  <a:moveTo>
                    <a:pt x="1" y="821"/>
                  </a:moveTo>
                  <a:lnTo>
                    <a:pt x="2151" y="2061"/>
                  </a:lnTo>
                  <a:lnTo>
                    <a:pt x="2160" y="2052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2729750" y="2492275"/>
              <a:ext cx="114000" cy="84100"/>
            </a:xfrm>
            <a:custGeom>
              <a:avLst/>
              <a:gdLst/>
              <a:ahLst/>
              <a:cxnLst/>
              <a:rect l="l" t="t" r="r" b="b"/>
              <a:pathLst>
                <a:path w="4560" h="3364" extrusionOk="0">
                  <a:moveTo>
                    <a:pt x="1" y="2266"/>
                  </a:moveTo>
                  <a:lnTo>
                    <a:pt x="2383" y="3364"/>
                  </a:lnTo>
                  <a:lnTo>
                    <a:pt x="4542" y="2061"/>
                  </a:lnTo>
                  <a:lnTo>
                    <a:pt x="4560" y="2052"/>
                  </a:lnTo>
                  <a:lnTo>
                    <a:pt x="37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1970800" y="2823900"/>
              <a:ext cx="237325" cy="257175"/>
            </a:xfrm>
            <a:custGeom>
              <a:avLst/>
              <a:gdLst/>
              <a:ahLst/>
              <a:cxnLst/>
              <a:rect l="l" t="t" r="r" b="b"/>
              <a:pathLst>
                <a:path w="9493" h="10287" extrusionOk="0">
                  <a:moveTo>
                    <a:pt x="9493" y="10287"/>
                  </a:moveTo>
                  <a:lnTo>
                    <a:pt x="1" y="4881"/>
                  </a:lnTo>
                  <a:lnTo>
                    <a:pt x="1" y="1"/>
                  </a:lnTo>
                  <a:lnTo>
                    <a:pt x="9493" y="5398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1970800" y="2647275"/>
              <a:ext cx="486900" cy="311600"/>
            </a:xfrm>
            <a:custGeom>
              <a:avLst/>
              <a:gdLst/>
              <a:ahLst/>
              <a:cxnLst/>
              <a:rect l="l" t="t" r="r" b="b"/>
              <a:pathLst>
                <a:path w="19476" h="12464" extrusionOk="0">
                  <a:moveTo>
                    <a:pt x="9493" y="12463"/>
                  </a:moveTo>
                  <a:lnTo>
                    <a:pt x="1" y="7066"/>
                  </a:lnTo>
                  <a:lnTo>
                    <a:pt x="9983" y="0"/>
                  </a:lnTo>
                  <a:lnTo>
                    <a:pt x="19475" y="5398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2259850" y="2336600"/>
              <a:ext cx="569850" cy="337025"/>
            </a:xfrm>
            <a:custGeom>
              <a:avLst/>
              <a:gdLst/>
              <a:ahLst/>
              <a:cxnLst/>
              <a:rect l="l" t="t" r="r" b="b"/>
              <a:pathLst>
                <a:path w="22794" h="13481" extrusionOk="0">
                  <a:moveTo>
                    <a:pt x="9492" y="13480"/>
                  </a:moveTo>
                  <a:lnTo>
                    <a:pt x="22794" y="5407"/>
                  </a:lnTo>
                  <a:lnTo>
                    <a:pt x="13293" y="1"/>
                  </a:lnTo>
                  <a:lnTo>
                    <a:pt x="0" y="8083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2259850" y="2336600"/>
              <a:ext cx="569850" cy="202075"/>
            </a:xfrm>
            <a:custGeom>
              <a:avLst/>
              <a:gdLst/>
              <a:ahLst/>
              <a:cxnLst/>
              <a:rect l="l" t="t" r="r" b="b"/>
              <a:pathLst>
                <a:path w="22794" h="8083" extrusionOk="0">
                  <a:moveTo>
                    <a:pt x="22794" y="5407"/>
                  </a:moveTo>
                  <a:lnTo>
                    <a:pt x="0" y="8083"/>
                  </a:lnTo>
                  <a:lnTo>
                    <a:pt x="132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5"/>
            <p:cNvSpPr/>
            <p:nvPr/>
          </p:nvSpPr>
          <p:spPr>
            <a:xfrm>
              <a:off x="2351950" y="2525500"/>
              <a:ext cx="384300" cy="148350"/>
            </a:xfrm>
            <a:custGeom>
              <a:avLst/>
              <a:gdLst/>
              <a:ahLst/>
              <a:cxnLst/>
              <a:rect l="l" t="t" r="r" b="b"/>
              <a:pathLst>
                <a:path w="15372" h="5934" extrusionOk="0">
                  <a:moveTo>
                    <a:pt x="15372" y="1"/>
                  </a:moveTo>
                  <a:lnTo>
                    <a:pt x="1" y="2623"/>
                  </a:lnTo>
                  <a:lnTo>
                    <a:pt x="5808" y="593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>
              <a:off x="2236200" y="2557175"/>
              <a:ext cx="88125" cy="83650"/>
            </a:xfrm>
            <a:custGeom>
              <a:avLst/>
              <a:gdLst/>
              <a:ahLst/>
              <a:cxnLst/>
              <a:rect l="l" t="t" r="r" b="b"/>
              <a:pathLst>
                <a:path w="3525" h="3346" extrusionOk="0">
                  <a:moveTo>
                    <a:pt x="1" y="3346"/>
                  </a:moveTo>
                  <a:lnTo>
                    <a:pt x="3524" y="1312"/>
                  </a:lnTo>
                  <a:lnTo>
                    <a:pt x="1214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5"/>
            <p:cNvSpPr/>
            <p:nvPr/>
          </p:nvSpPr>
          <p:spPr>
            <a:xfrm>
              <a:off x="2345050" y="2621400"/>
              <a:ext cx="12725" cy="13625"/>
            </a:xfrm>
            <a:custGeom>
              <a:avLst/>
              <a:gdLst/>
              <a:ahLst/>
              <a:cxnLst/>
              <a:rect l="l" t="t" r="r" b="b"/>
              <a:pathLst>
                <a:path w="509" h="545" extrusionOk="0">
                  <a:moveTo>
                    <a:pt x="36" y="322"/>
                  </a:moveTo>
                  <a:lnTo>
                    <a:pt x="384" y="527"/>
                  </a:lnTo>
                  <a:cubicBezTo>
                    <a:pt x="410" y="545"/>
                    <a:pt x="446" y="536"/>
                    <a:pt x="455" y="500"/>
                  </a:cubicBezTo>
                  <a:lnTo>
                    <a:pt x="500" y="366"/>
                  </a:lnTo>
                  <a:cubicBezTo>
                    <a:pt x="509" y="340"/>
                    <a:pt x="500" y="313"/>
                    <a:pt x="473" y="304"/>
                  </a:cubicBezTo>
                  <a:lnTo>
                    <a:pt x="330" y="215"/>
                  </a:lnTo>
                  <a:lnTo>
                    <a:pt x="419" y="27"/>
                  </a:lnTo>
                  <a:lnTo>
                    <a:pt x="366" y="1"/>
                  </a:lnTo>
                  <a:lnTo>
                    <a:pt x="277" y="188"/>
                  </a:lnTo>
                  <a:lnTo>
                    <a:pt x="125" y="99"/>
                  </a:lnTo>
                  <a:cubicBezTo>
                    <a:pt x="98" y="81"/>
                    <a:pt x="63" y="90"/>
                    <a:pt x="54" y="126"/>
                  </a:cubicBezTo>
                  <a:lnTo>
                    <a:pt x="9" y="259"/>
                  </a:lnTo>
                  <a:cubicBezTo>
                    <a:pt x="0" y="286"/>
                    <a:pt x="9" y="313"/>
                    <a:pt x="36" y="322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2235525" y="2633450"/>
              <a:ext cx="220150" cy="130275"/>
            </a:xfrm>
            <a:custGeom>
              <a:avLst/>
              <a:gdLst/>
              <a:ahLst/>
              <a:cxnLst/>
              <a:rect l="l" t="t" r="r" b="b"/>
              <a:pathLst>
                <a:path w="8806" h="5211" extrusionOk="0">
                  <a:moveTo>
                    <a:pt x="1" y="322"/>
                  </a:moveTo>
                  <a:lnTo>
                    <a:pt x="536" y="0"/>
                  </a:lnTo>
                  <a:lnTo>
                    <a:pt x="8806" y="4675"/>
                  </a:lnTo>
                  <a:lnTo>
                    <a:pt x="8610" y="521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2292175" y="2673600"/>
              <a:ext cx="180250" cy="90125"/>
            </a:xfrm>
            <a:custGeom>
              <a:avLst/>
              <a:gdLst/>
              <a:ahLst/>
              <a:cxnLst/>
              <a:rect l="l" t="t" r="r" b="b"/>
              <a:pathLst>
                <a:path w="7210" h="3605" extrusionOk="0">
                  <a:moveTo>
                    <a:pt x="7209" y="1240"/>
                  </a:moveTo>
                  <a:lnTo>
                    <a:pt x="1" y="0"/>
                  </a:lnTo>
                  <a:lnTo>
                    <a:pt x="6344" y="360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2235975" y="2557175"/>
              <a:ext cx="245575" cy="122250"/>
            </a:xfrm>
            <a:custGeom>
              <a:avLst/>
              <a:gdLst/>
              <a:ahLst/>
              <a:cxnLst/>
              <a:rect l="l" t="t" r="r" b="b"/>
              <a:pathLst>
                <a:path w="9823" h="4890" extrusionOk="0">
                  <a:moveTo>
                    <a:pt x="9823" y="4889"/>
                  </a:moveTo>
                  <a:lnTo>
                    <a:pt x="1" y="3373"/>
                  </a:lnTo>
                  <a:lnTo>
                    <a:pt x="12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2342575" y="2612700"/>
              <a:ext cx="32375" cy="33050"/>
            </a:xfrm>
            <a:custGeom>
              <a:avLst/>
              <a:gdLst/>
              <a:ahLst/>
              <a:cxnLst/>
              <a:rect l="l" t="t" r="r" b="b"/>
              <a:pathLst>
                <a:path w="1295" h="1322" extrusionOk="0">
                  <a:moveTo>
                    <a:pt x="81" y="759"/>
                  </a:moveTo>
                  <a:lnTo>
                    <a:pt x="964" y="1285"/>
                  </a:lnTo>
                  <a:cubicBezTo>
                    <a:pt x="1045" y="1321"/>
                    <a:pt x="1134" y="1285"/>
                    <a:pt x="1161" y="1205"/>
                  </a:cubicBezTo>
                  <a:lnTo>
                    <a:pt x="1277" y="866"/>
                  </a:lnTo>
                  <a:cubicBezTo>
                    <a:pt x="1295" y="804"/>
                    <a:pt x="1268" y="732"/>
                    <a:pt x="1214" y="705"/>
                  </a:cubicBezTo>
                  <a:lnTo>
                    <a:pt x="840" y="482"/>
                  </a:lnTo>
                  <a:lnTo>
                    <a:pt x="1027" y="81"/>
                  </a:lnTo>
                  <a:lnTo>
                    <a:pt x="893" y="1"/>
                  </a:lnTo>
                  <a:lnTo>
                    <a:pt x="706" y="402"/>
                  </a:lnTo>
                  <a:lnTo>
                    <a:pt x="322" y="179"/>
                  </a:lnTo>
                  <a:cubicBezTo>
                    <a:pt x="251" y="135"/>
                    <a:pt x="153" y="170"/>
                    <a:pt x="135" y="250"/>
                  </a:cubicBezTo>
                  <a:lnTo>
                    <a:pt x="19" y="598"/>
                  </a:lnTo>
                  <a:cubicBezTo>
                    <a:pt x="1" y="661"/>
                    <a:pt x="28" y="732"/>
                    <a:pt x="81" y="75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5"/>
            <p:cNvSpPr/>
            <p:nvPr/>
          </p:nvSpPr>
          <p:spPr>
            <a:xfrm>
              <a:off x="2025675" y="2666225"/>
              <a:ext cx="398575" cy="264750"/>
            </a:xfrm>
            <a:custGeom>
              <a:avLst/>
              <a:gdLst/>
              <a:ahLst/>
              <a:cxnLst/>
              <a:rect l="l" t="t" r="r" b="b"/>
              <a:pathLst>
                <a:path w="15943" h="10590" extrusionOk="0">
                  <a:moveTo>
                    <a:pt x="15942" y="3881"/>
                  </a:moveTo>
                  <a:lnTo>
                    <a:pt x="5335" y="10590"/>
                  </a:lnTo>
                  <a:lnTo>
                    <a:pt x="0" y="7557"/>
                  </a:lnTo>
                  <a:lnTo>
                    <a:pt x="9126" y="1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5"/>
            <p:cNvSpPr/>
            <p:nvPr/>
          </p:nvSpPr>
          <p:spPr>
            <a:xfrm>
              <a:off x="2021200" y="2663550"/>
              <a:ext cx="398350" cy="264750"/>
            </a:xfrm>
            <a:custGeom>
              <a:avLst/>
              <a:gdLst/>
              <a:ahLst/>
              <a:cxnLst/>
              <a:rect l="l" t="t" r="r" b="b"/>
              <a:pathLst>
                <a:path w="15934" h="10590" extrusionOk="0">
                  <a:moveTo>
                    <a:pt x="15934" y="3881"/>
                  </a:moveTo>
                  <a:lnTo>
                    <a:pt x="5327" y="10590"/>
                  </a:lnTo>
                  <a:lnTo>
                    <a:pt x="1" y="7557"/>
                  </a:lnTo>
                  <a:lnTo>
                    <a:pt x="9118" y="1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2087225" y="2708825"/>
              <a:ext cx="245350" cy="183800"/>
            </a:xfrm>
            <a:custGeom>
              <a:avLst/>
              <a:gdLst/>
              <a:ahLst/>
              <a:cxnLst/>
              <a:rect l="l" t="t" r="r" b="b"/>
              <a:pathLst>
                <a:path w="9814" h="7352" extrusionOk="0">
                  <a:moveTo>
                    <a:pt x="170" y="7352"/>
                  </a:moveTo>
                  <a:lnTo>
                    <a:pt x="9814" y="99"/>
                  </a:lnTo>
                  <a:lnTo>
                    <a:pt x="9662" y="1"/>
                  </a:lnTo>
                  <a:lnTo>
                    <a:pt x="0" y="725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2392550" y="2758575"/>
              <a:ext cx="11850" cy="10050"/>
            </a:xfrm>
            <a:custGeom>
              <a:avLst/>
              <a:gdLst/>
              <a:ahLst/>
              <a:cxnLst/>
              <a:rect l="l" t="t" r="r" b="b"/>
              <a:pathLst>
                <a:path w="474" h="402" extrusionOk="0">
                  <a:moveTo>
                    <a:pt x="0" y="366"/>
                  </a:moveTo>
                  <a:lnTo>
                    <a:pt x="411" y="0"/>
                  </a:lnTo>
                  <a:lnTo>
                    <a:pt x="473" y="36"/>
                  </a:lnTo>
                  <a:lnTo>
                    <a:pt x="63" y="40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2388750" y="2756325"/>
              <a:ext cx="11625" cy="10075"/>
            </a:xfrm>
            <a:custGeom>
              <a:avLst/>
              <a:gdLst/>
              <a:ahLst/>
              <a:cxnLst/>
              <a:rect l="l" t="t" r="r" b="b"/>
              <a:pathLst>
                <a:path w="465" h="403" extrusionOk="0">
                  <a:moveTo>
                    <a:pt x="1" y="358"/>
                  </a:moveTo>
                  <a:lnTo>
                    <a:pt x="402" y="1"/>
                  </a:lnTo>
                  <a:lnTo>
                    <a:pt x="465" y="37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2384750" y="2754100"/>
              <a:ext cx="11825" cy="10075"/>
            </a:xfrm>
            <a:custGeom>
              <a:avLst/>
              <a:gdLst/>
              <a:ahLst/>
              <a:cxnLst/>
              <a:rect l="l" t="t" r="r" b="b"/>
              <a:pathLst>
                <a:path w="473" h="403" extrusionOk="0">
                  <a:moveTo>
                    <a:pt x="0" y="357"/>
                  </a:moveTo>
                  <a:lnTo>
                    <a:pt x="410" y="1"/>
                  </a:lnTo>
                  <a:lnTo>
                    <a:pt x="473" y="36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2380950" y="2751875"/>
              <a:ext cx="11625" cy="9825"/>
            </a:xfrm>
            <a:custGeom>
              <a:avLst/>
              <a:gdLst/>
              <a:ahLst/>
              <a:cxnLst/>
              <a:rect l="l" t="t" r="r" b="b"/>
              <a:pathLst>
                <a:path w="465" h="393" extrusionOk="0">
                  <a:moveTo>
                    <a:pt x="0" y="357"/>
                  </a:moveTo>
                  <a:lnTo>
                    <a:pt x="402" y="0"/>
                  </a:lnTo>
                  <a:lnTo>
                    <a:pt x="464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5"/>
            <p:cNvSpPr/>
            <p:nvPr/>
          </p:nvSpPr>
          <p:spPr>
            <a:xfrm>
              <a:off x="2376925" y="2749650"/>
              <a:ext cx="11850" cy="9825"/>
            </a:xfrm>
            <a:custGeom>
              <a:avLst/>
              <a:gdLst/>
              <a:ahLst/>
              <a:cxnLst/>
              <a:rect l="l" t="t" r="r" b="b"/>
              <a:pathLst>
                <a:path w="474" h="393" extrusionOk="0">
                  <a:moveTo>
                    <a:pt x="1" y="357"/>
                  </a:moveTo>
                  <a:lnTo>
                    <a:pt x="411" y="0"/>
                  </a:lnTo>
                  <a:lnTo>
                    <a:pt x="474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5"/>
            <p:cNvSpPr/>
            <p:nvPr/>
          </p:nvSpPr>
          <p:spPr>
            <a:xfrm>
              <a:off x="2373150" y="2747400"/>
              <a:ext cx="11625" cy="9850"/>
            </a:xfrm>
            <a:custGeom>
              <a:avLst/>
              <a:gdLst/>
              <a:ahLst/>
              <a:cxnLst/>
              <a:rect l="l" t="t" r="r" b="b"/>
              <a:pathLst>
                <a:path w="465" h="394" extrusionOk="0">
                  <a:moveTo>
                    <a:pt x="0" y="358"/>
                  </a:moveTo>
                  <a:lnTo>
                    <a:pt x="402" y="1"/>
                  </a:lnTo>
                  <a:lnTo>
                    <a:pt x="464" y="37"/>
                  </a:lnTo>
                  <a:lnTo>
                    <a:pt x="63" y="39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5"/>
            <p:cNvSpPr/>
            <p:nvPr/>
          </p:nvSpPr>
          <p:spPr>
            <a:xfrm>
              <a:off x="2369125" y="2745175"/>
              <a:ext cx="11850" cy="9850"/>
            </a:xfrm>
            <a:custGeom>
              <a:avLst/>
              <a:gdLst/>
              <a:ahLst/>
              <a:cxnLst/>
              <a:rect l="l" t="t" r="r" b="b"/>
              <a:pathLst>
                <a:path w="474" h="394" extrusionOk="0">
                  <a:moveTo>
                    <a:pt x="1" y="358"/>
                  </a:moveTo>
                  <a:lnTo>
                    <a:pt x="411" y="1"/>
                  </a:lnTo>
                  <a:lnTo>
                    <a:pt x="473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5"/>
            <p:cNvSpPr/>
            <p:nvPr/>
          </p:nvSpPr>
          <p:spPr>
            <a:xfrm>
              <a:off x="2365125" y="2742950"/>
              <a:ext cx="11825" cy="9850"/>
            </a:xfrm>
            <a:custGeom>
              <a:avLst/>
              <a:gdLst/>
              <a:ahLst/>
              <a:cxnLst/>
              <a:rect l="l" t="t" r="r" b="b"/>
              <a:pathLst>
                <a:path w="473" h="394" extrusionOk="0">
                  <a:moveTo>
                    <a:pt x="0" y="357"/>
                  </a:moveTo>
                  <a:lnTo>
                    <a:pt x="410" y="1"/>
                  </a:lnTo>
                  <a:lnTo>
                    <a:pt x="473" y="36"/>
                  </a:lnTo>
                  <a:lnTo>
                    <a:pt x="71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5"/>
            <p:cNvSpPr/>
            <p:nvPr/>
          </p:nvSpPr>
          <p:spPr>
            <a:xfrm>
              <a:off x="2361325" y="2740725"/>
              <a:ext cx="11850" cy="9825"/>
            </a:xfrm>
            <a:custGeom>
              <a:avLst/>
              <a:gdLst/>
              <a:ahLst/>
              <a:cxnLst/>
              <a:rect l="l" t="t" r="r" b="b"/>
              <a:pathLst>
                <a:path w="474" h="393" extrusionOk="0">
                  <a:moveTo>
                    <a:pt x="0" y="357"/>
                  </a:moveTo>
                  <a:lnTo>
                    <a:pt x="411" y="0"/>
                  </a:lnTo>
                  <a:lnTo>
                    <a:pt x="473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5"/>
            <p:cNvSpPr/>
            <p:nvPr/>
          </p:nvSpPr>
          <p:spPr>
            <a:xfrm>
              <a:off x="2357300" y="2738500"/>
              <a:ext cx="11850" cy="9825"/>
            </a:xfrm>
            <a:custGeom>
              <a:avLst/>
              <a:gdLst/>
              <a:ahLst/>
              <a:cxnLst/>
              <a:rect l="l" t="t" r="r" b="b"/>
              <a:pathLst>
                <a:path w="474" h="393" extrusionOk="0">
                  <a:moveTo>
                    <a:pt x="1" y="357"/>
                  </a:moveTo>
                  <a:lnTo>
                    <a:pt x="411" y="0"/>
                  </a:lnTo>
                  <a:lnTo>
                    <a:pt x="474" y="36"/>
                  </a:lnTo>
                  <a:lnTo>
                    <a:pt x="72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5"/>
            <p:cNvSpPr/>
            <p:nvPr/>
          </p:nvSpPr>
          <p:spPr>
            <a:xfrm>
              <a:off x="2353525" y="2736250"/>
              <a:ext cx="11825" cy="9850"/>
            </a:xfrm>
            <a:custGeom>
              <a:avLst/>
              <a:gdLst/>
              <a:ahLst/>
              <a:cxnLst/>
              <a:rect l="l" t="t" r="r" b="b"/>
              <a:pathLst>
                <a:path w="473" h="394" extrusionOk="0">
                  <a:moveTo>
                    <a:pt x="0" y="358"/>
                  </a:moveTo>
                  <a:lnTo>
                    <a:pt x="410" y="1"/>
                  </a:lnTo>
                  <a:lnTo>
                    <a:pt x="473" y="37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>
              <a:off x="2349500" y="2734025"/>
              <a:ext cx="11850" cy="9850"/>
            </a:xfrm>
            <a:custGeom>
              <a:avLst/>
              <a:gdLst/>
              <a:ahLst/>
              <a:cxnLst/>
              <a:rect l="l" t="t" r="r" b="b"/>
              <a:pathLst>
                <a:path w="474" h="394" extrusionOk="0">
                  <a:moveTo>
                    <a:pt x="1" y="358"/>
                  </a:moveTo>
                  <a:lnTo>
                    <a:pt x="411" y="1"/>
                  </a:lnTo>
                  <a:lnTo>
                    <a:pt x="473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>
              <a:off x="2345700" y="2731575"/>
              <a:ext cx="11850" cy="10075"/>
            </a:xfrm>
            <a:custGeom>
              <a:avLst/>
              <a:gdLst/>
              <a:ahLst/>
              <a:cxnLst/>
              <a:rect l="l" t="t" r="r" b="b"/>
              <a:pathLst>
                <a:path w="474" h="403" extrusionOk="0">
                  <a:moveTo>
                    <a:pt x="1" y="366"/>
                  </a:moveTo>
                  <a:lnTo>
                    <a:pt x="411" y="1"/>
                  </a:lnTo>
                  <a:lnTo>
                    <a:pt x="474" y="45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>
              <a:off x="2341700" y="2729350"/>
              <a:ext cx="11850" cy="10050"/>
            </a:xfrm>
            <a:custGeom>
              <a:avLst/>
              <a:gdLst/>
              <a:ahLst/>
              <a:cxnLst/>
              <a:rect l="l" t="t" r="r" b="b"/>
              <a:pathLst>
                <a:path w="474" h="402" extrusionOk="0">
                  <a:moveTo>
                    <a:pt x="0" y="366"/>
                  </a:moveTo>
                  <a:lnTo>
                    <a:pt x="411" y="0"/>
                  </a:lnTo>
                  <a:lnTo>
                    <a:pt x="473" y="45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>
              <a:off x="2337900" y="2727125"/>
              <a:ext cx="11850" cy="10050"/>
            </a:xfrm>
            <a:custGeom>
              <a:avLst/>
              <a:gdLst/>
              <a:ahLst/>
              <a:cxnLst/>
              <a:rect l="l" t="t" r="r" b="b"/>
              <a:pathLst>
                <a:path w="474" h="402" extrusionOk="0">
                  <a:moveTo>
                    <a:pt x="1" y="366"/>
                  </a:moveTo>
                  <a:lnTo>
                    <a:pt x="402" y="0"/>
                  </a:lnTo>
                  <a:lnTo>
                    <a:pt x="473" y="36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5"/>
            <p:cNvSpPr/>
            <p:nvPr/>
          </p:nvSpPr>
          <p:spPr>
            <a:xfrm>
              <a:off x="2333900" y="2724875"/>
              <a:ext cx="11825" cy="10075"/>
            </a:xfrm>
            <a:custGeom>
              <a:avLst/>
              <a:gdLst/>
              <a:ahLst/>
              <a:cxnLst/>
              <a:rect l="l" t="t" r="r" b="b"/>
              <a:pathLst>
                <a:path w="473" h="403" extrusionOk="0">
                  <a:moveTo>
                    <a:pt x="0" y="367"/>
                  </a:moveTo>
                  <a:lnTo>
                    <a:pt x="410" y="1"/>
                  </a:lnTo>
                  <a:lnTo>
                    <a:pt x="473" y="37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5"/>
            <p:cNvSpPr/>
            <p:nvPr/>
          </p:nvSpPr>
          <p:spPr>
            <a:xfrm>
              <a:off x="2330100" y="2722650"/>
              <a:ext cx="11850" cy="10075"/>
            </a:xfrm>
            <a:custGeom>
              <a:avLst/>
              <a:gdLst/>
              <a:ahLst/>
              <a:cxnLst/>
              <a:rect l="l" t="t" r="r" b="b"/>
              <a:pathLst>
                <a:path w="474" h="403" extrusionOk="0">
                  <a:moveTo>
                    <a:pt x="0" y="367"/>
                  </a:moveTo>
                  <a:lnTo>
                    <a:pt x="402" y="1"/>
                  </a:lnTo>
                  <a:lnTo>
                    <a:pt x="473" y="36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5"/>
            <p:cNvSpPr/>
            <p:nvPr/>
          </p:nvSpPr>
          <p:spPr>
            <a:xfrm>
              <a:off x="2326075" y="2720425"/>
              <a:ext cx="11850" cy="10050"/>
            </a:xfrm>
            <a:custGeom>
              <a:avLst/>
              <a:gdLst/>
              <a:ahLst/>
              <a:cxnLst/>
              <a:rect l="l" t="t" r="r" b="b"/>
              <a:pathLst>
                <a:path w="474" h="402" extrusionOk="0">
                  <a:moveTo>
                    <a:pt x="1" y="366"/>
                  </a:moveTo>
                  <a:lnTo>
                    <a:pt x="411" y="1"/>
                  </a:lnTo>
                  <a:lnTo>
                    <a:pt x="474" y="36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>
              <a:off x="2307575" y="2708825"/>
              <a:ext cx="11850" cy="9850"/>
            </a:xfrm>
            <a:custGeom>
              <a:avLst/>
              <a:gdLst/>
              <a:ahLst/>
              <a:cxnLst/>
              <a:rect l="l" t="t" r="r" b="b"/>
              <a:pathLst>
                <a:path w="474" h="394" extrusionOk="0">
                  <a:moveTo>
                    <a:pt x="0" y="358"/>
                  </a:moveTo>
                  <a:lnTo>
                    <a:pt x="402" y="1"/>
                  </a:lnTo>
                  <a:lnTo>
                    <a:pt x="473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5"/>
            <p:cNvSpPr/>
            <p:nvPr/>
          </p:nvSpPr>
          <p:spPr>
            <a:xfrm>
              <a:off x="2303550" y="2706600"/>
              <a:ext cx="11850" cy="9825"/>
            </a:xfrm>
            <a:custGeom>
              <a:avLst/>
              <a:gdLst/>
              <a:ahLst/>
              <a:cxnLst/>
              <a:rect l="l" t="t" r="r" b="b"/>
              <a:pathLst>
                <a:path w="474" h="393" extrusionOk="0">
                  <a:moveTo>
                    <a:pt x="1" y="357"/>
                  </a:moveTo>
                  <a:lnTo>
                    <a:pt x="411" y="0"/>
                  </a:lnTo>
                  <a:lnTo>
                    <a:pt x="474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5"/>
            <p:cNvSpPr/>
            <p:nvPr/>
          </p:nvSpPr>
          <p:spPr>
            <a:xfrm>
              <a:off x="2299775" y="2704375"/>
              <a:ext cx="11625" cy="9825"/>
            </a:xfrm>
            <a:custGeom>
              <a:avLst/>
              <a:gdLst/>
              <a:ahLst/>
              <a:cxnLst/>
              <a:rect l="l" t="t" r="r" b="b"/>
              <a:pathLst>
                <a:path w="465" h="393" extrusionOk="0">
                  <a:moveTo>
                    <a:pt x="0" y="357"/>
                  </a:moveTo>
                  <a:lnTo>
                    <a:pt x="402" y="0"/>
                  </a:lnTo>
                  <a:lnTo>
                    <a:pt x="464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5"/>
            <p:cNvSpPr/>
            <p:nvPr/>
          </p:nvSpPr>
          <p:spPr>
            <a:xfrm>
              <a:off x="2295750" y="2702150"/>
              <a:ext cx="11850" cy="9825"/>
            </a:xfrm>
            <a:custGeom>
              <a:avLst/>
              <a:gdLst/>
              <a:ahLst/>
              <a:cxnLst/>
              <a:rect l="l" t="t" r="r" b="b"/>
              <a:pathLst>
                <a:path w="474" h="393" extrusionOk="0">
                  <a:moveTo>
                    <a:pt x="1" y="357"/>
                  </a:moveTo>
                  <a:lnTo>
                    <a:pt x="411" y="0"/>
                  </a:lnTo>
                  <a:lnTo>
                    <a:pt x="473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5"/>
            <p:cNvSpPr/>
            <p:nvPr/>
          </p:nvSpPr>
          <p:spPr>
            <a:xfrm>
              <a:off x="2291950" y="2699900"/>
              <a:ext cx="11625" cy="9850"/>
            </a:xfrm>
            <a:custGeom>
              <a:avLst/>
              <a:gdLst/>
              <a:ahLst/>
              <a:cxnLst/>
              <a:rect l="l" t="t" r="r" b="b"/>
              <a:pathLst>
                <a:path w="465" h="394" extrusionOk="0">
                  <a:moveTo>
                    <a:pt x="1" y="358"/>
                  </a:moveTo>
                  <a:lnTo>
                    <a:pt x="402" y="1"/>
                  </a:lnTo>
                  <a:lnTo>
                    <a:pt x="465" y="37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5"/>
            <p:cNvSpPr/>
            <p:nvPr/>
          </p:nvSpPr>
          <p:spPr>
            <a:xfrm>
              <a:off x="2287950" y="2697675"/>
              <a:ext cx="11850" cy="9850"/>
            </a:xfrm>
            <a:custGeom>
              <a:avLst/>
              <a:gdLst/>
              <a:ahLst/>
              <a:cxnLst/>
              <a:rect l="l" t="t" r="r" b="b"/>
              <a:pathLst>
                <a:path w="474" h="394" extrusionOk="0">
                  <a:moveTo>
                    <a:pt x="0" y="357"/>
                  </a:moveTo>
                  <a:lnTo>
                    <a:pt x="411" y="1"/>
                  </a:lnTo>
                  <a:lnTo>
                    <a:pt x="473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5"/>
            <p:cNvSpPr/>
            <p:nvPr/>
          </p:nvSpPr>
          <p:spPr>
            <a:xfrm>
              <a:off x="2284150" y="2695450"/>
              <a:ext cx="11625" cy="9825"/>
            </a:xfrm>
            <a:custGeom>
              <a:avLst/>
              <a:gdLst/>
              <a:ahLst/>
              <a:cxnLst/>
              <a:rect l="l" t="t" r="r" b="b"/>
              <a:pathLst>
                <a:path w="465" h="393" extrusionOk="0">
                  <a:moveTo>
                    <a:pt x="1" y="357"/>
                  </a:moveTo>
                  <a:lnTo>
                    <a:pt x="402" y="0"/>
                  </a:lnTo>
                  <a:lnTo>
                    <a:pt x="465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5"/>
            <p:cNvSpPr/>
            <p:nvPr/>
          </p:nvSpPr>
          <p:spPr>
            <a:xfrm>
              <a:off x="2280150" y="2693225"/>
              <a:ext cx="11825" cy="9825"/>
            </a:xfrm>
            <a:custGeom>
              <a:avLst/>
              <a:gdLst/>
              <a:ahLst/>
              <a:cxnLst/>
              <a:rect l="l" t="t" r="r" b="b"/>
              <a:pathLst>
                <a:path w="473" h="393" extrusionOk="0">
                  <a:moveTo>
                    <a:pt x="0" y="357"/>
                  </a:moveTo>
                  <a:lnTo>
                    <a:pt x="410" y="0"/>
                  </a:lnTo>
                  <a:lnTo>
                    <a:pt x="473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5"/>
            <p:cNvSpPr/>
            <p:nvPr/>
          </p:nvSpPr>
          <p:spPr>
            <a:xfrm>
              <a:off x="2276350" y="2690975"/>
              <a:ext cx="11625" cy="9850"/>
            </a:xfrm>
            <a:custGeom>
              <a:avLst/>
              <a:gdLst/>
              <a:ahLst/>
              <a:cxnLst/>
              <a:rect l="l" t="t" r="r" b="b"/>
              <a:pathLst>
                <a:path w="465" h="394" extrusionOk="0">
                  <a:moveTo>
                    <a:pt x="0" y="358"/>
                  </a:moveTo>
                  <a:lnTo>
                    <a:pt x="402" y="1"/>
                  </a:lnTo>
                  <a:lnTo>
                    <a:pt x="464" y="37"/>
                  </a:lnTo>
                  <a:lnTo>
                    <a:pt x="63" y="39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5"/>
            <p:cNvSpPr/>
            <p:nvPr/>
          </p:nvSpPr>
          <p:spPr>
            <a:xfrm>
              <a:off x="2272325" y="2688525"/>
              <a:ext cx="11850" cy="10075"/>
            </a:xfrm>
            <a:custGeom>
              <a:avLst/>
              <a:gdLst/>
              <a:ahLst/>
              <a:cxnLst/>
              <a:rect l="l" t="t" r="r" b="b"/>
              <a:pathLst>
                <a:path w="474" h="403" extrusionOk="0">
                  <a:moveTo>
                    <a:pt x="1" y="367"/>
                  </a:moveTo>
                  <a:lnTo>
                    <a:pt x="411" y="1"/>
                  </a:lnTo>
                  <a:lnTo>
                    <a:pt x="474" y="45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5"/>
            <p:cNvSpPr/>
            <p:nvPr/>
          </p:nvSpPr>
          <p:spPr>
            <a:xfrm>
              <a:off x="2268550" y="2686300"/>
              <a:ext cx="11625" cy="10075"/>
            </a:xfrm>
            <a:custGeom>
              <a:avLst/>
              <a:gdLst/>
              <a:ahLst/>
              <a:cxnLst/>
              <a:rect l="l" t="t" r="r" b="b"/>
              <a:pathLst>
                <a:path w="465" h="403" extrusionOk="0">
                  <a:moveTo>
                    <a:pt x="0" y="366"/>
                  </a:moveTo>
                  <a:lnTo>
                    <a:pt x="402" y="1"/>
                  </a:lnTo>
                  <a:lnTo>
                    <a:pt x="464" y="45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5"/>
            <p:cNvSpPr/>
            <p:nvPr/>
          </p:nvSpPr>
          <p:spPr>
            <a:xfrm>
              <a:off x="2264525" y="2684075"/>
              <a:ext cx="11850" cy="10050"/>
            </a:xfrm>
            <a:custGeom>
              <a:avLst/>
              <a:gdLst/>
              <a:ahLst/>
              <a:cxnLst/>
              <a:rect l="l" t="t" r="r" b="b"/>
              <a:pathLst>
                <a:path w="474" h="402" extrusionOk="0">
                  <a:moveTo>
                    <a:pt x="1" y="366"/>
                  </a:moveTo>
                  <a:lnTo>
                    <a:pt x="411" y="0"/>
                  </a:lnTo>
                  <a:lnTo>
                    <a:pt x="473" y="36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5"/>
            <p:cNvSpPr/>
            <p:nvPr/>
          </p:nvSpPr>
          <p:spPr>
            <a:xfrm>
              <a:off x="2260725" y="2681850"/>
              <a:ext cx="11625" cy="10050"/>
            </a:xfrm>
            <a:custGeom>
              <a:avLst/>
              <a:gdLst/>
              <a:ahLst/>
              <a:cxnLst/>
              <a:rect l="l" t="t" r="r" b="b"/>
              <a:pathLst>
                <a:path w="465" h="402" extrusionOk="0">
                  <a:moveTo>
                    <a:pt x="1" y="366"/>
                  </a:moveTo>
                  <a:lnTo>
                    <a:pt x="402" y="0"/>
                  </a:lnTo>
                  <a:lnTo>
                    <a:pt x="465" y="36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5"/>
            <p:cNvSpPr/>
            <p:nvPr/>
          </p:nvSpPr>
          <p:spPr>
            <a:xfrm>
              <a:off x="2256725" y="2679625"/>
              <a:ext cx="11850" cy="10050"/>
            </a:xfrm>
            <a:custGeom>
              <a:avLst/>
              <a:gdLst/>
              <a:ahLst/>
              <a:cxnLst/>
              <a:rect l="l" t="t" r="r" b="b"/>
              <a:pathLst>
                <a:path w="474" h="402" extrusionOk="0">
                  <a:moveTo>
                    <a:pt x="0" y="366"/>
                  </a:moveTo>
                  <a:lnTo>
                    <a:pt x="411" y="0"/>
                  </a:lnTo>
                  <a:lnTo>
                    <a:pt x="473" y="36"/>
                  </a:lnTo>
                  <a:lnTo>
                    <a:pt x="63" y="40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5"/>
            <p:cNvSpPr/>
            <p:nvPr/>
          </p:nvSpPr>
          <p:spPr>
            <a:xfrm>
              <a:off x="2252700" y="2677375"/>
              <a:ext cx="11850" cy="10075"/>
            </a:xfrm>
            <a:custGeom>
              <a:avLst/>
              <a:gdLst/>
              <a:ahLst/>
              <a:cxnLst/>
              <a:rect l="l" t="t" r="r" b="b"/>
              <a:pathLst>
                <a:path w="474" h="403" extrusionOk="0">
                  <a:moveTo>
                    <a:pt x="1" y="367"/>
                  </a:moveTo>
                  <a:lnTo>
                    <a:pt x="411" y="1"/>
                  </a:lnTo>
                  <a:lnTo>
                    <a:pt x="474" y="36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5"/>
            <p:cNvSpPr/>
            <p:nvPr/>
          </p:nvSpPr>
          <p:spPr>
            <a:xfrm>
              <a:off x="2248925" y="2675150"/>
              <a:ext cx="11825" cy="10075"/>
            </a:xfrm>
            <a:custGeom>
              <a:avLst/>
              <a:gdLst/>
              <a:ahLst/>
              <a:cxnLst/>
              <a:rect l="l" t="t" r="r" b="b"/>
              <a:pathLst>
                <a:path w="473" h="403" extrusionOk="0">
                  <a:moveTo>
                    <a:pt x="0" y="366"/>
                  </a:moveTo>
                  <a:lnTo>
                    <a:pt x="411" y="1"/>
                  </a:lnTo>
                  <a:lnTo>
                    <a:pt x="473" y="36"/>
                  </a:lnTo>
                  <a:lnTo>
                    <a:pt x="63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5"/>
            <p:cNvSpPr/>
            <p:nvPr/>
          </p:nvSpPr>
          <p:spPr>
            <a:xfrm>
              <a:off x="2244900" y="2672925"/>
              <a:ext cx="11850" cy="10050"/>
            </a:xfrm>
            <a:custGeom>
              <a:avLst/>
              <a:gdLst/>
              <a:ahLst/>
              <a:cxnLst/>
              <a:rect l="l" t="t" r="r" b="b"/>
              <a:pathLst>
                <a:path w="474" h="402" extrusionOk="0">
                  <a:moveTo>
                    <a:pt x="1" y="357"/>
                  </a:moveTo>
                  <a:lnTo>
                    <a:pt x="411" y="0"/>
                  </a:lnTo>
                  <a:lnTo>
                    <a:pt x="473" y="36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5"/>
            <p:cNvSpPr/>
            <p:nvPr/>
          </p:nvSpPr>
          <p:spPr>
            <a:xfrm>
              <a:off x="2241100" y="2670700"/>
              <a:ext cx="11850" cy="9825"/>
            </a:xfrm>
            <a:custGeom>
              <a:avLst/>
              <a:gdLst/>
              <a:ahLst/>
              <a:cxnLst/>
              <a:rect l="l" t="t" r="r" b="b"/>
              <a:pathLst>
                <a:path w="474" h="393" extrusionOk="0">
                  <a:moveTo>
                    <a:pt x="1" y="357"/>
                  </a:moveTo>
                  <a:lnTo>
                    <a:pt x="411" y="0"/>
                  </a:lnTo>
                  <a:lnTo>
                    <a:pt x="474" y="36"/>
                  </a:lnTo>
                  <a:lnTo>
                    <a:pt x="63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5"/>
            <p:cNvSpPr/>
            <p:nvPr/>
          </p:nvSpPr>
          <p:spPr>
            <a:xfrm>
              <a:off x="2693400" y="2564750"/>
              <a:ext cx="4050" cy="71400"/>
            </a:xfrm>
            <a:custGeom>
              <a:avLst/>
              <a:gdLst/>
              <a:ahLst/>
              <a:cxnLst/>
              <a:rect l="l" t="t" r="r" b="b"/>
              <a:pathLst>
                <a:path w="162" h="2856" extrusionOk="0">
                  <a:moveTo>
                    <a:pt x="1" y="2855"/>
                  </a:moveTo>
                  <a:lnTo>
                    <a:pt x="161" y="2757"/>
                  </a:lnTo>
                  <a:lnTo>
                    <a:pt x="161" y="1"/>
                  </a:lnTo>
                  <a:lnTo>
                    <a:pt x="1" y="9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5"/>
            <p:cNvSpPr/>
            <p:nvPr/>
          </p:nvSpPr>
          <p:spPr>
            <a:xfrm>
              <a:off x="2818975" y="2491375"/>
              <a:ext cx="4250" cy="70275"/>
            </a:xfrm>
            <a:custGeom>
              <a:avLst/>
              <a:gdLst/>
              <a:ahLst/>
              <a:cxnLst/>
              <a:rect l="l" t="t" r="r" b="b"/>
              <a:pathLst>
                <a:path w="170" h="2811" extrusionOk="0">
                  <a:moveTo>
                    <a:pt x="0" y="2811"/>
                  </a:moveTo>
                  <a:lnTo>
                    <a:pt x="170" y="2713"/>
                  </a:lnTo>
                  <a:lnTo>
                    <a:pt x="170" y="1"/>
                  </a:lnTo>
                  <a:lnTo>
                    <a:pt x="0" y="9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5"/>
            <p:cNvSpPr/>
            <p:nvPr/>
          </p:nvSpPr>
          <p:spPr>
            <a:xfrm>
              <a:off x="2811175" y="2563200"/>
              <a:ext cx="23875" cy="31025"/>
            </a:xfrm>
            <a:custGeom>
              <a:avLst/>
              <a:gdLst/>
              <a:ahLst/>
              <a:cxnLst/>
              <a:rect l="l" t="t" r="r" b="b"/>
              <a:pathLst>
                <a:path w="955" h="1241" extrusionOk="0">
                  <a:moveTo>
                    <a:pt x="955" y="0"/>
                  </a:moveTo>
                  <a:lnTo>
                    <a:pt x="955" y="669"/>
                  </a:lnTo>
                  <a:lnTo>
                    <a:pt x="0" y="1240"/>
                  </a:lnTo>
                  <a:lnTo>
                    <a:pt x="0" y="571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5"/>
            <p:cNvSpPr/>
            <p:nvPr/>
          </p:nvSpPr>
          <p:spPr>
            <a:xfrm>
              <a:off x="2811175" y="2563200"/>
              <a:ext cx="23875" cy="31025"/>
            </a:xfrm>
            <a:custGeom>
              <a:avLst/>
              <a:gdLst/>
              <a:ahLst/>
              <a:cxnLst/>
              <a:rect l="l" t="t" r="r" b="b"/>
              <a:pathLst>
                <a:path w="955" h="1241" extrusionOk="0">
                  <a:moveTo>
                    <a:pt x="857" y="598"/>
                  </a:moveTo>
                  <a:lnTo>
                    <a:pt x="857" y="63"/>
                  </a:lnTo>
                  <a:lnTo>
                    <a:pt x="955" y="0"/>
                  </a:lnTo>
                  <a:lnTo>
                    <a:pt x="955" y="0"/>
                  </a:lnTo>
                  <a:lnTo>
                    <a:pt x="955" y="669"/>
                  </a:lnTo>
                  <a:lnTo>
                    <a:pt x="0" y="1240"/>
                  </a:lnTo>
                  <a:lnTo>
                    <a:pt x="0" y="1115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5"/>
            <p:cNvSpPr/>
            <p:nvPr/>
          </p:nvSpPr>
          <p:spPr>
            <a:xfrm>
              <a:off x="2832575" y="2563200"/>
              <a:ext cx="2475" cy="16750"/>
            </a:xfrm>
            <a:custGeom>
              <a:avLst/>
              <a:gdLst/>
              <a:ahLst/>
              <a:cxnLst/>
              <a:rect l="l" t="t" r="r" b="b"/>
              <a:pathLst>
                <a:path w="99" h="670" extrusionOk="0">
                  <a:moveTo>
                    <a:pt x="1" y="63"/>
                  </a:moveTo>
                  <a:lnTo>
                    <a:pt x="1" y="598"/>
                  </a:lnTo>
                  <a:lnTo>
                    <a:pt x="99" y="669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5"/>
            <p:cNvSpPr/>
            <p:nvPr/>
          </p:nvSpPr>
          <p:spPr>
            <a:xfrm>
              <a:off x="2432700" y="2856700"/>
              <a:ext cx="25000" cy="18075"/>
            </a:xfrm>
            <a:custGeom>
              <a:avLst/>
              <a:gdLst/>
              <a:ahLst/>
              <a:cxnLst/>
              <a:rect l="l" t="t" r="r" b="b"/>
              <a:pathLst>
                <a:path w="1000" h="723" extrusionOk="0">
                  <a:moveTo>
                    <a:pt x="999" y="0"/>
                  </a:moveTo>
                  <a:lnTo>
                    <a:pt x="910" y="197"/>
                  </a:lnTo>
                  <a:lnTo>
                    <a:pt x="0" y="723"/>
                  </a:lnTo>
                  <a:lnTo>
                    <a:pt x="0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5"/>
            <p:cNvSpPr/>
            <p:nvPr/>
          </p:nvSpPr>
          <p:spPr>
            <a:xfrm>
              <a:off x="2432700" y="2837725"/>
              <a:ext cx="25000" cy="14750"/>
            </a:xfrm>
            <a:custGeom>
              <a:avLst/>
              <a:gdLst/>
              <a:ahLst/>
              <a:cxnLst/>
              <a:rect l="l" t="t" r="r" b="b"/>
              <a:pathLst>
                <a:path w="1000" h="590" extrusionOk="0">
                  <a:moveTo>
                    <a:pt x="999" y="99"/>
                  </a:moveTo>
                  <a:lnTo>
                    <a:pt x="170" y="590"/>
                  </a:lnTo>
                  <a:lnTo>
                    <a:pt x="0" y="492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5"/>
            <p:cNvSpPr/>
            <p:nvPr/>
          </p:nvSpPr>
          <p:spPr>
            <a:xfrm>
              <a:off x="2436925" y="2840200"/>
              <a:ext cx="20775" cy="28775"/>
            </a:xfrm>
            <a:custGeom>
              <a:avLst/>
              <a:gdLst/>
              <a:ahLst/>
              <a:cxnLst/>
              <a:rect l="l" t="t" r="r" b="b"/>
              <a:pathLst>
                <a:path w="831" h="1151" extrusionOk="0">
                  <a:moveTo>
                    <a:pt x="830" y="0"/>
                  </a:moveTo>
                  <a:lnTo>
                    <a:pt x="830" y="669"/>
                  </a:lnTo>
                  <a:lnTo>
                    <a:pt x="1" y="1151"/>
                  </a:lnTo>
                  <a:lnTo>
                    <a:pt x="1" y="491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5"/>
            <p:cNvSpPr/>
            <p:nvPr/>
          </p:nvSpPr>
          <p:spPr>
            <a:xfrm>
              <a:off x="2432700" y="2850000"/>
              <a:ext cx="4250" cy="18975"/>
            </a:xfrm>
            <a:custGeom>
              <a:avLst/>
              <a:gdLst/>
              <a:ahLst/>
              <a:cxnLst/>
              <a:rect l="l" t="t" r="r" b="b"/>
              <a:pathLst>
                <a:path w="170" h="759" extrusionOk="0">
                  <a:moveTo>
                    <a:pt x="170" y="99"/>
                  </a:moveTo>
                  <a:lnTo>
                    <a:pt x="170" y="759"/>
                  </a:lnTo>
                  <a:lnTo>
                    <a:pt x="0" y="6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5"/>
            <p:cNvSpPr/>
            <p:nvPr/>
          </p:nvSpPr>
          <p:spPr>
            <a:xfrm>
              <a:off x="1970800" y="2780425"/>
              <a:ext cx="486900" cy="178450"/>
            </a:xfrm>
            <a:custGeom>
              <a:avLst/>
              <a:gdLst/>
              <a:ahLst/>
              <a:cxnLst/>
              <a:rect l="l" t="t" r="r" b="b"/>
              <a:pathLst>
                <a:path w="19476" h="7138" extrusionOk="0">
                  <a:moveTo>
                    <a:pt x="9493" y="6968"/>
                  </a:moveTo>
                  <a:lnTo>
                    <a:pt x="19341" y="0"/>
                  </a:lnTo>
                  <a:lnTo>
                    <a:pt x="19475" y="72"/>
                  </a:lnTo>
                  <a:lnTo>
                    <a:pt x="9493" y="7137"/>
                  </a:lnTo>
                  <a:lnTo>
                    <a:pt x="1" y="1740"/>
                  </a:lnTo>
                  <a:lnTo>
                    <a:pt x="134" y="164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5"/>
            <p:cNvSpPr/>
            <p:nvPr/>
          </p:nvSpPr>
          <p:spPr>
            <a:xfrm>
              <a:off x="1960325" y="2883225"/>
              <a:ext cx="237100" cy="168650"/>
            </a:xfrm>
            <a:custGeom>
              <a:avLst/>
              <a:gdLst/>
              <a:ahLst/>
              <a:cxnLst/>
              <a:rect l="l" t="t" r="r" b="b"/>
              <a:pathLst>
                <a:path w="9484" h="6746" extrusionOk="0">
                  <a:moveTo>
                    <a:pt x="9483" y="5389"/>
                  </a:moveTo>
                  <a:lnTo>
                    <a:pt x="0" y="1"/>
                  </a:lnTo>
                  <a:lnTo>
                    <a:pt x="0" y="1357"/>
                  </a:lnTo>
                  <a:lnTo>
                    <a:pt x="9483" y="6745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2197400" y="3011700"/>
              <a:ext cx="10500" cy="40175"/>
            </a:xfrm>
            <a:custGeom>
              <a:avLst/>
              <a:gdLst/>
              <a:ahLst/>
              <a:cxnLst/>
              <a:rect l="l" t="t" r="r" b="b"/>
              <a:pathLst>
                <a:path w="420" h="1607" extrusionOk="0">
                  <a:moveTo>
                    <a:pt x="0" y="1606"/>
                  </a:moveTo>
                  <a:lnTo>
                    <a:pt x="420" y="625"/>
                  </a:lnTo>
                  <a:lnTo>
                    <a:pt x="420" y="0"/>
                  </a:lnTo>
                  <a:lnTo>
                    <a:pt x="0" y="25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5"/>
            <p:cNvSpPr/>
            <p:nvPr/>
          </p:nvSpPr>
          <p:spPr>
            <a:xfrm>
              <a:off x="1960325" y="2877000"/>
              <a:ext cx="247575" cy="140975"/>
            </a:xfrm>
            <a:custGeom>
              <a:avLst/>
              <a:gdLst/>
              <a:ahLst/>
              <a:cxnLst/>
              <a:rect l="l" t="t" r="r" b="b"/>
              <a:pathLst>
                <a:path w="9903" h="5639" extrusionOk="0">
                  <a:moveTo>
                    <a:pt x="0" y="250"/>
                  </a:moveTo>
                  <a:lnTo>
                    <a:pt x="420" y="0"/>
                  </a:lnTo>
                  <a:lnTo>
                    <a:pt x="9903" y="5388"/>
                  </a:lnTo>
                  <a:lnTo>
                    <a:pt x="9483" y="5638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5"/>
            <p:cNvSpPr/>
            <p:nvPr/>
          </p:nvSpPr>
          <p:spPr>
            <a:xfrm>
              <a:off x="2207875" y="3009025"/>
              <a:ext cx="25900" cy="48875"/>
            </a:xfrm>
            <a:custGeom>
              <a:avLst/>
              <a:gdLst/>
              <a:ahLst/>
              <a:cxnLst/>
              <a:rect l="l" t="t" r="r" b="b"/>
              <a:pathLst>
                <a:path w="1036" h="1955" extrusionOk="0">
                  <a:moveTo>
                    <a:pt x="1" y="598"/>
                  </a:moveTo>
                  <a:lnTo>
                    <a:pt x="1036" y="0"/>
                  </a:lnTo>
                  <a:lnTo>
                    <a:pt x="1036" y="1356"/>
                  </a:lnTo>
                  <a:lnTo>
                    <a:pt x="1" y="1954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5"/>
            <p:cNvSpPr/>
            <p:nvPr/>
          </p:nvSpPr>
          <p:spPr>
            <a:xfrm>
              <a:off x="2197400" y="3017950"/>
              <a:ext cx="10500" cy="39950"/>
            </a:xfrm>
            <a:custGeom>
              <a:avLst/>
              <a:gdLst/>
              <a:ahLst/>
              <a:cxnLst/>
              <a:rect l="l" t="t" r="r" b="b"/>
              <a:pathLst>
                <a:path w="420" h="1598" extrusionOk="0">
                  <a:moveTo>
                    <a:pt x="420" y="1597"/>
                  </a:moveTo>
                  <a:lnTo>
                    <a:pt x="0" y="1356"/>
                  </a:lnTo>
                  <a:lnTo>
                    <a:pt x="0" y="0"/>
                  </a:lnTo>
                  <a:lnTo>
                    <a:pt x="420" y="24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2197400" y="3003000"/>
              <a:ext cx="36375" cy="21000"/>
            </a:xfrm>
            <a:custGeom>
              <a:avLst/>
              <a:gdLst/>
              <a:ahLst/>
              <a:cxnLst/>
              <a:rect l="l" t="t" r="r" b="b"/>
              <a:pathLst>
                <a:path w="1455" h="840" extrusionOk="0">
                  <a:moveTo>
                    <a:pt x="1455" y="241"/>
                  </a:moveTo>
                  <a:lnTo>
                    <a:pt x="1035" y="0"/>
                  </a:lnTo>
                  <a:lnTo>
                    <a:pt x="0" y="598"/>
                  </a:lnTo>
                  <a:lnTo>
                    <a:pt x="420" y="839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5"/>
            <p:cNvSpPr/>
            <p:nvPr/>
          </p:nvSpPr>
          <p:spPr>
            <a:xfrm>
              <a:off x="2142975" y="2927625"/>
              <a:ext cx="65150" cy="80975"/>
            </a:xfrm>
            <a:custGeom>
              <a:avLst/>
              <a:gdLst/>
              <a:ahLst/>
              <a:cxnLst/>
              <a:rect l="l" t="t" r="r" b="b"/>
              <a:pathLst>
                <a:path w="2606" h="3239" extrusionOk="0">
                  <a:moveTo>
                    <a:pt x="2606" y="1490"/>
                  </a:moveTo>
                  <a:lnTo>
                    <a:pt x="1" y="0"/>
                  </a:lnTo>
                  <a:lnTo>
                    <a:pt x="1" y="1740"/>
                  </a:lnTo>
                  <a:lnTo>
                    <a:pt x="2606" y="3238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5"/>
            <p:cNvSpPr/>
            <p:nvPr/>
          </p:nvSpPr>
          <p:spPr>
            <a:xfrm>
              <a:off x="2146550" y="2933650"/>
              <a:ext cx="58000" cy="68700"/>
            </a:xfrm>
            <a:custGeom>
              <a:avLst/>
              <a:gdLst/>
              <a:ahLst/>
              <a:cxnLst/>
              <a:rect l="l" t="t" r="r" b="b"/>
              <a:pathLst>
                <a:path w="2320" h="2748" extrusionOk="0">
                  <a:moveTo>
                    <a:pt x="2320" y="1329"/>
                  </a:moveTo>
                  <a:lnTo>
                    <a:pt x="0" y="0"/>
                  </a:lnTo>
                  <a:lnTo>
                    <a:pt x="0" y="1418"/>
                  </a:lnTo>
                  <a:lnTo>
                    <a:pt x="2320" y="2748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5"/>
            <p:cNvSpPr/>
            <p:nvPr/>
          </p:nvSpPr>
          <p:spPr>
            <a:xfrm>
              <a:off x="2146550" y="2933650"/>
              <a:ext cx="58000" cy="68700"/>
            </a:xfrm>
            <a:custGeom>
              <a:avLst/>
              <a:gdLst/>
              <a:ahLst/>
              <a:cxnLst/>
              <a:rect l="l" t="t" r="r" b="b"/>
              <a:pathLst>
                <a:path w="2320" h="2748" extrusionOk="0">
                  <a:moveTo>
                    <a:pt x="241" y="143"/>
                  </a:moveTo>
                  <a:lnTo>
                    <a:pt x="241" y="1285"/>
                  </a:lnTo>
                  <a:lnTo>
                    <a:pt x="2320" y="2480"/>
                  </a:lnTo>
                  <a:lnTo>
                    <a:pt x="2320" y="2748"/>
                  </a:lnTo>
                  <a:lnTo>
                    <a:pt x="0" y="14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5"/>
            <p:cNvSpPr/>
            <p:nvPr/>
          </p:nvSpPr>
          <p:spPr>
            <a:xfrm>
              <a:off x="2146550" y="2965750"/>
              <a:ext cx="58000" cy="36600"/>
            </a:xfrm>
            <a:custGeom>
              <a:avLst/>
              <a:gdLst/>
              <a:ahLst/>
              <a:cxnLst/>
              <a:rect l="l" t="t" r="r" b="b"/>
              <a:pathLst>
                <a:path w="2320" h="1464" extrusionOk="0">
                  <a:moveTo>
                    <a:pt x="0" y="134"/>
                  </a:moveTo>
                  <a:lnTo>
                    <a:pt x="241" y="1"/>
                  </a:lnTo>
                  <a:lnTo>
                    <a:pt x="2320" y="1196"/>
                  </a:lnTo>
                  <a:lnTo>
                    <a:pt x="2320" y="1464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5"/>
            <p:cNvSpPr/>
            <p:nvPr/>
          </p:nvSpPr>
          <p:spPr>
            <a:xfrm>
              <a:off x="2933825" y="2547125"/>
              <a:ext cx="22325" cy="37500"/>
            </a:xfrm>
            <a:custGeom>
              <a:avLst/>
              <a:gdLst/>
              <a:ahLst/>
              <a:cxnLst/>
              <a:rect l="l" t="t" r="r" b="b"/>
              <a:pathLst>
                <a:path w="893" h="1500" extrusionOk="0">
                  <a:moveTo>
                    <a:pt x="1" y="536"/>
                  </a:moveTo>
                  <a:lnTo>
                    <a:pt x="893" y="1"/>
                  </a:lnTo>
                  <a:lnTo>
                    <a:pt x="893" y="973"/>
                  </a:lnTo>
                  <a:lnTo>
                    <a:pt x="1" y="150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5"/>
            <p:cNvSpPr/>
            <p:nvPr/>
          </p:nvSpPr>
          <p:spPr>
            <a:xfrm>
              <a:off x="1970800" y="2830150"/>
              <a:ext cx="65150" cy="80975"/>
            </a:xfrm>
            <a:custGeom>
              <a:avLst/>
              <a:gdLst/>
              <a:ahLst/>
              <a:cxnLst/>
              <a:rect l="l" t="t" r="r" b="b"/>
              <a:pathLst>
                <a:path w="2606" h="3239" extrusionOk="0">
                  <a:moveTo>
                    <a:pt x="2606" y="1490"/>
                  </a:moveTo>
                  <a:lnTo>
                    <a:pt x="1" y="1"/>
                  </a:lnTo>
                  <a:lnTo>
                    <a:pt x="1" y="1740"/>
                  </a:lnTo>
                  <a:lnTo>
                    <a:pt x="2606" y="3239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5"/>
            <p:cNvSpPr/>
            <p:nvPr/>
          </p:nvSpPr>
          <p:spPr>
            <a:xfrm>
              <a:off x="1974375" y="2836175"/>
              <a:ext cx="58225" cy="68725"/>
            </a:xfrm>
            <a:custGeom>
              <a:avLst/>
              <a:gdLst/>
              <a:ahLst/>
              <a:cxnLst/>
              <a:rect l="l" t="t" r="r" b="b"/>
              <a:pathLst>
                <a:path w="2329" h="2749" extrusionOk="0">
                  <a:moveTo>
                    <a:pt x="2329" y="1330"/>
                  </a:moveTo>
                  <a:lnTo>
                    <a:pt x="0" y="1"/>
                  </a:lnTo>
                  <a:lnTo>
                    <a:pt x="0" y="1419"/>
                  </a:lnTo>
                  <a:lnTo>
                    <a:pt x="2329" y="2748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5"/>
            <p:cNvSpPr/>
            <p:nvPr/>
          </p:nvSpPr>
          <p:spPr>
            <a:xfrm>
              <a:off x="1974375" y="2836175"/>
              <a:ext cx="58225" cy="68950"/>
            </a:xfrm>
            <a:custGeom>
              <a:avLst/>
              <a:gdLst/>
              <a:ahLst/>
              <a:cxnLst/>
              <a:rect l="l" t="t" r="r" b="b"/>
              <a:pathLst>
                <a:path w="2329" h="2758" extrusionOk="0">
                  <a:moveTo>
                    <a:pt x="241" y="143"/>
                  </a:moveTo>
                  <a:lnTo>
                    <a:pt x="241" y="1285"/>
                  </a:lnTo>
                  <a:lnTo>
                    <a:pt x="2329" y="2481"/>
                  </a:lnTo>
                  <a:lnTo>
                    <a:pt x="2329" y="2757"/>
                  </a:lnTo>
                  <a:lnTo>
                    <a:pt x="0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5"/>
            <p:cNvSpPr/>
            <p:nvPr/>
          </p:nvSpPr>
          <p:spPr>
            <a:xfrm>
              <a:off x="1974375" y="2868300"/>
              <a:ext cx="58225" cy="36600"/>
            </a:xfrm>
            <a:custGeom>
              <a:avLst/>
              <a:gdLst/>
              <a:ahLst/>
              <a:cxnLst/>
              <a:rect l="l" t="t" r="r" b="b"/>
              <a:pathLst>
                <a:path w="2329" h="1464" extrusionOk="0">
                  <a:moveTo>
                    <a:pt x="0" y="134"/>
                  </a:moveTo>
                  <a:lnTo>
                    <a:pt x="241" y="0"/>
                  </a:lnTo>
                  <a:lnTo>
                    <a:pt x="2329" y="1196"/>
                  </a:lnTo>
                  <a:lnTo>
                    <a:pt x="2329" y="1463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5"/>
            <p:cNvSpPr/>
            <p:nvPr/>
          </p:nvSpPr>
          <p:spPr>
            <a:xfrm>
              <a:off x="2040375" y="2870750"/>
              <a:ext cx="98175" cy="98375"/>
            </a:xfrm>
            <a:custGeom>
              <a:avLst/>
              <a:gdLst/>
              <a:ahLst/>
              <a:cxnLst/>
              <a:rect l="l" t="t" r="r" b="b"/>
              <a:pathLst>
                <a:path w="3927" h="3935" extrusionOk="0">
                  <a:moveTo>
                    <a:pt x="3926" y="2213"/>
                  </a:moveTo>
                  <a:lnTo>
                    <a:pt x="1" y="0"/>
                  </a:lnTo>
                  <a:lnTo>
                    <a:pt x="1" y="1731"/>
                  </a:lnTo>
                  <a:lnTo>
                    <a:pt x="3926" y="393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5"/>
            <p:cNvSpPr/>
            <p:nvPr/>
          </p:nvSpPr>
          <p:spPr>
            <a:xfrm>
              <a:off x="2044625" y="2873425"/>
              <a:ext cx="93925" cy="90800"/>
            </a:xfrm>
            <a:custGeom>
              <a:avLst/>
              <a:gdLst/>
              <a:ahLst/>
              <a:cxnLst/>
              <a:rect l="l" t="t" r="r" b="b"/>
              <a:pathLst>
                <a:path w="3757" h="3632" extrusionOk="0">
                  <a:moveTo>
                    <a:pt x="0" y="0"/>
                  </a:moveTo>
                  <a:lnTo>
                    <a:pt x="0" y="1526"/>
                  </a:lnTo>
                  <a:lnTo>
                    <a:pt x="3756" y="3631"/>
                  </a:lnTo>
                  <a:lnTo>
                    <a:pt x="3756" y="210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5"/>
            <p:cNvSpPr/>
            <p:nvPr/>
          </p:nvSpPr>
          <p:spPr>
            <a:xfrm>
              <a:off x="2044625" y="2876550"/>
              <a:ext cx="93925" cy="56450"/>
            </a:xfrm>
            <a:custGeom>
              <a:avLst/>
              <a:gdLst/>
              <a:ahLst/>
              <a:cxnLst/>
              <a:rect l="l" t="t" r="r" b="b"/>
              <a:pathLst>
                <a:path w="3757" h="2258" extrusionOk="0">
                  <a:moveTo>
                    <a:pt x="0" y="0"/>
                  </a:moveTo>
                  <a:lnTo>
                    <a:pt x="0" y="205"/>
                  </a:lnTo>
                  <a:lnTo>
                    <a:pt x="3756" y="2257"/>
                  </a:lnTo>
                  <a:lnTo>
                    <a:pt x="3756" y="206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5"/>
            <p:cNvSpPr/>
            <p:nvPr/>
          </p:nvSpPr>
          <p:spPr>
            <a:xfrm>
              <a:off x="2044625" y="2878325"/>
              <a:ext cx="93925" cy="56450"/>
            </a:xfrm>
            <a:custGeom>
              <a:avLst/>
              <a:gdLst/>
              <a:ahLst/>
              <a:cxnLst/>
              <a:rect l="l" t="t" r="r" b="b"/>
              <a:pathLst>
                <a:path w="3757" h="2258" extrusionOk="0">
                  <a:moveTo>
                    <a:pt x="0" y="1"/>
                  </a:moveTo>
                  <a:lnTo>
                    <a:pt x="0" y="197"/>
                  </a:lnTo>
                  <a:lnTo>
                    <a:pt x="3756" y="2258"/>
                  </a:lnTo>
                  <a:lnTo>
                    <a:pt x="3756" y="205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5"/>
            <p:cNvSpPr/>
            <p:nvPr/>
          </p:nvSpPr>
          <p:spPr>
            <a:xfrm>
              <a:off x="2044625" y="2885475"/>
              <a:ext cx="93925" cy="56450"/>
            </a:xfrm>
            <a:custGeom>
              <a:avLst/>
              <a:gdLst/>
              <a:ahLst/>
              <a:cxnLst/>
              <a:rect l="l" t="t" r="r" b="b"/>
              <a:pathLst>
                <a:path w="3757" h="2258" extrusionOk="0">
                  <a:moveTo>
                    <a:pt x="0" y="0"/>
                  </a:moveTo>
                  <a:lnTo>
                    <a:pt x="0" y="205"/>
                  </a:lnTo>
                  <a:lnTo>
                    <a:pt x="3756" y="2257"/>
                  </a:lnTo>
                  <a:lnTo>
                    <a:pt x="3756" y="206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5"/>
            <p:cNvSpPr/>
            <p:nvPr/>
          </p:nvSpPr>
          <p:spPr>
            <a:xfrm>
              <a:off x="2044625" y="2887250"/>
              <a:ext cx="93925" cy="56450"/>
            </a:xfrm>
            <a:custGeom>
              <a:avLst/>
              <a:gdLst/>
              <a:ahLst/>
              <a:cxnLst/>
              <a:rect l="l" t="t" r="r" b="b"/>
              <a:pathLst>
                <a:path w="3757" h="2258" extrusionOk="0">
                  <a:moveTo>
                    <a:pt x="0" y="0"/>
                  </a:moveTo>
                  <a:lnTo>
                    <a:pt x="0" y="197"/>
                  </a:lnTo>
                  <a:lnTo>
                    <a:pt x="3756" y="2257"/>
                  </a:lnTo>
                  <a:lnTo>
                    <a:pt x="3756" y="205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5"/>
            <p:cNvSpPr/>
            <p:nvPr/>
          </p:nvSpPr>
          <p:spPr>
            <a:xfrm>
              <a:off x="2044625" y="2894375"/>
              <a:ext cx="93925" cy="56450"/>
            </a:xfrm>
            <a:custGeom>
              <a:avLst/>
              <a:gdLst/>
              <a:ahLst/>
              <a:cxnLst/>
              <a:rect l="l" t="t" r="r" b="b"/>
              <a:pathLst>
                <a:path w="3757" h="2258" extrusionOk="0">
                  <a:moveTo>
                    <a:pt x="0" y="1"/>
                  </a:moveTo>
                  <a:lnTo>
                    <a:pt x="0" y="206"/>
                  </a:lnTo>
                  <a:lnTo>
                    <a:pt x="3756" y="2258"/>
                  </a:lnTo>
                  <a:lnTo>
                    <a:pt x="3756" y="206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5"/>
            <p:cNvSpPr/>
            <p:nvPr/>
          </p:nvSpPr>
          <p:spPr>
            <a:xfrm>
              <a:off x="2044625" y="2896175"/>
              <a:ext cx="93925" cy="56450"/>
            </a:xfrm>
            <a:custGeom>
              <a:avLst/>
              <a:gdLst/>
              <a:ahLst/>
              <a:cxnLst/>
              <a:rect l="l" t="t" r="r" b="b"/>
              <a:pathLst>
                <a:path w="3757" h="2258" extrusionOk="0">
                  <a:moveTo>
                    <a:pt x="0" y="0"/>
                  </a:moveTo>
                  <a:lnTo>
                    <a:pt x="0" y="197"/>
                  </a:lnTo>
                  <a:lnTo>
                    <a:pt x="3756" y="2257"/>
                  </a:lnTo>
                  <a:lnTo>
                    <a:pt x="3756" y="206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2044625" y="2903300"/>
              <a:ext cx="93925" cy="56450"/>
            </a:xfrm>
            <a:custGeom>
              <a:avLst/>
              <a:gdLst/>
              <a:ahLst/>
              <a:cxnLst/>
              <a:rect l="l" t="t" r="r" b="b"/>
              <a:pathLst>
                <a:path w="3757" h="2258" extrusionOk="0">
                  <a:moveTo>
                    <a:pt x="0" y="1"/>
                  </a:moveTo>
                  <a:lnTo>
                    <a:pt x="0" y="206"/>
                  </a:lnTo>
                  <a:lnTo>
                    <a:pt x="3756" y="2258"/>
                  </a:lnTo>
                  <a:lnTo>
                    <a:pt x="3756" y="206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2044625" y="2905100"/>
              <a:ext cx="93925" cy="56450"/>
            </a:xfrm>
            <a:custGeom>
              <a:avLst/>
              <a:gdLst/>
              <a:ahLst/>
              <a:cxnLst/>
              <a:rect l="l" t="t" r="r" b="b"/>
              <a:pathLst>
                <a:path w="3757" h="2258" extrusionOk="0">
                  <a:moveTo>
                    <a:pt x="0" y="0"/>
                  </a:moveTo>
                  <a:lnTo>
                    <a:pt x="0" y="196"/>
                  </a:lnTo>
                  <a:lnTo>
                    <a:pt x="3756" y="2257"/>
                  </a:lnTo>
                  <a:lnTo>
                    <a:pt x="3756" y="206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2661075" y="2649275"/>
              <a:ext cx="23875" cy="31250"/>
            </a:xfrm>
            <a:custGeom>
              <a:avLst/>
              <a:gdLst/>
              <a:ahLst/>
              <a:cxnLst/>
              <a:rect l="l" t="t" r="r" b="b"/>
              <a:pathLst>
                <a:path w="955" h="1250" extrusionOk="0">
                  <a:moveTo>
                    <a:pt x="955" y="1"/>
                  </a:moveTo>
                  <a:lnTo>
                    <a:pt x="955" y="670"/>
                  </a:lnTo>
                  <a:lnTo>
                    <a:pt x="0" y="1250"/>
                  </a:lnTo>
                  <a:lnTo>
                    <a:pt x="0" y="581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2660850" y="2649275"/>
              <a:ext cx="24100" cy="31250"/>
            </a:xfrm>
            <a:custGeom>
              <a:avLst/>
              <a:gdLst/>
              <a:ahLst/>
              <a:cxnLst/>
              <a:rect l="l" t="t" r="r" b="b"/>
              <a:pathLst>
                <a:path w="964" h="1250" extrusionOk="0">
                  <a:moveTo>
                    <a:pt x="857" y="598"/>
                  </a:moveTo>
                  <a:lnTo>
                    <a:pt x="857" y="63"/>
                  </a:lnTo>
                  <a:lnTo>
                    <a:pt x="964" y="1"/>
                  </a:lnTo>
                  <a:lnTo>
                    <a:pt x="964" y="1"/>
                  </a:lnTo>
                  <a:lnTo>
                    <a:pt x="964" y="670"/>
                  </a:lnTo>
                  <a:lnTo>
                    <a:pt x="0" y="1250"/>
                  </a:lnTo>
                  <a:lnTo>
                    <a:pt x="0" y="1116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5"/>
            <p:cNvSpPr/>
            <p:nvPr/>
          </p:nvSpPr>
          <p:spPr>
            <a:xfrm>
              <a:off x="2682250" y="2649275"/>
              <a:ext cx="2700" cy="16750"/>
            </a:xfrm>
            <a:custGeom>
              <a:avLst/>
              <a:gdLst/>
              <a:ahLst/>
              <a:cxnLst/>
              <a:rect l="l" t="t" r="r" b="b"/>
              <a:pathLst>
                <a:path w="108" h="670" extrusionOk="0">
                  <a:moveTo>
                    <a:pt x="1" y="63"/>
                  </a:moveTo>
                  <a:lnTo>
                    <a:pt x="1" y="598"/>
                  </a:lnTo>
                  <a:lnTo>
                    <a:pt x="108" y="67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5"/>
            <p:cNvSpPr/>
            <p:nvPr/>
          </p:nvSpPr>
          <p:spPr>
            <a:xfrm>
              <a:off x="2043950" y="2932975"/>
              <a:ext cx="71625" cy="70275"/>
            </a:xfrm>
            <a:custGeom>
              <a:avLst/>
              <a:gdLst/>
              <a:ahLst/>
              <a:cxnLst/>
              <a:rect l="l" t="t" r="r" b="b"/>
              <a:pathLst>
                <a:path w="2865" h="2811" extrusionOk="0">
                  <a:moveTo>
                    <a:pt x="1" y="188"/>
                  </a:moveTo>
                  <a:lnTo>
                    <a:pt x="1" y="1080"/>
                  </a:lnTo>
                  <a:cubicBezTo>
                    <a:pt x="1" y="1178"/>
                    <a:pt x="45" y="1258"/>
                    <a:pt x="135" y="1312"/>
                  </a:cubicBezTo>
                  <a:lnTo>
                    <a:pt x="2632" y="2748"/>
                  </a:lnTo>
                  <a:cubicBezTo>
                    <a:pt x="2739" y="2810"/>
                    <a:pt x="2864" y="2730"/>
                    <a:pt x="2864" y="2614"/>
                  </a:cubicBezTo>
                  <a:lnTo>
                    <a:pt x="2864" y="1722"/>
                  </a:lnTo>
                  <a:cubicBezTo>
                    <a:pt x="2864" y="1633"/>
                    <a:pt x="2811" y="1544"/>
                    <a:pt x="2731" y="1499"/>
                  </a:cubicBezTo>
                  <a:lnTo>
                    <a:pt x="233" y="54"/>
                  </a:lnTo>
                  <a:cubicBezTo>
                    <a:pt x="126" y="0"/>
                    <a:pt x="1" y="72"/>
                    <a:pt x="1" y="188"/>
                  </a:cubicBezTo>
                  <a:close/>
                </a:path>
              </a:pathLst>
            </a:custGeom>
            <a:solidFill>
              <a:srgbClr val="2621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2104400" y="3003450"/>
              <a:ext cx="36600" cy="31700"/>
            </a:xfrm>
            <a:custGeom>
              <a:avLst/>
              <a:gdLst/>
              <a:ahLst/>
              <a:cxnLst/>
              <a:rect l="l" t="t" r="r" b="b"/>
              <a:pathLst>
                <a:path w="1464" h="1268" extrusionOk="0">
                  <a:moveTo>
                    <a:pt x="0" y="0"/>
                  </a:moveTo>
                  <a:lnTo>
                    <a:pt x="0" y="429"/>
                  </a:lnTo>
                  <a:lnTo>
                    <a:pt x="1463" y="1267"/>
                  </a:lnTo>
                  <a:lnTo>
                    <a:pt x="1463" y="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2104400" y="3003450"/>
              <a:ext cx="36600" cy="31700"/>
            </a:xfrm>
            <a:custGeom>
              <a:avLst/>
              <a:gdLst/>
              <a:ahLst/>
              <a:cxnLst/>
              <a:rect l="l" t="t" r="r" b="b"/>
              <a:pathLst>
                <a:path w="1464" h="1268" extrusionOk="0">
                  <a:moveTo>
                    <a:pt x="0" y="0"/>
                  </a:moveTo>
                  <a:lnTo>
                    <a:pt x="54" y="36"/>
                  </a:lnTo>
                  <a:lnTo>
                    <a:pt x="54" y="402"/>
                  </a:lnTo>
                  <a:lnTo>
                    <a:pt x="1463" y="1205"/>
                  </a:lnTo>
                  <a:lnTo>
                    <a:pt x="1463" y="1267"/>
                  </a:lnTo>
                  <a:lnTo>
                    <a:pt x="0" y="4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2104400" y="3003450"/>
              <a:ext cx="1350" cy="10725"/>
            </a:xfrm>
            <a:custGeom>
              <a:avLst/>
              <a:gdLst/>
              <a:ahLst/>
              <a:cxnLst/>
              <a:rect l="l" t="t" r="r" b="b"/>
              <a:pathLst>
                <a:path w="54" h="429" extrusionOk="0">
                  <a:moveTo>
                    <a:pt x="54" y="36"/>
                  </a:moveTo>
                  <a:lnTo>
                    <a:pt x="54" y="402"/>
                  </a:lnTo>
                  <a:lnTo>
                    <a:pt x="0" y="4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5"/>
            <p:cNvSpPr/>
            <p:nvPr/>
          </p:nvSpPr>
          <p:spPr>
            <a:xfrm>
              <a:off x="2058000" y="2976900"/>
              <a:ext cx="36825" cy="31475"/>
            </a:xfrm>
            <a:custGeom>
              <a:avLst/>
              <a:gdLst/>
              <a:ahLst/>
              <a:cxnLst/>
              <a:rect l="l" t="t" r="r" b="b"/>
              <a:pathLst>
                <a:path w="1473" h="1259" extrusionOk="0">
                  <a:moveTo>
                    <a:pt x="1" y="1"/>
                  </a:moveTo>
                  <a:lnTo>
                    <a:pt x="1" y="429"/>
                  </a:lnTo>
                  <a:lnTo>
                    <a:pt x="1473" y="1259"/>
                  </a:lnTo>
                  <a:lnTo>
                    <a:pt x="1473" y="8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5"/>
            <p:cNvSpPr/>
            <p:nvPr/>
          </p:nvSpPr>
          <p:spPr>
            <a:xfrm>
              <a:off x="2058000" y="2976900"/>
              <a:ext cx="36825" cy="31475"/>
            </a:xfrm>
            <a:custGeom>
              <a:avLst/>
              <a:gdLst/>
              <a:ahLst/>
              <a:cxnLst/>
              <a:rect l="l" t="t" r="r" b="b"/>
              <a:pathLst>
                <a:path w="1473" h="1259" extrusionOk="0">
                  <a:moveTo>
                    <a:pt x="10" y="1"/>
                  </a:moveTo>
                  <a:lnTo>
                    <a:pt x="63" y="36"/>
                  </a:lnTo>
                  <a:lnTo>
                    <a:pt x="63" y="393"/>
                  </a:lnTo>
                  <a:lnTo>
                    <a:pt x="1473" y="1196"/>
                  </a:lnTo>
                  <a:lnTo>
                    <a:pt x="1473" y="1259"/>
                  </a:lnTo>
                  <a:lnTo>
                    <a:pt x="1" y="4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5"/>
            <p:cNvSpPr/>
            <p:nvPr/>
          </p:nvSpPr>
          <p:spPr>
            <a:xfrm>
              <a:off x="2058000" y="2976900"/>
              <a:ext cx="1600" cy="10725"/>
            </a:xfrm>
            <a:custGeom>
              <a:avLst/>
              <a:gdLst/>
              <a:ahLst/>
              <a:cxnLst/>
              <a:rect l="l" t="t" r="r" b="b"/>
              <a:pathLst>
                <a:path w="64" h="429" extrusionOk="0">
                  <a:moveTo>
                    <a:pt x="63" y="36"/>
                  </a:moveTo>
                  <a:lnTo>
                    <a:pt x="63" y="393"/>
                  </a:lnTo>
                  <a:lnTo>
                    <a:pt x="1" y="429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5"/>
            <p:cNvSpPr/>
            <p:nvPr/>
          </p:nvSpPr>
          <p:spPr>
            <a:xfrm>
              <a:off x="2012050" y="2950800"/>
              <a:ext cx="36825" cy="31475"/>
            </a:xfrm>
            <a:custGeom>
              <a:avLst/>
              <a:gdLst/>
              <a:ahLst/>
              <a:cxnLst/>
              <a:rect l="l" t="t" r="r" b="b"/>
              <a:pathLst>
                <a:path w="1473" h="1259" extrusionOk="0">
                  <a:moveTo>
                    <a:pt x="1" y="1"/>
                  </a:moveTo>
                  <a:lnTo>
                    <a:pt x="1" y="420"/>
                  </a:lnTo>
                  <a:lnTo>
                    <a:pt x="1473" y="1259"/>
                  </a:lnTo>
                  <a:lnTo>
                    <a:pt x="1473" y="8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5"/>
            <p:cNvSpPr/>
            <p:nvPr/>
          </p:nvSpPr>
          <p:spPr>
            <a:xfrm>
              <a:off x="2012050" y="2950800"/>
              <a:ext cx="36825" cy="31475"/>
            </a:xfrm>
            <a:custGeom>
              <a:avLst/>
              <a:gdLst/>
              <a:ahLst/>
              <a:cxnLst/>
              <a:rect l="l" t="t" r="r" b="b"/>
              <a:pathLst>
                <a:path w="1473" h="1259" extrusionOk="0">
                  <a:moveTo>
                    <a:pt x="1" y="1"/>
                  </a:moveTo>
                  <a:lnTo>
                    <a:pt x="63" y="28"/>
                  </a:lnTo>
                  <a:lnTo>
                    <a:pt x="63" y="393"/>
                  </a:lnTo>
                  <a:lnTo>
                    <a:pt x="1473" y="1196"/>
                  </a:lnTo>
                  <a:lnTo>
                    <a:pt x="1473" y="1259"/>
                  </a:lnTo>
                  <a:lnTo>
                    <a:pt x="1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2012050" y="2950800"/>
              <a:ext cx="1600" cy="10525"/>
            </a:xfrm>
            <a:custGeom>
              <a:avLst/>
              <a:gdLst/>
              <a:ahLst/>
              <a:cxnLst/>
              <a:rect l="l" t="t" r="r" b="b"/>
              <a:pathLst>
                <a:path w="64" h="421" extrusionOk="0">
                  <a:moveTo>
                    <a:pt x="63" y="28"/>
                  </a:moveTo>
                  <a:lnTo>
                    <a:pt x="63" y="393"/>
                  </a:lnTo>
                  <a:lnTo>
                    <a:pt x="1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1960775" y="2949925"/>
              <a:ext cx="236875" cy="137625"/>
            </a:xfrm>
            <a:custGeom>
              <a:avLst/>
              <a:gdLst/>
              <a:ahLst/>
              <a:cxnLst/>
              <a:rect l="l" t="t" r="r" b="b"/>
              <a:pathLst>
                <a:path w="9475" h="5505" extrusionOk="0">
                  <a:moveTo>
                    <a:pt x="9474" y="5389"/>
                  </a:moveTo>
                  <a:lnTo>
                    <a:pt x="0" y="0"/>
                  </a:lnTo>
                  <a:lnTo>
                    <a:pt x="0" y="116"/>
                  </a:lnTo>
                  <a:lnTo>
                    <a:pt x="9474" y="5505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2197625" y="3078375"/>
              <a:ext cx="10500" cy="9175"/>
            </a:xfrm>
            <a:custGeom>
              <a:avLst/>
              <a:gdLst/>
              <a:ahLst/>
              <a:cxnLst/>
              <a:rect l="l" t="t" r="r" b="b"/>
              <a:pathLst>
                <a:path w="420" h="367" extrusionOk="0">
                  <a:moveTo>
                    <a:pt x="0" y="367"/>
                  </a:moveTo>
                  <a:lnTo>
                    <a:pt x="420" y="126"/>
                  </a:lnTo>
                  <a:lnTo>
                    <a:pt x="420" y="1"/>
                  </a:lnTo>
                  <a:lnTo>
                    <a:pt x="0" y="251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5"/>
            <p:cNvSpPr/>
            <p:nvPr/>
          </p:nvSpPr>
          <p:spPr>
            <a:xfrm>
              <a:off x="1960775" y="2943675"/>
              <a:ext cx="247350" cy="140975"/>
            </a:xfrm>
            <a:custGeom>
              <a:avLst/>
              <a:gdLst/>
              <a:ahLst/>
              <a:cxnLst/>
              <a:rect l="l" t="t" r="r" b="b"/>
              <a:pathLst>
                <a:path w="9894" h="5639" extrusionOk="0">
                  <a:moveTo>
                    <a:pt x="0" y="250"/>
                  </a:moveTo>
                  <a:lnTo>
                    <a:pt x="419" y="0"/>
                  </a:lnTo>
                  <a:lnTo>
                    <a:pt x="9894" y="5389"/>
                  </a:lnTo>
                  <a:lnTo>
                    <a:pt x="9474" y="5639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5"/>
            <p:cNvSpPr/>
            <p:nvPr/>
          </p:nvSpPr>
          <p:spPr>
            <a:xfrm>
              <a:off x="2411275" y="2714625"/>
              <a:ext cx="385650" cy="242900"/>
            </a:xfrm>
            <a:custGeom>
              <a:avLst/>
              <a:gdLst/>
              <a:ahLst/>
              <a:cxnLst/>
              <a:rect l="l" t="t" r="r" b="b"/>
              <a:pathLst>
                <a:path w="15426" h="9716" extrusionOk="0">
                  <a:moveTo>
                    <a:pt x="10" y="9564"/>
                  </a:moveTo>
                  <a:cubicBezTo>
                    <a:pt x="10" y="9617"/>
                    <a:pt x="10" y="9662"/>
                    <a:pt x="1" y="9716"/>
                  </a:cubicBezTo>
                  <a:lnTo>
                    <a:pt x="15363" y="456"/>
                  </a:lnTo>
                  <a:cubicBezTo>
                    <a:pt x="15363" y="438"/>
                    <a:pt x="15363" y="429"/>
                    <a:pt x="15372" y="411"/>
                  </a:cubicBezTo>
                  <a:cubicBezTo>
                    <a:pt x="15372" y="340"/>
                    <a:pt x="15381" y="259"/>
                    <a:pt x="15398" y="188"/>
                  </a:cubicBezTo>
                  <a:cubicBezTo>
                    <a:pt x="15407" y="126"/>
                    <a:pt x="15416" y="63"/>
                    <a:pt x="15425" y="1"/>
                  </a:cubicBezTo>
                  <a:lnTo>
                    <a:pt x="1" y="9394"/>
                  </a:lnTo>
                  <a:cubicBezTo>
                    <a:pt x="10" y="9448"/>
                    <a:pt x="10" y="9501"/>
                    <a:pt x="10" y="955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5"/>
            <p:cNvSpPr/>
            <p:nvPr/>
          </p:nvSpPr>
          <p:spPr>
            <a:xfrm>
              <a:off x="2410175" y="2719300"/>
              <a:ext cx="386075" cy="248275"/>
            </a:xfrm>
            <a:custGeom>
              <a:avLst/>
              <a:gdLst/>
              <a:ahLst/>
              <a:cxnLst/>
              <a:rect l="l" t="t" r="r" b="b"/>
              <a:pathLst>
                <a:path w="15443" h="9931" extrusionOk="0">
                  <a:moveTo>
                    <a:pt x="0" y="9930"/>
                  </a:moveTo>
                  <a:lnTo>
                    <a:pt x="9" y="9921"/>
                  </a:lnTo>
                  <a:lnTo>
                    <a:pt x="15416" y="643"/>
                  </a:lnTo>
                  <a:cubicBezTo>
                    <a:pt x="15407" y="572"/>
                    <a:pt x="15407" y="492"/>
                    <a:pt x="15407" y="411"/>
                  </a:cubicBezTo>
                  <a:lnTo>
                    <a:pt x="15407" y="393"/>
                  </a:lnTo>
                  <a:cubicBezTo>
                    <a:pt x="15407" y="349"/>
                    <a:pt x="15407" y="313"/>
                    <a:pt x="15407" y="269"/>
                  </a:cubicBezTo>
                  <a:cubicBezTo>
                    <a:pt x="15407" y="251"/>
                    <a:pt x="15407" y="242"/>
                    <a:pt x="15416" y="224"/>
                  </a:cubicBezTo>
                  <a:cubicBezTo>
                    <a:pt x="15416" y="153"/>
                    <a:pt x="15425" y="72"/>
                    <a:pt x="15442" y="1"/>
                  </a:cubicBezTo>
                  <a:lnTo>
                    <a:pt x="54" y="9368"/>
                  </a:lnTo>
                  <a:lnTo>
                    <a:pt x="54" y="9377"/>
                  </a:lnTo>
                  <a:cubicBezTo>
                    <a:pt x="54" y="9430"/>
                    <a:pt x="54" y="9475"/>
                    <a:pt x="45" y="9529"/>
                  </a:cubicBezTo>
                  <a:cubicBezTo>
                    <a:pt x="45" y="9546"/>
                    <a:pt x="45" y="9564"/>
                    <a:pt x="45" y="9582"/>
                  </a:cubicBezTo>
                  <a:cubicBezTo>
                    <a:pt x="36" y="9645"/>
                    <a:pt x="36" y="9707"/>
                    <a:pt x="27" y="9761"/>
                  </a:cubicBezTo>
                  <a:cubicBezTo>
                    <a:pt x="18" y="9823"/>
                    <a:pt x="9" y="9868"/>
                    <a:pt x="0" y="993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5"/>
            <p:cNvSpPr/>
            <p:nvPr/>
          </p:nvSpPr>
          <p:spPr>
            <a:xfrm>
              <a:off x="2883200" y="2622750"/>
              <a:ext cx="72950" cy="53100"/>
            </a:xfrm>
            <a:custGeom>
              <a:avLst/>
              <a:gdLst/>
              <a:ahLst/>
              <a:cxnLst/>
              <a:rect l="l" t="t" r="r" b="b"/>
              <a:pathLst>
                <a:path w="2918" h="2124" extrusionOk="0">
                  <a:moveTo>
                    <a:pt x="1" y="1767"/>
                  </a:moveTo>
                  <a:cubicBezTo>
                    <a:pt x="10" y="1811"/>
                    <a:pt x="18" y="1865"/>
                    <a:pt x="27" y="1918"/>
                  </a:cubicBezTo>
                  <a:cubicBezTo>
                    <a:pt x="36" y="1981"/>
                    <a:pt x="45" y="2052"/>
                    <a:pt x="45" y="2123"/>
                  </a:cubicBezTo>
                  <a:lnTo>
                    <a:pt x="2918" y="411"/>
                  </a:lnTo>
                  <a:lnTo>
                    <a:pt x="2918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5"/>
            <p:cNvSpPr/>
            <p:nvPr/>
          </p:nvSpPr>
          <p:spPr>
            <a:xfrm>
              <a:off x="2883875" y="2626975"/>
              <a:ext cx="72275" cy="57350"/>
            </a:xfrm>
            <a:custGeom>
              <a:avLst/>
              <a:gdLst/>
              <a:ahLst/>
              <a:cxnLst/>
              <a:rect l="l" t="t" r="r" b="b"/>
              <a:pathLst>
                <a:path w="2891" h="2294" extrusionOk="0">
                  <a:moveTo>
                    <a:pt x="18" y="2044"/>
                  </a:moveTo>
                  <a:cubicBezTo>
                    <a:pt x="18" y="2124"/>
                    <a:pt x="18" y="2213"/>
                    <a:pt x="9" y="2293"/>
                  </a:cubicBezTo>
                  <a:lnTo>
                    <a:pt x="2079" y="1098"/>
                  </a:lnTo>
                  <a:lnTo>
                    <a:pt x="2891" y="616"/>
                  </a:lnTo>
                  <a:lnTo>
                    <a:pt x="2891" y="1"/>
                  </a:lnTo>
                  <a:lnTo>
                    <a:pt x="0" y="1749"/>
                  </a:lnTo>
                  <a:cubicBezTo>
                    <a:pt x="9" y="1812"/>
                    <a:pt x="18" y="1883"/>
                    <a:pt x="18" y="1954"/>
                  </a:cubicBezTo>
                  <a:cubicBezTo>
                    <a:pt x="18" y="1990"/>
                    <a:pt x="18" y="2017"/>
                    <a:pt x="18" y="2044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5"/>
            <p:cNvSpPr/>
            <p:nvPr/>
          </p:nvSpPr>
          <p:spPr>
            <a:xfrm>
              <a:off x="2948100" y="2576800"/>
              <a:ext cx="26125" cy="48875"/>
            </a:xfrm>
            <a:custGeom>
              <a:avLst/>
              <a:gdLst/>
              <a:ahLst/>
              <a:cxnLst/>
              <a:rect l="l" t="t" r="r" b="b"/>
              <a:pathLst>
                <a:path w="1045" h="1955" extrusionOk="0">
                  <a:moveTo>
                    <a:pt x="1" y="598"/>
                  </a:moveTo>
                  <a:lnTo>
                    <a:pt x="1044" y="0"/>
                  </a:lnTo>
                  <a:lnTo>
                    <a:pt x="1044" y="1356"/>
                  </a:lnTo>
                  <a:lnTo>
                    <a:pt x="1" y="1954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5"/>
            <p:cNvSpPr/>
            <p:nvPr/>
          </p:nvSpPr>
          <p:spPr>
            <a:xfrm>
              <a:off x="2937850" y="2585725"/>
              <a:ext cx="10275" cy="39950"/>
            </a:xfrm>
            <a:custGeom>
              <a:avLst/>
              <a:gdLst/>
              <a:ahLst/>
              <a:cxnLst/>
              <a:rect l="l" t="t" r="r" b="b"/>
              <a:pathLst>
                <a:path w="411" h="1598" extrusionOk="0">
                  <a:moveTo>
                    <a:pt x="411" y="1597"/>
                  </a:moveTo>
                  <a:lnTo>
                    <a:pt x="0" y="1356"/>
                  </a:lnTo>
                  <a:lnTo>
                    <a:pt x="0" y="0"/>
                  </a:lnTo>
                  <a:lnTo>
                    <a:pt x="411" y="24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5"/>
            <p:cNvSpPr/>
            <p:nvPr/>
          </p:nvSpPr>
          <p:spPr>
            <a:xfrm>
              <a:off x="2937850" y="2570550"/>
              <a:ext cx="36375" cy="21225"/>
            </a:xfrm>
            <a:custGeom>
              <a:avLst/>
              <a:gdLst/>
              <a:ahLst/>
              <a:cxnLst/>
              <a:rect l="l" t="t" r="r" b="b"/>
              <a:pathLst>
                <a:path w="1455" h="849" extrusionOk="0">
                  <a:moveTo>
                    <a:pt x="1454" y="250"/>
                  </a:moveTo>
                  <a:lnTo>
                    <a:pt x="1035" y="1"/>
                  </a:lnTo>
                  <a:lnTo>
                    <a:pt x="0" y="607"/>
                  </a:lnTo>
                  <a:lnTo>
                    <a:pt x="411" y="848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5"/>
            <p:cNvSpPr/>
            <p:nvPr/>
          </p:nvSpPr>
          <p:spPr>
            <a:xfrm>
              <a:off x="2211675" y="2961300"/>
              <a:ext cx="9175" cy="20325"/>
            </a:xfrm>
            <a:custGeom>
              <a:avLst/>
              <a:gdLst/>
              <a:ahLst/>
              <a:cxnLst/>
              <a:rect l="l" t="t" r="r" b="b"/>
              <a:pathLst>
                <a:path w="367" h="813" extrusionOk="0">
                  <a:moveTo>
                    <a:pt x="366" y="0"/>
                  </a:moveTo>
                  <a:lnTo>
                    <a:pt x="366" y="616"/>
                  </a:lnTo>
                  <a:lnTo>
                    <a:pt x="0" y="812"/>
                  </a:lnTo>
                  <a:lnTo>
                    <a:pt x="0" y="223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5"/>
            <p:cNvSpPr/>
            <p:nvPr/>
          </p:nvSpPr>
          <p:spPr>
            <a:xfrm>
              <a:off x="2208100" y="2531075"/>
              <a:ext cx="748050" cy="442075"/>
            </a:xfrm>
            <a:custGeom>
              <a:avLst/>
              <a:gdLst/>
              <a:ahLst/>
              <a:cxnLst/>
              <a:rect l="l" t="t" r="r" b="b"/>
              <a:pathLst>
                <a:path w="29922" h="17683" extrusionOk="0">
                  <a:moveTo>
                    <a:pt x="1" y="17281"/>
                  </a:moveTo>
                  <a:lnTo>
                    <a:pt x="1" y="17682"/>
                  </a:lnTo>
                  <a:lnTo>
                    <a:pt x="29922" y="402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5"/>
            <p:cNvSpPr/>
            <p:nvPr/>
          </p:nvSpPr>
          <p:spPr>
            <a:xfrm>
              <a:off x="2208100" y="2535100"/>
              <a:ext cx="748050" cy="441825"/>
            </a:xfrm>
            <a:custGeom>
              <a:avLst/>
              <a:gdLst/>
              <a:ahLst/>
              <a:cxnLst/>
              <a:rect l="l" t="t" r="r" b="b"/>
              <a:pathLst>
                <a:path w="29922" h="17673" extrusionOk="0">
                  <a:moveTo>
                    <a:pt x="1" y="17271"/>
                  </a:moveTo>
                  <a:lnTo>
                    <a:pt x="1" y="17673"/>
                  </a:lnTo>
                  <a:lnTo>
                    <a:pt x="29922" y="402"/>
                  </a:lnTo>
                  <a:lnTo>
                    <a:pt x="29922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5"/>
            <p:cNvSpPr/>
            <p:nvPr/>
          </p:nvSpPr>
          <p:spPr>
            <a:xfrm>
              <a:off x="2693400" y="2636800"/>
              <a:ext cx="4050" cy="123125"/>
            </a:xfrm>
            <a:custGeom>
              <a:avLst/>
              <a:gdLst/>
              <a:ahLst/>
              <a:cxnLst/>
              <a:rect l="l" t="t" r="r" b="b"/>
              <a:pathLst>
                <a:path w="162" h="4925" extrusionOk="0">
                  <a:moveTo>
                    <a:pt x="1" y="4925"/>
                  </a:moveTo>
                  <a:lnTo>
                    <a:pt x="161" y="4826"/>
                  </a:lnTo>
                  <a:lnTo>
                    <a:pt x="161" y="0"/>
                  </a:lnTo>
                  <a:lnTo>
                    <a:pt x="1" y="98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5"/>
            <p:cNvSpPr/>
            <p:nvPr/>
          </p:nvSpPr>
          <p:spPr>
            <a:xfrm>
              <a:off x="2477300" y="2756775"/>
              <a:ext cx="30800" cy="44200"/>
            </a:xfrm>
            <a:custGeom>
              <a:avLst/>
              <a:gdLst/>
              <a:ahLst/>
              <a:cxnLst/>
              <a:rect l="l" t="t" r="r" b="b"/>
              <a:pathLst>
                <a:path w="1232" h="1768" extrusionOk="0">
                  <a:moveTo>
                    <a:pt x="776" y="1767"/>
                  </a:moveTo>
                  <a:cubicBezTo>
                    <a:pt x="848" y="1767"/>
                    <a:pt x="928" y="1749"/>
                    <a:pt x="991" y="1714"/>
                  </a:cubicBezTo>
                  <a:cubicBezTo>
                    <a:pt x="1142" y="1633"/>
                    <a:pt x="1231" y="1482"/>
                    <a:pt x="1231" y="1312"/>
                  </a:cubicBezTo>
                  <a:lnTo>
                    <a:pt x="1231" y="179"/>
                  </a:lnTo>
                  <a:cubicBezTo>
                    <a:pt x="1231" y="81"/>
                    <a:pt x="1151" y="1"/>
                    <a:pt x="1053" y="1"/>
                  </a:cubicBezTo>
                  <a:cubicBezTo>
                    <a:pt x="955" y="1"/>
                    <a:pt x="875" y="81"/>
                    <a:pt x="875" y="179"/>
                  </a:cubicBezTo>
                  <a:lnTo>
                    <a:pt x="875" y="1312"/>
                  </a:lnTo>
                  <a:cubicBezTo>
                    <a:pt x="875" y="1366"/>
                    <a:pt x="839" y="1392"/>
                    <a:pt x="821" y="1401"/>
                  </a:cubicBezTo>
                  <a:cubicBezTo>
                    <a:pt x="812" y="1410"/>
                    <a:pt x="768" y="1428"/>
                    <a:pt x="723" y="1401"/>
                  </a:cubicBezTo>
                  <a:lnTo>
                    <a:pt x="295" y="1125"/>
                  </a:lnTo>
                  <a:cubicBezTo>
                    <a:pt x="214" y="1071"/>
                    <a:pt x="98" y="1098"/>
                    <a:pt x="54" y="1178"/>
                  </a:cubicBezTo>
                  <a:cubicBezTo>
                    <a:pt x="0" y="1259"/>
                    <a:pt x="27" y="1366"/>
                    <a:pt x="107" y="1419"/>
                  </a:cubicBezTo>
                  <a:lnTo>
                    <a:pt x="536" y="1696"/>
                  </a:lnTo>
                  <a:cubicBezTo>
                    <a:pt x="607" y="1749"/>
                    <a:pt x="687" y="1767"/>
                    <a:pt x="776" y="1767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5"/>
            <p:cNvSpPr/>
            <p:nvPr/>
          </p:nvSpPr>
          <p:spPr>
            <a:xfrm>
              <a:off x="2484650" y="2746750"/>
              <a:ext cx="46875" cy="43275"/>
            </a:xfrm>
            <a:custGeom>
              <a:avLst/>
              <a:gdLst/>
              <a:ahLst/>
              <a:cxnLst/>
              <a:rect l="l" t="t" r="r" b="b"/>
              <a:pathLst>
                <a:path w="1875" h="1731" extrusionOk="0">
                  <a:moveTo>
                    <a:pt x="242" y="892"/>
                  </a:moveTo>
                  <a:cubicBezTo>
                    <a:pt x="242" y="892"/>
                    <a:pt x="242" y="892"/>
                    <a:pt x="242" y="892"/>
                  </a:cubicBezTo>
                  <a:cubicBezTo>
                    <a:pt x="429" y="999"/>
                    <a:pt x="607" y="1106"/>
                    <a:pt x="786" y="1205"/>
                  </a:cubicBezTo>
                  <a:cubicBezTo>
                    <a:pt x="893" y="1267"/>
                    <a:pt x="1000" y="1321"/>
                    <a:pt x="1107" y="1392"/>
                  </a:cubicBezTo>
                  <a:cubicBezTo>
                    <a:pt x="1134" y="1410"/>
                    <a:pt x="1160" y="1437"/>
                    <a:pt x="1187" y="1463"/>
                  </a:cubicBezTo>
                  <a:cubicBezTo>
                    <a:pt x="1196" y="1481"/>
                    <a:pt x="1205" y="1508"/>
                    <a:pt x="1223" y="1526"/>
                  </a:cubicBezTo>
                  <a:cubicBezTo>
                    <a:pt x="1250" y="1579"/>
                    <a:pt x="1321" y="1624"/>
                    <a:pt x="1383" y="1642"/>
                  </a:cubicBezTo>
                  <a:cubicBezTo>
                    <a:pt x="1598" y="1731"/>
                    <a:pt x="1776" y="1526"/>
                    <a:pt x="1821" y="1329"/>
                  </a:cubicBezTo>
                  <a:cubicBezTo>
                    <a:pt x="1874" y="1089"/>
                    <a:pt x="1776" y="794"/>
                    <a:pt x="1589" y="634"/>
                  </a:cubicBezTo>
                  <a:cubicBezTo>
                    <a:pt x="1419" y="482"/>
                    <a:pt x="1214" y="366"/>
                    <a:pt x="1018" y="250"/>
                  </a:cubicBezTo>
                  <a:cubicBezTo>
                    <a:pt x="804" y="134"/>
                    <a:pt x="572" y="0"/>
                    <a:pt x="322" y="72"/>
                  </a:cubicBezTo>
                  <a:cubicBezTo>
                    <a:pt x="197" y="107"/>
                    <a:pt x="99" y="188"/>
                    <a:pt x="36" y="295"/>
                  </a:cubicBezTo>
                  <a:cubicBezTo>
                    <a:pt x="1" y="348"/>
                    <a:pt x="10" y="384"/>
                    <a:pt x="36" y="446"/>
                  </a:cubicBezTo>
                  <a:cubicBezTo>
                    <a:pt x="63" y="500"/>
                    <a:pt x="90" y="553"/>
                    <a:pt x="99" y="616"/>
                  </a:cubicBezTo>
                  <a:cubicBezTo>
                    <a:pt x="99" y="660"/>
                    <a:pt x="90" y="696"/>
                    <a:pt x="108" y="750"/>
                  </a:cubicBezTo>
                  <a:cubicBezTo>
                    <a:pt x="135" y="812"/>
                    <a:pt x="179" y="857"/>
                    <a:pt x="242" y="892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5"/>
            <p:cNvSpPr/>
            <p:nvPr/>
          </p:nvSpPr>
          <p:spPr>
            <a:xfrm>
              <a:off x="2482650" y="2746750"/>
              <a:ext cx="43950" cy="45950"/>
            </a:xfrm>
            <a:custGeom>
              <a:avLst/>
              <a:gdLst/>
              <a:ahLst/>
              <a:cxnLst/>
              <a:rect l="l" t="t" r="r" b="b"/>
              <a:pathLst>
                <a:path w="1758" h="1838" extrusionOk="0">
                  <a:moveTo>
                    <a:pt x="188" y="990"/>
                  </a:moveTo>
                  <a:cubicBezTo>
                    <a:pt x="259" y="1053"/>
                    <a:pt x="348" y="1098"/>
                    <a:pt x="438" y="1151"/>
                  </a:cubicBezTo>
                  <a:cubicBezTo>
                    <a:pt x="589" y="1240"/>
                    <a:pt x="750" y="1329"/>
                    <a:pt x="901" y="1419"/>
                  </a:cubicBezTo>
                  <a:cubicBezTo>
                    <a:pt x="1098" y="1535"/>
                    <a:pt x="1481" y="1838"/>
                    <a:pt x="1669" y="1570"/>
                  </a:cubicBezTo>
                  <a:cubicBezTo>
                    <a:pt x="1758" y="1445"/>
                    <a:pt x="1749" y="1240"/>
                    <a:pt x="1704" y="1098"/>
                  </a:cubicBezTo>
                  <a:cubicBezTo>
                    <a:pt x="1669" y="964"/>
                    <a:pt x="1588" y="857"/>
                    <a:pt x="1499" y="750"/>
                  </a:cubicBezTo>
                  <a:cubicBezTo>
                    <a:pt x="1419" y="669"/>
                    <a:pt x="1303" y="616"/>
                    <a:pt x="1205" y="562"/>
                  </a:cubicBezTo>
                  <a:cubicBezTo>
                    <a:pt x="1089" y="500"/>
                    <a:pt x="964" y="428"/>
                    <a:pt x="848" y="357"/>
                  </a:cubicBezTo>
                  <a:cubicBezTo>
                    <a:pt x="643" y="241"/>
                    <a:pt x="375" y="0"/>
                    <a:pt x="143" y="179"/>
                  </a:cubicBezTo>
                  <a:cubicBezTo>
                    <a:pt x="45" y="259"/>
                    <a:pt x="18" y="375"/>
                    <a:pt x="9" y="500"/>
                  </a:cubicBezTo>
                  <a:cubicBezTo>
                    <a:pt x="9" y="625"/>
                    <a:pt x="0" y="767"/>
                    <a:pt x="81" y="874"/>
                  </a:cubicBezTo>
                  <a:cubicBezTo>
                    <a:pt x="107" y="919"/>
                    <a:pt x="143" y="955"/>
                    <a:pt x="188" y="9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5"/>
            <p:cNvSpPr/>
            <p:nvPr/>
          </p:nvSpPr>
          <p:spPr>
            <a:xfrm>
              <a:off x="2208100" y="2951475"/>
              <a:ext cx="22550" cy="57125"/>
            </a:xfrm>
            <a:custGeom>
              <a:avLst/>
              <a:gdLst/>
              <a:ahLst/>
              <a:cxnLst/>
              <a:rect l="l" t="t" r="r" b="b"/>
              <a:pathLst>
                <a:path w="902" h="2285" extrusionOk="0">
                  <a:moveTo>
                    <a:pt x="1" y="536"/>
                  </a:moveTo>
                  <a:lnTo>
                    <a:pt x="902" y="1"/>
                  </a:lnTo>
                  <a:lnTo>
                    <a:pt x="902" y="1749"/>
                  </a:lnTo>
                  <a:lnTo>
                    <a:pt x="1" y="228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5"/>
            <p:cNvSpPr/>
            <p:nvPr/>
          </p:nvSpPr>
          <p:spPr>
            <a:xfrm>
              <a:off x="2211675" y="2957725"/>
              <a:ext cx="15400" cy="44625"/>
            </a:xfrm>
            <a:custGeom>
              <a:avLst/>
              <a:gdLst/>
              <a:ahLst/>
              <a:cxnLst/>
              <a:rect l="l" t="t" r="r" b="b"/>
              <a:pathLst>
                <a:path w="616" h="1785" extrusionOk="0">
                  <a:moveTo>
                    <a:pt x="0" y="366"/>
                  </a:moveTo>
                  <a:lnTo>
                    <a:pt x="616" y="0"/>
                  </a:lnTo>
                  <a:lnTo>
                    <a:pt x="616" y="1419"/>
                  </a:lnTo>
                  <a:lnTo>
                    <a:pt x="0" y="1785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5"/>
            <p:cNvSpPr/>
            <p:nvPr/>
          </p:nvSpPr>
          <p:spPr>
            <a:xfrm>
              <a:off x="2211675" y="2957725"/>
              <a:ext cx="15400" cy="44625"/>
            </a:xfrm>
            <a:custGeom>
              <a:avLst/>
              <a:gdLst/>
              <a:ahLst/>
              <a:cxnLst/>
              <a:rect l="l" t="t" r="r" b="b"/>
              <a:pathLst>
                <a:path w="616" h="1785" extrusionOk="0">
                  <a:moveTo>
                    <a:pt x="366" y="143"/>
                  </a:moveTo>
                  <a:lnTo>
                    <a:pt x="366" y="1285"/>
                  </a:lnTo>
                  <a:lnTo>
                    <a:pt x="0" y="1517"/>
                  </a:lnTo>
                  <a:lnTo>
                    <a:pt x="0" y="1785"/>
                  </a:lnTo>
                  <a:lnTo>
                    <a:pt x="616" y="1419"/>
                  </a:lnTo>
                  <a:lnTo>
                    <a:pt x="616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5"/>
            <p:cNvSpPr/>
            <p:nvPr/>
          </p:nvSpPr>
          <p:spPr>
            <a:xfrm>
              <a:off x="2211675" y="2989850"/>
              <a:ext cx="15400" cy="12500"/>
            </a:xfrm>
            <a:custGeom>
              <a:avLst/>
              <a:gdLst/>
              <a:ahLst/>
              <a:cxnLst/>
              <a:rect l="l" t="t" r="r" b="b"/>
              <a:pathLst>
                <a:path w="616" h="500" extrusionOk="0">
                  <a:moveTo>
                    <a:pt x="616" y="134"/>
                  </a:moveTo>
                  <a:lnTo>
                    <a:pt x="366" y="0"/>
                  </a:lnTo>
                  <a:lnTo>
                    <a:pt x="0" y="232"/>
                  </a:lnTo>
                  <a:lnTo>
                    <a:pt x="0" y="50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5"/>
            <p:cNvSpPr/>
            <p:nvPr/>
          </p:nvSpPr>
          <p:spPr>
            <a:xfrm>
              <a:off x="2465475" y="2774400"/>
              <a:ext cx="4250" cy="123350"/>
            </a:xfrm>
            <a:custGeom>
              <a:avLst/>
              <a:gdLst/>
              <a:ahLst/>
              <a:cxnLst/>
              <a:rect l="l" t="t" r="r" b="b"/>
              <a:pathLst>
                <a:path w="170" h="4934" extrusionOk="0">
                  <a:moveTo>
                    <a:pt x="0" y="99"/>
                  </a:moveTo>
                  <a:lnTo>
                    <a:pt x="0" y="4934"/>
                  </a:lnTo>
                  <a:lnTo>
                    <a:pt x="170" y="4836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5"/>
            <p:cNvSpPr/>
            <p:nvPr/>
          </p:nvSpPr>
          <p:spPr>
            <a:xfrm>
              <a:off x="2844625" y="2545350"/>
              <a:ext cx="4250" cy="73625"/>
            </a:xfrm>
            <a:custGeom>
              <a:avLst/>
              <a:gdLst/>
              <a:ahLst/>
              <a:cxnLst/>
              <a:rect l="l" t="t" r="r" b="b"/>
              <a:pathLst>
                <a:path w="170" h="2945" extrusionOk="0">
                  <a:moveTo>
                    <a:pt x="0" y="99"/>
                  </a:moveTo>
                  <a:lnTo>
                    <a:pt x="0" y="2944"/>
                  </a:lnTo>
                  <a:lnTo>
                    <a:pt x="170" y="2846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5"/>
            <p:cNvSpPr/>
            <p:nvPr/>
          </p:nvSpPr>
          <p:spPr>
            <a:xfrm>
              <a:off x="4298300" y="3509700"/>
              <a:ext cx="55775" cy="77425"/>
            </a:xfrm>
            <a:custGeom>
              <a:avLst/>
              <a:gdLst/>
              <a:ahLst/>
              <a:cxnLst/>
              <a:rect l="l" t="t" r="r" b="b"/>
              <a:pathLst>
                <a:path w="2231" h="3097" extrusionOk="0">
                  <a:moveTo>
                    <a:pt x="2231" y="1321"/>
                  </a:moveTo>
                  <a:lnTo>
                    <a:pt x="1" y="1"/>
                  </a:lnTo>
                  <a:lnTo>
                    <a:pt x="1" y="1776"/>
                  </a:lnTo>
                  <a:lnTo>
                    <a:pt x="2231" y="309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5"/>
            <p:cNvSpPr/>
            <p:nvPr/>
          </p:nvSpPr>
          <p:spPr>
            <a:xfrm>
              <a:off x="4354050" y="3535800"/>
              <a:ext cx="11625" cy="51325"/>
            </a:xfrm>
            <a:custGeom>
              <a:avLst/>
              <a:gdLst/>
              <a:ahLst/>
              <a:cxnLst/>
              <a:rect l="l" t="t" r="r" b="b"/>
              <a:pathLst>
                <a:path w="465" h="2053" extrusionOk="0">
                  <a:moveTo>
                    <a:pt x="1" y="857"/>
                  </a:moveTo>
                  <a:lnTo>
                    <a:pt x="1" y="2053"/>
                  </a:lnTo>
                  <a:lnTo>
                    <a:pt x="465" y="1776"/>
                  </a:lnTo>
                  <a:lnTo>
                    <a:pt x="465" y="1"/>
                  </a:lnTo>
                  <a:lnTo>
                    <a:pt x="1" y="27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5"/>
            <p:cNvSpPr/>
            <p:nvPr/>
          </p:nvSpPr>
          <p:spPr>
            <a:xfrm>
              <a:off x="4298300" y="3502800"/>
              <a:ext cx="67375" cy="39950"/>
            </a:xfrm>
            <a:custGeom>
              <a:avLst/>
              <a:gdLst/>
              <a:ahLst/>
              <a:cxnLst/>
              <a:rect l="l" t="t" r="r" b="b"/>
              <a:pathLst>
                <a:path w="2695" h="1598" extrusionOk="0">
                  <a:moveTo>
                    <a:pt x="1" y="277"/>
                  </a:moveTo>
                  <a:lnTo>
                    <a:pt x="473" y="0"/>
                  </a:lnTo>
                  <a:lnTo>
                    <a:pt x="2695" y="1321"/>
                  </a:lnTo>
                  <a:lnTo>
                    <a:pt x="2231" y="159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5"/>
            <p:cNvSpPr/>
            <p:nvPr/>
          </p:nvSpPr>
          <p:spPr>
            <a:xfrm>
              <a:off x="3403300" y="3724475"/>
              <a:ext cx="29025" cy="61375"/>
            </a:xfrm>
            <a:custGeom>
              <a:avLst/>
              <a:gdLst/>
              <a:ahLst/>
              <a:cxnLst/>
              <a:rect l="l" t="t" r="r" b="b"/>
              <a:pathLst>
                <a:path w="1161" h="2455" extrusionOk="0">
                  <a:moveTo>
                    <a:pt x="0" y="679"/>
                  </a:moveTo>
                  <a:lnTo>
                    <a:pt x="1160" y="1"/>
                  </a:lnTo>
                  <a:lnTo>
                    <a:pt x="1160" y="1776"/>
                  </a:lnTo>
                  <a:lnTo>
                    <a:pt x="0" y="245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5"/>
            <p:cNvSpPr/>
            <p:nvPr/>
          </p:nvSpPr>
          <p:spPr>
            <a:xfrm>
              <a:off x="3391700" y="3734525"/>
              <a:ext cx="11625" cy="51325"/>
            </a:xfrm>
            <a:custGeom>
              <a:avLst/>
              <a:gdLst/>
              <a:ahLst/>
              <a:cxnLst/>
              <a:rect l="l" t="t" r="r" b="b"/>
              <a:pathLst>
                <a:path w="465" h="2053" extrusionOk="0">
                  <a:moveTo>
                    <a:pt x="464" y="2052"/>
                  </a:moveTo>
                  <a:lnTo>
                    <a:pt x="1" y="1776"/>
                  </a:lnTo>
                  <a:lnTo>
                    <a:pt x="1" y="0"/>
                  </a:lnTo>
                  <a:lnTo>
                    <a:pt x="464" y="27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3391700" y="3717800"/>
              <a:ext cx="40625" cy="23650"/>
            </a:xfrm>
            <a:custGeom>
              <a:avLst/>
              <a:gdLst/>
              <a:ahLst/>
              <a:cxnLst/>
              <a:rect l="l" t="t" r="r" b="b"/>
              <a:pathLst>
                <a:path w="1625" h="946" extrusionOk="0">
                  <a:moveTo>
                    <a:pt x="1624" y="268"/>
                  </a:moveTo>
                  <a:lnTo>
                    <a:pt x="1160" y="0"/>
                  </a:lnTo>
                  <a:lnTo>
                    <a:pt x="1" y="669"/>
                  </a:lnTo>
                  <a:lnTo>
                    <a:pt x="464" y="94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3592200" y="3435450"/>
              <a:ext cx="52875" cy="48850"/>
            </a:xfrm>
            <a:custGeom>
              <a:avLst/>
              <a:gdLst/>
              <a:ahLst/>
              <a:cxnLst/>
              <a:rect l="l" t="t" r="r" b="b"/>
              <a:pathLst>
                <a:path w="2115" h="1954" extrusionOk="0">
                  <a:moveTo>
                    <a:pt x="268" y="1008"/>
                  </a:moveTo>
                  <a:cubicBezTo>
                    <a:pt x="268" y="1008"/>
                    <a:pt x="268" y="1008"/>
                    <a:pt x="268" y="1008"/>
                  </a:cubicBezTo>
                  <a:cubicBezTo>
                    <a:pt x="473" y="1133"/>
                    <a:pt x="679" y="1249"/>
                    <a:pt x="884" y="1365"/>
                  </a:cubicBezTo>
                  <a:cubicBezTo>
                    <a:pt x="1000" y="1437"/>
                    <a:pt x="1125" y="1499"/>
                    <a:pt x="1241" y="1570"/>
                  </a:cubicBezTo>
                  <a:cubicBezTo>
                    <a:pt x="1276" y="1597"/>
                    <a:pt x="1312" y="1624"/>
                    <a:pt x="1339" y="1651"/>
                  </a:cubicBezTo>
                  <a:cubicBezTo>
                    <a:pt x="1357" y="1677"/>
                    <a:pt x="1357" y="1704"/>
                    <a:pt x="1374" y="1731"/>
                  </a:cubicBezTo>
                  <a:cubicBezTo>
                    <a:pt x="1410" y="1784"/>
                    <a:pt x="1490" y="1838"/>
                    <a:pt x="1553" y="1856"/>
                  </a:cubicBezTo>
                  <a:cubicBezTo>
                    <a:pt x="1803" y="1954"/>
                    <a:pt x="2008" y="1722"/>
                    <a:pt x="2052" y="1508"/>
                  </a:cubicBezTo>
                  <a:cubicBezTo>
                    <a:pt x="2115" y="1231"/>
                    <a:pt x="2008" y="901"/>
                    <a:pt x="1794" y="714"/>
                  </a:cubicBezTo>
                  <a:cubicBezTo>
                    <a:pt x="1597" y="544"/>
                    <a:pt x="1374" y="411"/>
                    <a:pt x="1143" y="286"/>
                  </a:cubicBezTo>
                  <a:cubicBezTo>
                    <a:pt x="902" y="152"/>
                    <a:pt x="643" y="0"/>
                    <a:pt x="357" y="81"/>
                  </a:cubicBezTo>
                  <a:cubicBezTo>
                    <a:pt x="224" y="116"/>
                    <a:pt x="108" y="205"/>
                    <a:pt x="36" y="330"/>
                  </a:cubicBezTo>
                  <a:cubicBezTo>
                    <a:pt x="1" y="402"/>
                    <a:pt x="10" y="437"/>
                    <a:pt x="36" y="500"/>
                  </a:cubicBezTo>
                  <a:cubicBezTo>
                    <a:pt x="63" y="562"/>
                    <a:pt x="99" y="625"/>
                    <a:pt x="108" y="696"/>
                  </a:cubicBezTo>
                  <a:cubicBezTo>
                    <a:pt x="108" y="750"/>
                    <a:pt x="99" y="794"/>
                    <a:pt x="117" y="848"/>
                  </a:cubicBezTo>
                  <a:cubicBezTo>
                    <a:pt x="152" y="919"/>
                    <a:pt x="206" y="973"/>
                    <a:pt x="268" y="100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5"/>
            <p:cNvSpPr/>
            <p:nvPr/>
          </p:nvSpPr>
          <p:spPr>
            <a:xfrm>
              <a:off x="3589975" y="3435450"/>
              <a:ext cx="49525" cy="51975"/>
            </a:xfrm>
            <a:custGeom>
              <a:avLst/>
              <a:gdLst/>
              <a:ahLst/>
              <a:cxnLst/>
              <a:rect l="l" t="t" r="r" b="b"/>
              <a:pathLst>
                <a:path w="1981" h="2079" extrusionOk="0">
                  <a:moveTo>
                    <a:pt x="206" y="1124"/>
                  </a:moveTo>
                  <a:cubicBezTo>
                    <a:pt x="295" y="1196"/>
                    <a:pt x="393" y="1249"/>
                    <a:pt x="482" y="1303"/>
                  </a:cubicBezTo>
                  <a:cubicBezTo>
                    <a:pt x="661" y="1401"/>
                    <a:pt x="839" y="1508"/>
                    <a:pt x="1017" y="1606"/>
                  </a:cubicBezTo>
                  <a:cubicBezTo>
                    <a:pt x="1232" y="1731"/>
                    <a:pt x="1669" y="2079"/>
                    <a:pt x="1883" y="1784"/>
                  </a:cubicBezTo>
                  <a:cubicBezTo>
                    <a:pt x="1981" y="1633"/>
                    <a:pt x="1972" y="1410"/>
                    <a:pt x="1927" y="1240"/>
                  </a:cubicBezTo>
                  <a:cubicBezTo>
                    <a:pt x="1883" y="1098"/>
                    <a:pt x="1794" y="964"/>
                    <a:pt x="1686" y="848"/>
                  </a:cubicBezTo>
                  <a:cubicBezTo>
                    <a:pt x="1597" y="759"/>
                    <a:pt x="1463" y="705"/>
                    <a:pt x="1356" y="643"/>
                  </a:cubicBezTo>
                  <a:cubicBezTo>
                    <a:pt x="1223" y="562"/>
                    <a:pt x="1089" y="482"/>
                    <a:pt x="955" y="411"/>
                  </a:cubicBezTo>
                  <a:cubicBezTo>
                    <a:pt x="723" y="277"/>
                    <a:pt x="420" y="0"/>
                    <a:pt x="152" y="205"/>
                  </a:cubicBezTo>
                  <a:cubicBezTo>
                    <a:pt x="45" y="295"/>
                    <a:pt x="9" y="428"/>
                    <a:pt x="9" y="562"/>
                  </a:cubicBezTo>
                  <a:cubicBezTo>
                    <a:pt x="9" y="705"/>
                    <a:pt x="0" y="875"/>
                    <a:pt x="81" y="990"/>
                  </a:cubicBezTo>
                  <a:cubicBezTo>
                    <a:pt x="116" y="1044"/>
                    <a:pt x="161" y="1080"/>
                    <a:pt x="206" y="11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5"/>
            <p:cNvSpPr/>
            <p:nvPr/>
          </p:nvSpPr>
          <p:spPr>
            <a:xfrm>
              <a:off x="3622525" y="3463325"/>
              <a:ext cx="54000" cy="48200"/>
            </a:xfrm>
            <a:custGeom>
              <a:avLst/>
              <a:gdLst/>
              <a:ahLst/>
              <a:cxnLst/>
              <a:rect l="l" t="t" r="r" b="b"/>
              <a:pathLst>
                <a:path w="2160" h="1928" extrusionOk="0">
                  <a:moveTo>
                    <a:pt x="45" y="330"/>
                  </a:moveTo>
                  <a:cubicBezTo>
                    <a:pt x="90" y="420"/>
                    <a:pt x="170" y="473"/>
                    <a:pt x="251" y="527"/>
                  </a:cubicBezTo>
                  <a:cubicBezTo>
                    <a:pt x="402" y="625"/>
                    <a:pt x="563" y="714"/>
                    <a:pt x="688" y="839"/>
                  </a:cubicBezTo>
                  <a:cubicBezTo>
                    <a:pt x="813" y="973"/>
                    <a:pt x="902" y="1142"/>
                    <a:pt x="991" y="1303"/>
                  </a:cubicBezTo>
                  <a:cubicBezTo>
                    <a:pt x="1080" y="1463"/>
                    <a:pt x="1178" y="1624"/>
                    <a:pt x="1321" y="1740"/>
                  </a:cubicBezTo>
                  <a:cubicBezTo>
                    <a:pt x="1464" y="1856"/>
                    <a:pt x="1660" y="1927"/>
                    <a:pt x="1839" y="1865"/>
                  </a:cubicBezTo>
                  <a:cubicBezTo>
                    <a:pt x="1937" y="1829"/>
                    <a:pt x="2017" y="1758"/>
                    <a:pt x="2071" y="1660"/>
                  </a:cubicBezTo>
                  <a:cubicBezTo>
                    <a:pt x="2133" y="1544"/>
                    <a:pt x="2160" y="1401"/>
                    <a:pt x="2133" y="1276"/>
                  </a:cubicBezTo>
                  <a:cubicBezTo>
                    <a:pt x="2097" y="1035"/>
                    <a:pt x="1919" y="839"/>
                    <a:pt x="1723" y="705"/>
                  </a:cubicBezTo>
                  <a:cubicBezTo>
                    <a:pt x="1616" y="634"/>
                    <a:pt x="1500" y="598"/>
                    <a:pt x="1393" y="536"/>
                  </a:cubicBezTo>
                  <a:cubicBezTo>
                    <a:pt x="1303" y="473"/>
                    <a:pt x="1232" y="411"/>
                    <a:pt x="1134" y="357"/>
                  </a:cubicBezTo>
                  <a:cubicBezTo>
                    <a:pt x="947" y="259"/>
                    <a:pt x="750" y="170"/>
                    <a:pt x="554" y="99"/>
                  </a:cubicBezTo>
                  <a:cubicBezTo>
                    <a:pt x="474" y="72"/>
                    <a:pt x="393" y="63"/>
                    <a:pt x="322" y="36"/>
                  </a:cubicBezTo>
                  <a:cubicBezTo>
                    <a:pt x="233" y="18"/>
                    <a:pt x="144" y="0"/>
                    <a:pt x="72" y="72"/>
                  </a:cubicBezTo>
                  <a:cubicBezTo>
                    <a:pt x="45" y="90"/>
                    <a:pt x="28" y="125"/>
                    <a:pt x="19" y="161"/>
                  </a:cubicBezTo>
                  <a:cubicBezTo>
                    <a:pt x="1" y="214"/>
                    <a:pt x="19" y="277"/>
                    <a:pt x="45" y="33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3622975" y="3463325"/>
              <a:ext cx="53550" cy="41500"/>
            </a:xfrm>
            <a:custGeom>
              <a:avLst/>
              <a:gdLst/>
              <a:ahLst/>
              <a:cxnLst/>
              <a:rect l="l" t="t" r="r" b="b"/>
              <a:pathLst>
                <a:path w="2142" h="1660" extrusionOk="0">
                  <a:moveTo>
                    <a:pt x="1" y="161"/>
                  </a:moveTo>
                  <a:cubicBezTo>
                    <a:pt x="331" y="250"/>
                    <a:pt x="652" y="384"/>
                    <a:pt x="929" y="589"/>
                  </a:cubicBezTo>
                  <a:cubicBezTo>
                    <a:pt x="1285" y="848"/>
                    <a:pt x="1553" y="1196"/>
                    <a:pt x="1865" y="1508"/>
                  </a:cubicBezTo>
                  <a:cubicBezTo>
                    <a:pt x="1928" y="1562"/>
                    <a:pt x="1981" y="1615"/>
                    <a:pt x="2053" y="1660"/>
                  </a:cubicBezTo>
                  <a:cubicBezTo>
                    <a:pt x="2115" y="1544"/>
                    <a:pt x="2142" y="1401"/>
                    <a:pt x="2115" y="1276"/>
                  </a:cubicBezTo>
                  <a:cubicBezTo>
                    <a:pt x="2079" y="1035"/>
                    <a:pt x="1901" y="839"/>
                    <a:pt x="1705" y="705"/>
                  </a:cubicBezTo>
                  <a:cubicBezTo>
                    <a:pt x="1598" y="634"/>
                    <a:pt x="1482" y="598"/>
                    <a:pt x="1375" y="536"/>
                  </a:cubicBezTo>
                  <a:cubicBezTo>
                    <a:pt x="1285" y="473"/>
                    <a:pt x="1214" y="411"/>
                    <a:pt x="1116" y="357"/>
                  </a:cubicBezTo>
                  <a:cubicBezTo>
                    <a:pt x="929" y="259"/>
                    <a:pt x="732" y="170"/>
                    <a:pt x="536" y="99"/>
                  </a:cubicBezTo>
                  <a:cubicBezTo>
                    <a:pt x="456" y="72"/>
                    <a:pt x="375" y="63"/>
                    <a:pt x="304" y="36"/>
                  </a:cubicBezTo>
                  <a:cubicBezTo>
                    <a:pt x="215" y="18"/>
                    <a:pt x="126" y="0"/>
                    <a:pt x="54" y="72"/>
                  </a:cubicBezTo>
                  <a:cubicBezTo>
                    <a:pt x="27" y="90"/>
                    <a:pt x="10" y="125"/>
                    <a:pt x="1" y="16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3793600" y="3773100"/>
              <a:ext cx="97925" cy="74525"/>
            </a:xfrm>
            <a:custGeom>
              <a:avLst/>
              <a:gdLst/>
              <a:ahLst/>
              <a:cxnLst/>
              <a:rect l="l" t="t" r="r" b="b"/>
              <a:pathLst>
                <a:path w="3917" h="2981" extrusionOk="0">
                  <a:moveTo>
                    <a:pt x="3453" y="2980"/>
                  </a:moveTo>
                  <a:lnTo>
                    <a:pt x="0" y="991"/>
                  </a:lnTo>
                  <a:lnTo>
                    <a:pt x="3917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5"/>
            <p:cNvSpPr/>
            <p:nvPr/>
          </p:nvSpPr>
          <p:spPr>
            <a:xfrm>
              <a:off x="3736500" y="3800525"/>
              <a:ext cx="128275" cy="154600"/>
            </a:xfrm>
            <a:custGeom>
              <a:avLst/>
              <a:gdLst/>
              <a:ahLst/>
              <a:cxnLst/>
              <a:rect l="l" t="t" r="r" b="b"/>
              <a:pathLst>
                <a:path w="5131" h="6184" extrusionOk="0">
                  <a:moveTo>
                    <a:pt x="1" y="3989"/>
                  </a:moveTo>
                  <a:cubicBezTo>
                    <a:pt x="1" y="2659"/>
                    <a:pt x="937" y="1036"/>
                    <a:pt x="2097" y="367"/>
                  </a:cubicBezTo>
                  <a:cubicBezTo>
                    <a:pt x="2677" y="37"/>
                    <a:pt x="3203" y="1"/>
                    <a:pt x="3578" y="215"/>
                  </a:cubicBezTo>
                  <a:lnTo>
                    <a:pt x="3578" y="215"/>
                  </a:lnTo>
                  <a:lnTo>
                    <a:pt x="3587" y="215"/>
                  </a:lnTo>
                  <a:cubicBezTo>
                    <a:pt x="3587" y="215"/>
                    <a:pt x="3587" y="215"/>
                    <a:pt x="3587" y="215"/>
                  </a:cubicBezTo>
                  <a:lnTo>
                    <a:pt x="5130" y="1098"/>
                  </a:lnTo>
                  <a:lnTo>
                    <a:pt x="2097" y="6183"/>
                  </a:lnTo>
                  <a:lnTo>
                    <a:pt x="616" y="5336"/>
                  </a:lnTo>
                  <a:cubicBezTo>
                    <a:pt x="616" y="5336"/>
                    <a:pt x="616" y="5336"/>
                    <a:pt x="616" y="5336"/>
                  </a:cubicBezTo>
                  <a:lnTo>
                    <a:pt x="607" y="5336"/>
                  </a:lnTo>
                  <a:lnTo>
                    <a:pt x="607" y="5336"/>
                  </a:lnTo>
                  <a:cubicBezTo>
                    <a:pt x="232" y="5113"/>
                    <a:pt x="1" y="4649"/>
                    <a:pt x="1" y="398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5"/>
            <p:cNvSpPr/>
            <p:nvPr/>
          </p:nvSpPr>
          <p:spPr>
            <a:xfrm>
              <a:off x="3773300" y="3813925"/>
              <a:ext cx="105075" cy="153900"/>
            </a:xfrm>
            <a:custGeom>
              <a:avLst/>
              <a:gdLst/>
              <a:ahLst/>
              <a:cxnLst/>
              <a:rect l="l" t="t" r="r" b="b"/>
              <a:pathLst>
                <a:path w="4203" h="6156" extrusionOk="0">
                  <a:moveTo>
                    <a:pt x="0" y="4291"/>
                  </a:moveTo>
                  <a:cubicBezTo>
                    <a:pt x="0" y="5620"/>
                    <a:pt x="946" y="6156"/>
                    <a:pt x="2106" y="5487"/>
                  </a:cubicBezTo>
                  <a:cubicBezTo>
                    <a:pt x="3266" y="4818"/>
                    <a:pt x="4202" y="3194"/>
                    <a:pt x="4202" y="1865"/>
                  </a:cubicBezTo>
                  <a:cubicBezTo>
                    <a:pt x="4202" y="535"/>
                    <a:pt x="3266" y="0"/>
                    <a:pt x="2106" y="669"/>
                  </a:cubicBezTo>
                  <a:cubicBezTo>
                    <a:pt x="946" y="1338"/>
                    <a:pt x="0" y="2962"/>
                    <a:pt x="0" y="429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3794925" y="3848050"/>
              <a:ext cx="61800" cy="85650"/>
            </a:xfrm>
            <a:custGeom>
              <a:avLst/>
              <a:gdLst/>
              <a:ahLst/>
              <a:cxnLst/>
              <a:rect l="l" t="t" r="r" b="b"/>
              <a:pathLst>
                <a:path w="2472" h="3426" extrusionOk="0">
                  <a:moveTo>
                    <a:pt x="1" y="2685"/>
                  </a:moveTo>
                  <a:cubicBezTo>
                    <a:pt x="1" y="2819"/>
                    <a:pt x="19" y="3078"/>
                    <a:pt x="144" y="3247"/>
                  </a:cubicBezTo>
                  <a:cubicBezTo>
                    <a:pt x="161" y="3274"/>
                    <a:pt x="179" y="3292"/>
                    <a:pt x="206" y="3319"/>
                  </a:cubicBezTo>
                  <a:lnTo>
                    <a:pt x="206" y="3319"/>
                  </a:lnTo>
                  <a:cubicBezTo>
                    <a:pt x="233" y="3345"/>
                    <a:pt x="268" y="3372"/>
                    <a:pt x="304" y="3390"/>
                  </a:cubicBezTo>
                  <a:cubicBezTo>
                    <a:pt x="358" y="3408"/>
                    <a:pt x="420" y="3426"/>
                    <a:pt x="483" y="3426"/>
                  </a:cubicBezTo>
                  <a:cubicBezTo>
                    <a:pt x="518" y="3426"/>
                    <a:pt x="554" y="3417"/>
                    <a:pt x="599" y="3417"/>
                  </a:cubicBezTo>
                  <a:cubicBezTo>
                    <a:pt x="723" y="3390"/>
                    <a:pt x="866" y="3345"/>
                    <a:pt x="1009" y="3256"/>
                  </a:cubicBezTo>
                  <a:cubicBezTo>
                    <a:pt x="1285" y="3096"/>
                    <a:pt x="1553" y="2846"/>
                    <a:pt x="1776" y="2560"/>
                  </a:cubicBezTo>
                  <a:cubicBezTo>
                    <a:pt x="1874" y="2436"/>
                    <a:pt x="1955" y="2311"/>
                    <a:pt x="2035" y="2177"/>
                  </a:cubicBezTo>
                  <a:cubicBezTo>
                    <a:pt x="2302" y="1713"/>
                    <a:pt x="2472" y="1196"/>
                    <a:pt x="2472" y="749"/>
                  </a:cubicBezTo>
                  <a:lnTo>
                    <a:pt x="2472" y="723"/>
                  </a:lnTo>
                  <a:cubicBezTo>
                    <a:pt x="2472" y="634"/>
                    <a:pt x="2454" y="500"/>
                    <a:pt x="2418" y="375"/>
                  </a:cubicBezTo>
                  <a:cubicBezTo>
                    <a:pt x="2365" y="187"/>
                    <a:pt x="2249" y="0"/>
                    <a:pt x="1990" y="0"/>
                  </a:cubicBezTo>
                  <a:cubicBezTo>
                    <a:pt x="1839" y="0"/>
                    <a:pt x="1651" y="63"/>
                    <a:pt x="1464" y="179"/>
                  </a:cubicBezTo>
                  <a:cubicBezTo>
                    <a:pt x="1437" y="187"/>
                    <a:pt x="1410" y="196"/>
                    <a:pt x="1393" y="214"/>
                  </a:cubicBezTo>
                  <a:cubicBezTo>
                    <a:pt x="1393" y="214"/>
                    <a:pt x="1384" y="214"/>
                    <a:pt x="1384" y="223"/>
                  </a:cubicBezTo>
                  <a:cubicBezTo>
                    <a:pt x="1321" y="259"/>
                    <a:pt x="1268" y="303"/>
                    <a:pt x="1214" y="348"/>
                  </a:cubicBezTo>
                  <a:cubicBezTo>
                    <a:pt x="1178" y="366"/>
                    <a:pt x="1161" y="393"/>
                    <a:pt x="1125" y="419"/>
                  </a:cubicBezTo>
                  <a:cubicBezTo>
                    <a:pt x="1107" y="428"/>
                    <a:pt x="1080" y="446"/>
                    <a:pt x="1062" y="473"/>
                  </a:cubicBezTo>
                  <a:cubicBezTo>
                    <a:pt x="1045" y="482"/>
                    <a:pt x="1027" y="500"/>
                    <a:pt x="1009" y="518"/>
                  </a:cubicBezTo>
                  <a:cubicBezTo>
                    <a:pt x="973" y="562"/>
                    <a:pt x="920" y="607"/>
                    <a:pt x="884" y="651"/>
                  </a:cubicBezTo>
                  <a:cubicBezTo>
                    <a:pt x="634" y="910"/>
                    <a:pt x="429" y="1240"/>
                    <a:pt x="277" y="1570"/>
                  </a:cubicBezTo>
                  <a:cubicBezTo>
                    <a:pt x="251" y="1624"/>
                    <a:pt x="233" y="1668"/>
                    <a:pt x="206" y="1713"/>
                  </a:cubicBezTo>
                  <a:cubicBezTo>
                    <a:pt x="179" y="1793"/>
                    <a:pt x="144" y="1882"/>
                    <a:pt x="126" y="1963"/>
                  </a:cubicBezTo>
                  <a:lnTo>
                    <a:pt x="126" y="1981"/>
                  </a:lnTo>
                  <a:cubicBezTo>
                    <a:pt x="117" y="1989"/>
                    <a:pt x="117" y="1998"/>
                    <a:pt x="117" y="2007"/>
                  </a:cubicBezTo>
                  <a:cubicBezTo>
                    <a:pt x="99" y="2052"/>
                    <a:pt x="90" y="2097"/>
                    <a:pt x="72" y="2141"/>
                  </a:cubicBezTo>
                  <a:cubicBezTo>
                    <a:pt x="45" y="2239"/>
                    <a:pt x="37" y="2328"/>
                    <a:pt x="28" y="2418"/>
                  </a:cubicBezTo>
                  <a:cubicBezTo>
                    <a:pt x="10" y="2507"/>
                    <a:pt x="1" y="2596"/>
                    <a:pt x="1" y="268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3798050" y="3848475"/>
              <a:ext cx="58675" cy="85225"/>
            </a:xfrm>
            <a:custGeom>
              <a:avLst/>
              <a:gdLst/>
              <a:ahLst/>
              <a:cxnLst/>
              <a:rect l="l" t="t" r="r" b="b"/>
              <a:pathLst>
                <a:path w="2347" h="3409" extrusionOk="0">
                  <a:moveTo>
                    <a:pt x="99" y="3221"/>
                  </a:moveTo>
                  <a:cubicBezTo>
                    <a:pt x="259" y="3221"/>
                    <a:pt x="438" y="3168"/>
                    <a:pt x="634" y="3052"/>
                  </a:cubicBezTo>
                  <a:cubicBezTo>
                    <a:pt x="1419" y="2597"/>
                    <a:pt x="2088" y="1446"/>
                    <a:pt x="2088" y="545"/>
                  </a:cubicBezTo>
                  <a:cubicBezTo>
                    <a:pt x="2088" y="411"/>
                    <a:pt x="2070" y="170"/>
                    <a:pt x="1963" y="1"/>
                  </a:cubicBezTo>
                  <a:cubicBezTo>
                    <a:pt x="2302" y="72"/>
                    <a:pt x="2347" y="527"/>
                    <a:pt x="2347" y="724"/>
                  </a:cubicBezTo>
                  <a:cubicBezTo>
                    <a:pt x="2347" y="1633"/>
                    <a:pt x="1678" y="2784"/>
                    <a:pt x="893" y="3239"/>
                  </a:cubicBezTo>
                  <a:cubicBezTo>
                    <a:pt x="697" y="3346"/>
                    <a:pt x="509" y="3409"/>
                    <a:pt x="358" y="3409"/>
                  </a:cubicBezTo>
                  <a:cubicBezTo>
                    <a:pt x="188" y="3409"/>
                    <a:pt x="72" y="3328"/>
                    <a:pt x="1" y="3213"/>
                  </a:cubicBezTo>
                  <a:cubicBezTo>
                    <a:pt x="36" y="3221"/>
                    <a:pt x="63" y="3221"/>
                    <a:pt x="99" y="322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5"/>
            <p:cNvSpPr/>
            <p:nvPr/>
          </p:nvSpPr>
          <p:spPr>
            <a:xfrm>
              <a:off x="3797825" y="3854950"/>
              <a:ext cx="54225" cy="76300"/>
            </a:xfrm>
            <a:custGeom>
              <a:avLst/>
              <a:gdLst/>
              <a:ahLst/>
              <a:cxnLst/>
              <a:rect l="l" t="t" r="r" b="b"/>
              <a:pathLst>
                <a:path w="2169" h="3052" extrusionOk="0">
                  <a:moveTo>
                    <a:pt x="28" y="2971"/>
                  </a:moveTo>
                  <a:lnTo>
                    <a:pt x="384" y="2204"/>
                  </a:lnTo>
                  <a:cubicBezTo>
                    <a:pt x="268" y="2124"/>
                    <a:pt x="197" y="1972"/>
                    <a:pt x="197" y="1749"/>
                  </a:cubicBezTo>
                  <a:cubicBezTo>
                    <a:pt x="197" y="1731"/>
                    <a:pt x="206" y="1705"/>
                    <a:pt x="206" y="1687"/>
                  </a:cubicBezTo>
                  <a:lnTo>
                    <a:pt x="1" y="1731"/>
                  </a:lnTo>
                  <a:cubicBezTo>
                    <a:pt x="1" y="1722"/>
                    <a:pt x="1" y="1713"/>
                    <a:pt x="10" y="1705"/>
                  </a:cubicBezTo>
                  <a:lnTo>
                    <a:pt x="10" y="1687"/>
                  </a:lnTo>
                  <a:cubicBezTo>
                    <a:pt x="28" y="1606"/>
                    <a:pt x="63" y="1517"/>
                    <a:pt x="90" y="1437"/>
                  </a:cubicBezTo>
                  <a:cubicBezTo>
                    <a:pt x="117" y="1392"/>
                    <a:pt x="135" y="1348"/>
                    <a:pt x="161" y="1294"/>
                  </a:cubicBezTo>
                  <a:lnTo>
                    <a:pt x="304" y="1267"/>
                  </a:lnTo>
                  <a:cubicBezTo>
                    <a:pt x="402" y="1018"/>
                    <a:pt x="572" y="777"/>
                    <a:pt x="768" y="598"/>
                  </a:cubicBezTo>
                  <a:lnTo>
                    <a:pt x="768" y="375"/>
                  </a:lnTo>
                  <a:cubicBezTo>
                    <a:pt x="813" y="331"/>
                    <a:pt x="857" y="286"/>
                    <a:pt x="893" y="242"/>
                  </a:cubicBezTo>
                  <a:cubicBezTo>
                    <a:pt x="911" y="224"/>
                    <a:pt x="929" y="206"/>
                    <a:pt x="946" y="197"/>
                  </a:cubicBezTo>
                  <a:cubicBezTo>
                    <a:pt x="964" y="170"/>
                    <a:pt x="991" y="152"/>
                    <a:pt x="1009" y="143"/>
                  </a:cubicBezTo>
                  <a:cubicBezTo>
                    <a:pt x="1045" y="117"/>
                    <a:pt x="1062" y="90"/>
                    <a:pt x="1098" y="72"/>
                  </a:cubicBezTo>
                  <a:lnTo>
                    <a:pt x="1098" y="402"/>
                  </a:lnTo>
                  <a:cubicBezTo>
                    <a:pt x="1294" y="340"/>
                    <a:pt x="1464" y="393"/>
                    <a:pt x="1571" y="527"/>
                  </a:cubicBezTo>
                  <a:lnTo>
                    <a:pt x="2124" y="1"/>
                  </a:lnTo>
                  <a:cubicBezTo>
                    <a:pt x="2160" y="126"/>
                    <a:pt x="2169" y="259"/>
                    <a:pt x="2169" y="349"/>
                  </a:cubicBezTo>
                  <a:lnTo>
                    <a:pt x="1678" y="821"/>
                  </a:lnTo>
                  <a:cubicBezTo>
                    <a:pt x="1678" y="848"/>
                    <a:pt x="1678" y="866"/>
                    <a:pt x="1678" y="902"/>
                  </a:cubicBezTo>
                  <a:cubicBezTo>
                    <a:pt x="1678" y="1107"/>
                    <a:pt x="1607" y="1348"/>
                    <a:pt x="1500" y="1553"/>
                  </a:cubicBezTo>
                  <a:lnTo>
                    <a:pt x="1740" y="1803"/>
                  </a:lnTo>
                  <a:cubicBezTo>
                    <a:pt x="1660" y="1937"/>
                    <a:pt x="1571" y="2061"/>
                    <a:pt x="1482" y="2186"/>
                  </a:cubicBezTo>
                  <a:lnTo>
                    <a:pt x="1232" y="1937"/>
                  </a:lnTo>
                  <a:cubicBezTo>
                    <a:pt x="1143" y="2035"/>
                    <a:pt x="1045" y="2115"/>
                    <a:pt x="938" y="2177"/>
                  </a:cubicBezTo>
                  <a:cubicBezTo>
                    <a:pt x="839" y="2231"/>
                    <a:pt x="741" y="2267"/>
                    <a:pt x="652" y="2276"/>
                  </a:cubicBezTo>
                  <a:lnTo>
                    <a:pt x="295" y="3043"/>
                  </a:lnTo>
                  <a:cubicBezTo>
                    <a:pt x="260" y="3043"/>
                    <a:pt x="224" y="3052"/>
                    <a:pt x="188" y="3052"/>
                  </a:cubicBezTo>
                  <a:cubicBezTo>
                    <a:pt x="152" y="3052"/>
                    <a:pt x="126" y="3043"/>
                    <a:pt x="90" y="3043"/>
                  </a:cubicBezTo>
                  <a:lnTo>
                    <a:pt x="90" y="304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5"/>
            <p:cNvSpPr/>
            <p:nvPr/>
          </p:nvSpPr>
          <p:spPr>
            <a:xfrm>
              <a:off x="3814325" y="3880375"/>
              <a:ext cx="14075" cy="17200"/>
            </a:xfrm>
            <a:custGeom>
              <a:avLst/>
              <a:gdLst/>
              <a:ahLst/>
              <a:cxnLst/>
              <a:rect l="l" t="t" r="r" b="b"/>
              <a:pathLst>
                <a:path w="563" h="688" extrusionOk="0">
                  <a:moveTo>
                    <a:pt x="1" y="438"/>
                  </a:moveTo>
                  <a:cubicBezTo>
                    <a:pt x="1" y="295"/>
                    <a:pt x="99" y="117"/>
                    <a:pt x="233" y="45"/>
                  </a:cubicBezTo>
                  <a:cubicBezTo>
                    <a:pt x="295" y="1"/>
                    <a:pt x="349" y="1"/>
                    <a:pt x="393" y="27"/>
                  </a:cubicBezTo>
                  <a:lnTo>
                    <a:pt x="393" y="27"/>
                  </a:lnTo>
                  <a:lnTo>
                    <a:pt x="393" y="27"/>
                  </a:lnTo>
                  <a:lnTo>
                    <a:pt x="393" y="27"/>
                  </a:lnTo>
                  <a:lnTo>
                    <a:pt x="563" y="126"/>
                  </a:lnTo>
                  <a:lnTo>
                    <a:pt x="233" y="688"/>
                  </a:lnTo>
                  <a:lnTo>
                    <a:pt x="63" y="589"/>
                  </a:lnTo>
                  <a:cubicBezTo>
                    <a:pt x="63" y="589"/>
                    <a:pt x="63" y="589"/>
                    <a:pt x="63" y="589"/>
                  </a:cubicBezTo>
                  <a:lnTo>
                    <a:pt x="63" y="589"/>
                  </a:lnTo>
                  <a:cubicBezTo>
                    <a:pt x="28" y="563"/>
                    <a:pt x="1" y="518"/>
                    <a:pt x="1" y="43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3818350" y="3881950"/>
              <a:ext cx="11625" cy="16975"/>
            </a:xfrm>
            <a:custGeom>
              <a:avLst/>
              <a:gdLst/>
              <a:ahLst/>
              <a:cxnLst/>
              <a:rect l="l" t="t" r="r" b="b"/>
              <a:pathLst>
                <a:path w="465" h="679" extrusionOk="0">
                  <a:moveTo>
                    <a:pt x="1" y="473"/>
                  </a:moveTo>
                  <a:cubicBezTo>
                    <a:pt x="1" y="616"/>
                    <a:pt x="99" y="678"/>
                    <a:pt x="232" y="607"/>
                  </a:cubicBezTo>
                  <a:cubicBezTo>
                    <a:pt x="357" y="526"/>
                    <a:pt x="464" y="348"/>
                    <a:pt x="464" y="205"/>
                  </a:cubicBezTo>
                  <a:cubicBezTo>
                    <a:pt x="464" y="54"/>
                    <a:pt x="357" y="0"/>
                    <a:pt x="232" y="71"/>
                  </a:cubicBezTo>
                  <a:cubicBezTo>
                    <a:pt x="99" y="143"/>
                    <a:pt x="1" y="321"/>
                    <a:pt x="1" y="4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4200175" y="3538475"/>
              <a:ext cx="97700" cy="74525"/>
            </a:xfrm>
            <a:custGeom>
              <a:avLst/>
              <a:gdLst/>
              <a:ahLst/>
              <a:cxnLst/>
              <a:rect l="l" t="t" r="r" b="b"/>
              <a:pathLst>
                <a:path w="3908" h="2981" extrusionOk="0">
                  <a:moveTo>
                    <a:pt x="3453" y="2980"/>
                  </a:moveTo>
                  <a:lnTo>
                    <a:pt x="0" y="991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5"/>
            <p:cNvSpPr/>
            <p:nvPr/>
          </p:nvSpPr>
          <p:spPr>
            <a:xfrm>
              <a:off x="4145525" y="3567925"/>
              <a:ext cx="128275" cy="154575"/>
            </a:xfrm>
            <a:custGeom>
              <a:avLst/>
              <a:gdLst/>
              <a:ahLst/>
              <a:cxnLst/>
              <a:rect l="l" t="t" r="r" b="b"/>
              <a:pathLst>
                <a:path w="5131" h="6183" extrusionOk="0">
                  <a:moveTo>
                    <a:pt x="1" y="3988"/>
                  </a:moveTo>
                  <a:cubicBezTo>
                    <a:pt x="1" y="2659"/>
                    <a:pt x="937" y="1035"/>
                    <a:pt x="2097" y="366"/>
                  </a:cubicBezTo>
                  <a:cubicBezTo>
                    <a:pt x="2677" y="36"/>
                    <a:pt x="3203" y="0"/>
                    <a:pt x="3578" y="214"/>
                  </a:cubicBezTo>
                  <a:lnTo>
                    <a:pt x="3578" y="214"/>
                  </a:lnTo>
                  <a:lnTo>
                    <a:pt x="3587" y="214"/>
                  </a:lnTo>
                  <a:cubicBezTo>
                    <a:pt x="3587" y="214"/>
                    <a:pt x="3587" y="214"/>
                    <a:pt x="3587" y="214"/>
                  </a:cubicBezTo>
                  <a:lnTo>
                    <a:pt x="5130" y="1098"/>
                  </a:lnTo>
                  <a:lnTo>
                    <a:pt x="2097" y="6183"/>
                  </a:lnTo>
                  <a:lnTo>
                    <a:pt x="616" y="5344"/>
                  </a:lnTo>
                  <a:cubicBezTo>
                    <a:pt x="616" y="5335"/>
                    <a:pt x="616" y="5335"/>
                    <a:pt x="616" y="5335"/>
                  </a:cubicBezTo>
                  <a:lnTo>
                    <a:pt x="607" y="5335"/>
                  </a:lnTo>
                  <a:lnTo>
                    <a:pt x="607" y="5335"/>
                  </a:lnTo>
                  <a:cubicBezTo>
                    <a:pt x="233" y="5112"/>
                    <a:pt x="1" y="4648"/>
                    <a:pt x="1" y="398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4182325" y="3581300"/>
              <a:ext cx="105075" cy="154125"/>
            </a:xfrm>
            <a:custGeom>
              <a:avLst/>
              <a:gdLst/>
              <a:ahLst/>
              <a:cxnLst/>
              <a:rect l="l" t="t" r="r" b="b"/>
              <a:pathLst>
                <a:path w="4203" h="6165" extrusionOk="0">
                  <a:moveTo>
                    <a:pt x="1" y="4292"/>
                  </a:moveTo>
                  <a:cubicBezTo>
                    <a:pt x="1" y="5630"/>
                    <a:pt x="946" y="6165"/>
                    <a:pt x="2106" y="5496"/>
                  </a:cubicBezTo>
                  <a:cubicBezTo>
                    <a:pt x="3266" y="4818"/>
                    <a:pt x="4203" y="3203"/>
                    <a:pt x="4203" y="1865"/>
                  </a:cubicBezTo>
                  <a:cubicBezTo>
                    <a:pt x="4203" y="536"/>
                    <a:pt x="3266" y="1"/>
                    <a:pt x="2106" y="670"/>
                  </a:cubicBezTo>
                  <a:cubicBezTo>
                    <a:pt x="946" y="1339"/>
                    <a:pt x="1" y="2962"/>
                    <a:pt x="1" y="4292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4203975" y="3615425"/>
              <a:ext cx="61800" cy="85675"/>
            </a:xfrm>
            <a:custGeom>
              <a:avLst/>
              <a:gdLst/>
              <a:ahLst/>
              <a:cxnLst/>
              <a:rect l="l" t="t" r="r" b="b"/>
              <a:pathLst>
                <a:path w="2472" h="3427" extrusionOk="0">
                  <a:moveTo>
                    <a:pt x="0" y="2686"/>
                  </a:moveTo>
                  <a:cubicBezTo>
                    <a:pt x="0" y="2828"/>
                    <a:pt x="18" y="3087"/>
                    <a:pt x="152" y="3257"/>
                  </a:cubicBezTo>
                  <a:cubicBezTo>
                    <a:pt x="161" y="3275"/>
                    <a:pt x="178" y="3301"/>
                    <a:pt x="205" y="3319"/>
                  </a:cubicBezTo>
                  <a:lnTo>
                    <a:pt x="205" y="3319"/>
                  </a:lnTo>
                  <a:cubicBezTo>
                    <a:pt x="232" y="3346"/>
                    <a:pt x="268" y="3373"/>
                    <a:pt x="312" y="3390"/>
                  </a:cubicBezTo>
                  <a:cubicBezTo>
                    <a:pt x="357" y="3417"/>
                    <a:pt x="419" y="3426"/>
                    <a:pt x="482" y="3426"/>
                  </a:cubicBezTo>
                  <a:cubicBezTo>
                    <a:pt x="517" y="3426"/>
                    <a:pt x="553" y="3417"/>
                    <a:pt x="598" y="3417"/>
                  </a:cubicBezTo>
                  <a:cubicBezTo>
                    <a:pt x="723" y="3399"/>
                    <a:pt x="865" y="3346"/>
                    <a:pt x="1017" y="3257"/>
                  </a:cubicBezTo>
                  <a:cubicBezTo>
                    <a:pt x="1285" y="3096"/>
                    <a:pt x="1552" y="2855"/>
                    <a:pt x="1775" y="2561"/>
                  </a:cubicBezTo>
                  <a:cubicBezTo>
                    <a:pt x="1873" y="2436"/>
                    <a:pt x="1963" y="2311"/>
                    <a:pt x="2034" y="2177"/>
                  </a:cubicBezTo>
                  <a:cubicBezTo>
                    <a:pt x="2302" y="1713"/>
                    <a:pt x="2471" y="1196"/>
                    <a:pt x="2471" y="750"/>
                  </a:cubicBezTo>
                  <a:lnTo>
                    <a:pt x="2471" y="723"/>
                  </a:lnTo>
                  <a:cubicBezTo>
                    <a:pt x="2471" y="634"/>
                    <a:pt x="2453" y="500"/>
                    <a:pt x="2418" y="384"/>
                  </a:cubicBezTo>
                  <a:cubicBezTo>
                    <a:pt x="2373" y="188"/>
                    <a:pt x="2248" y="1"/>
                    <a:pt x="1989" y="1"/>
                  </a:cubicBezTo>
                  <a:cubicBezTo>
                    <a:pt x="1838" y="1"/>
                    <a:pt x="1659" y="63"/>
                    <a:pt x="1463" y="179"/>
                  </a:cubicBezTo>
                  <a:cubicBezTo>
                    <a:pt x="1436" y="188"/>
                    <a:pt x="1418" y="206"/>
                    <a:pt x="1392" y="215"/>
                  </a:cubicBezTo>
                  <a:cubicBezTo>
                    <a:pt x="1392" y="224"/>
                    <a:pt x="1383" y="224"/>
                    <a:pt x="1383" y="224"/>
                  </a:cubicBezTo>
                  <a:cubicBezTo>
                    <a:pt x="1329" y="259"/>
                    <a:pt x="1267" y="304"/>
                    <a:pt x="1213" y="348"/>
                  </a:cubicBezTo>
                  <a:cubicBezTo>
                    <a:pt x="1187" y="375"/>
                    <a:pt x="1160" y="393"/>
                    <a:pt x="1124" y="420"/>
                  </a:cubicBezTo>
                  <a:cubicBezTo>
                    <a:pt x="1106" y="438"/>
                    <a:pt x="1088" y="455"/>
                    <a:pt x="1062" y="473"/>
                  </a:cubicBezTo>
                  <a:cubicBezTo>
                    <a:pt x="1044" y="482"/>
                    <a:pt x="1026" y="500"/>
                    <a:pt x="1017" y="518"/>
                  </a:cubicBezTo>
                  <a:cubicBezTo>
                    <a:pt x="972" y="563"/>
                    <a:pt x="928" y="607"/>
                    <a:pt x="883" y="652"/>
                  </a:cubicBezTo>
                  <a:cubicBezTo>
                    <a:pt x="633" y="919"/>
                    <a:pt x="428" y="1241"/>
                    <a:pt x="277" y="1580"/>
                  </a:cubicBezTo>
                  <a:cubicBezTo>
                    <a:pt x="250" y="1624"/>
                    <a:pt x="232" y="1669"/>
                    <a:pt x="214" y="1722"/>
                  </a:cubicBezTo>
                  <a:cubicBezTo>
                    <a:pt x="178" y="1803"/>
                    <a:pt x="152" y="1883"/>
                    <a:pt x="125" y="1972"/>
                  </a:cubicBezTo>
                  <a:lnTo>
                    <a:pt x="125" y="1981"/>
                  </a:lnTo>
                  <a:cubicBezTo>
                    <a:pt x="116" y="1990"/>
                    <a:pt x="116" y="1999"/>
                    <a:pt x="116" y="2008"/>
                  </a:cubicBezTo>
                  <a:cubicBezTo>
                    <a:pt x="98" y="2052"/>
                    <a:pt x="89" y="2097"/>
                    <a:pt x="71" y="2142"/>
                  </a:cubicBezTo>
                  <a:cubicBezTo>
                    <a:pt x="54" y="2240"/>
                    <a:pt x="36" y="2329"/>
                    <a:pt x="27" y="2418"/>
                  </a:cubicBezTo>
                  <a:cubicBezTo>
                    <a:pt x="9" y="2507"/>
                    <a:pt x="0" y="2597"/>
                    <a:pt x="0" y="2686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4207300" y="3615875"/>
              <a:ext cx="58475" cy="85225"/>
            </a:xfrm>
            <a:custGeom>
              <a:avLst/>
              <a:gdLst/>
              <a:ahLst/>
              <a:cxnLst/>
              <a:rect l="l" t="t" r="r" b="b"/>
              <a:pathLst>
                <a:path w="2339" h="3409" extrusionOk="0">
                  <a:moveTo>
                    <a:pt x="99" y="3221"/>
                  </a:moveTo>
                  <a:cubicBezTo>
                    <a:pt x="251" y="3221"/>
                    <a:pt x="429" y="3167"/>
                    <a:pt x="625" y="3051"/>
                  </a:cubicBezTo>
                  <a:cubicBezTo>
                    <a:pt x="1410" y="2596"/>
                    <a:pt x="2079" y="1446"/>
                    <a:pt x="2079" y="545"/>
                  </a:cubicBezTo>
                  <a:cubicBezTo>
                    <a:pt x="2079" y="411"/>
                    <a:pt x="2062" y="170"/>
                    <a:pt x="1955" y="0"/>
                  </a:cubicBezTo>
                  <a:cubicBezTo>
                    <a:pt x="2294" y="72"/>
                    <a:pt x="2338" y="527"/>
                    <a:pt x="2338" y="732"/>
                  </a:cubicBezTo>
                  <a:cubicBezTo>
                    <a:pt x="2338" y="1633"/>
                    <a:pt x="1669" y="2784"/>
                    <a:pt x="884" y="3239"/>
                  </a:cubicBezTo>
                  <a:cubicBezTo>
                    <a:pt x="688" y="3355"/>
                    <a:pt x="500" y="3408"/>
                    <a:pt x="349" y="3408"/>
                  </a:cubicBezTo>
                  <a:cubicBezTo>
                    <a:pt x="179" y="3408"/>
                    <a:pt x="72" y="3328"/>
                    <a:pt x="1" y="3212"/>
                  </a:cubicBezTo>
                  <a:cubicBezTo>
                    <a:pt x="28" y="3221"/>
                    <a:pt x="63" y="3221"/>
                    <a:pt x="99" y="322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5"/>
            <p:cNvSpPr/>
            <p:nvPr/>
          </p:nvSpPr>
          <p:spPr>
            <a:xfrm>
              <a:off x="4206875" y="3622550"/>
              <a:ext cx="54425" cy="76100"/>
            </a:xfrm>
            <a:custGeom>
              <a:avLst/>
              <a:gdLst/>
              <a:ahLst/>
              <a:cxnLst/>
              <a:rect l="l" t="t" r="r" b="b"/>
              <a:pathLst>
                <a:path w="2177" h="3044" extrusionOk="0">
                  <a:moveTo>
                    <a:pt x="36" y="2972"/>
                  </a:moveTo>
                  <a:lnTo>
                    <a:pt x="384" y="2196"/>
                  </a:lnTo>
                  <a:cubicBezTo>
                    <a:pt x="277" y="2115"/>
                    <a:pt x="196" y="1964"/>
                    <a:pt x="196" y="1749"/>
                  </a:cubicBezTo>
                  <a:cubicBezTo>
                    <a:pt x="196" y="1723"/>
                    <a:pt x="205" y="1705"/>
                    <a:pt x="205" y="1678"/>
                  </a:cubicBezTo>
                  <a:lnTo>
                    <a:pt x="0" y="1723"/>
                  </a:lnTo>
                  <a:cubicBezTo>
                    <a:pt x="0" y="1714"/>
                    <a:pt x="0" y="1705"/>
                    <a:pt x="9" y="1696"/>
                  </a:cubicBezTo>
                  <a:lnTo>
                    <a:pt x="9" y="1687"/>
                  </a:lnTo>
                  <a:cubicBezTo>
                    <a:pt x="36" y="1598"/>
                    <a:pt x="62" y="1518"/>
                    <a:pt x="98" y="1437"/>
                  </a:cubicBezTo>
                  <a:cubicBezTo>
                    <a:pt x="116" y="1384"/>
                    <a:pt x="134" y="1339"/>
                    <a:pt x="161" y="1295"/>
                  </a:cubicBezTo>
                  <a:lnTo>
                    <a:pt x="303" y="1259"/>
                  </a:lnTo>
                  <a:cubicBezTo>
                    <a:pt x="401" y="1009"/>
                    <a:pt x="571" y="768"/>
                    <a:pt x="767" y="590"/>
                  </a:cubicBezTo>
                  <a:lnTo>
                    <a:pt x="767" y="367"/>
                  </a:lnTo>
                  <a:cubicBezTo>
                    <a:pt x="812" y="322"/>
                    <a:pt x="856" y="278"/>
                    <a:pt x="901" y="233"/>
                  </a:cubicBezTo>
                  <a:cubicBezTo>
                    <a:pt x="910" y="215"/>
                    <a:pt x="928" y="197"/>
                    <a:pt x="946" y="188"/>
                  </a:cubicBezTo>
                  <a:cubicBezTo>
                    <a:pt x="972" y="170"/>
                    <a:pt x="990" y="153"/>
                    <a:pt x="1008" y="135"/>
                  </a:cubicBezTo>
                  <a:cubicBezTo>
                    <a:pt x="1044" y="108"/>
                    <a:pt x="1071" y="90"/>
                    <a:pt x="1097" y="63"/>
                  </a:cubicBezTo>
                  <a:lnTo>
                    <a:pt x="1097" y="402"/>
                  </a:lnTo>
                  <a:cubicBezTo>
                    <a:pt x="1302" y="331"/>
                    <a:pt x="1463" y="385"/>
                    <a:pt x="1570" y="518"/>
                  </a:cubicBezTo>
                  <a:lnTo>
                    <a:pt x="2123" y="1"/>
                  </a:lnTo>
                  <a:cubicBezTo>
                    <a:pt x="2159" y="117"/>
                    <a:pt x="2177" y="251"/>
                    <a:pt x="2177" y="349"/>
                  </a:cubicBezTo>
                  <a:lnTo>
                    <a:pt x="1677" y="822"/>
                  </a:lnTo>
                  <a:cubicBezTo>
                    <a:pt x="1677" y="840"/>
                    <a:pt x="1677" y="866"/>
                    <a:pt x="1677" y="893"/>
                  </a:cubicBezTo>
                  <a:cubicBezTo>
                    <a:pt x="1677" y="1107"/>
                    <a:pt x="1615" y="1339"/>
                    <a:pt x="1499" y="1544"/>
                  </a:cubicBezTo>
                  <a:lnTo>
                    <a:pt x="1740" y="1794"/>
                  </a:lnTo>
                  <a:cubicBezTo>
                    <a:pt x="1659" y="1928"/>
                    <a:pt x="1570" y="2053"/>
                    <a:pt x="1481" y="2178"/>
                  </a:cubicBezTo>
                  <a:lnTo>
                    <a:pt x="1231" y="1928"/>
                  </a:lnTo>
                  <a:cubicBezTo>
                    <a:pt x="1151" y="2026"/>
                    <a:pt x="1044" y="2106"/>
                    <a:pt x="937" y="2169"/>
                  </a:cubicBezTo>
                  <a:cubicBezTo>
                    <a:pt x="839" y="2231"/>
                    <a:pt x="740" y="2258"/>
                    <a:pt x="651" y="2267"/>
                  </a:cubicBezTo>
                  <a:lnTo>
                    <a:pt x="294" y="3034"/>
                  </a:lnTo>
                  <a:cubicBezTo>
                    <a:pt x="259" y="3043"/>
                    <a:pt x="223" y="3043"/>
                    <a:pt x="187" y="3043"/>
                  </a:cubicBezTo>
                  <a:cubicBezTo>
                    <a:pt x="152" y="3043"/>
                    <a:pt x="125" y="3043"/>
                    <a:pt x="89" y="3034"/>
                  </a:cubicBezTo>
                  <a:lnTo>
                    <a:pt x="89" y="303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5"/>
            <p:cNvSpPr/>
            <p:nvPr/>
          </p:nvSpPr>
          <p:spPr>
            <a:xfrm>
              <a:off x="4223375" y="3647775"/>
              <a:ext cx="14075" cy="17175"/>
            </a:xfrm>
            <a:custGeom>
              <a:avLst/>
              <a:gdLst/>
              <a:ahLst/>
              <a:cxnLst/>
              <a:rect l="l" t="t" r="r" b="b"/>
              <a:pathLst>
                <a:path w="563" h="687" extrusionOk="0">
                  <a:moveTo>
                    <a:pt x="0" y="446"/>
                  </a:moveTo>
                  <a:cubicBezTo>
                    <a:pt x="0" y="294"/>
                    <a:pt x="98" y="116"/>
                    <a:pt x="232" y="45"/>
                  </a:cubicBezTo>
                  <a:cubicBezTo>
                    <a:pt x="295" y="9"/>
                    <a:pt x="348" y="0"/>
                    <a:pt x="393" y="27"/>
                  </a:cubicBezTo>
                  <a:lnTo>
                    <a:pt x="393" y="27"/>
                  </a:lnTo>
                  <a:lnTo>
                    <a:pt x="393" y="27"/>
                  </a:lnTo>
                  <a:lnTo>
                    <a:pt x="393" y="27"/>
                  </a:lnTo>
                  <a:lnTo>
                    <a:pt x="562" y="125"/>
                  </a:lnTo>
                  <a:lnTo>
                    <a:pt x="232" y="687"/>
                  </a:lnTo>
                  <a:lnTo>
                    <a:pt x="63" y="589"/>
                  </a:lnTo>
                  <a:cubicBezTo>
                    <a:pt x="63" y="589"/>
                    <a:pt x="63" y="589"/>
                    <a:pt x="63" y="589"/>
                  </a:cubicBezTo>
                  <a:lnTo>
                    <a:pt x="63" y="589"/>
                  </a:lnTo>
                  <a:cubicBezTo>
                    <a:pt x="27" y="571"/>
                    <a:pt x="0" y="517"/>
                    <a:pt x="0" y="4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5"/>
            <p:cNvSpPr/>
            <p:nvPr/>
          </p:nvSpPr>
          <p:spPr>
            <a:xfrm>
              <a:off x="4227375" y="3649325"/>
              <a:ext cx="11625" cy="16975"/>
            </a:xfrm>
            <a:custGeom>
              <a:avLst/>
              <a:gdLst/>
              <a:ahLst/>
              <a:cxnLst/>
              <a:rect l="l" t="t" r="r" b="b"/>
              <a:pathLst>
                <a:path w="465" h="679" extrusionOk="0">
                  <a:moveTo>
                    <a:pt x="1" y="473"/>
                  </a:moveTo>
                  <a:cubicBezTo>
                    <a:pt x="1" y="616"/>
                    <a:pt x="108" y="678"/>
                    <a:pt x="233" y="607"/>
                  </a:cubicBezTo>
                  <a:cubicBezTo>
                    <a:pt x="358" y="536"/>
                    <a:pt x="465" y="348"/>
                    <a:pt x="465" y="206"/>
                  </a:cubicBezTo>
                  <a:cubicBezTo>
                    <a:pt x="465" y="63"/>
                    <a:pt x="358" y="1"/>
                    <a:pt x="233" y="72"/>
                  </a:cubicBezTo>
                  <a:cubicBezTo>
                    <a:pt x="108" y="152"/>
                    <a:pt x="1" y="331"/>
                    <a:pt x="1" y="473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5"/>
            <p:cNvSpPr/>
            <p:nvPr/>
          </p:nvSpPr>
          <p:spPr>
            <a:xfrm>
              <a:off x="3697475" y="3325050"/>
              <a:ext cx="650600" cy="628725"/>
            </a:xfrm>
            <a:custGeom>
              <a:avLst/>
              <a:gdLst/>
              <a:ahLst/>
              <a:cxnLst/>
              <a:rect l="l" t="t" r="r" b="b"/>
              <a:pathLst>
                <a:path w="26024" h="25149" extrusionOk="0">
                  <a:moveTo>
                    <a:pt x="0" y="18850"/>
                  </a:moveTo>
                  <a:lnTo>
                    <a:pt x="0" y="25149"/>
                  </a:lnTo>
                  <a:lnTo>
                    <a:pt x="9" y="25149"/>
                  </a:lnTo>
                  <a:lnTo>
                    <a:pt x="3016" y="23373"/>
                  </a:lnTo>
                  <a:lnTo>
                    <a:pt x="3016" y="22035"/>
                  </a:lnTo>
                  <a:cubicBezTo>
                    <a:pt x="3016" y="21884"/>
                    <a:pt x="3042" y="21723"/>
                    <a:pt x="3096" y="21562"/>
                  </a:cubicBezTo>
                  <a:cubicBezTo>
                    <a:pt x="3149" y="21375"/>
                    <a:pt x="3230" y="21188"/>
                    <a:pt x="3337" y="21009"/>
                  </a:cubicBezTo>
                  <a:cubicBezTo>
                    <a:pt x="3515" y="20706"/>
                    <a:pt x="3765" y="20438"/>
                    <a:pt x="4042" y="20278"/>
                  </a:cubicBezTo>
                  <a:lnTo>
                    <a:pt x="6281" y="18984"/>
                  </a:lnTo>
                  <a:cubicBezTo>
                    <a:pt x="6834" y="18663"/>
                    <a:pt x="7298" y="18922"/>
                    <a:pt x="7298" y="19573"/>
                  </a:cubicBezTo>
                  <a:lnTo>
                    <a:pt x="7298" y="20902"/>
                  </a:lnTo>
                  <a:lnTo>
                    <a:pt x="7298" y="20902"/>
                  </a:lnTo>
                  <a:lnTo>
                    <a:pt x="19279" y="13980"/>
                  </a:lnTo>
                  <a:lnTo>
                    <a:pt x="19279" y="12650"/>
                  </a:lnTo>
                  <a:cubicBezTo>
                    <a:pt x="19279" y="11999"/>
                    <a:pt x="19734" y="11214"/>
                    <a:pt x="20296" y="10893"/>
                  </a:cubicBezTo>
                  <a:lnTo>
                    <a:pt x="22535" y="9599"/>
                  </a:lnTo>
                  <a:cubicBezTo>
                    <a:pt x="22972" y="9350"/>
                    <a:pt x="23338" y="9448"/>
                    <a:pt x="23481" y="9796"/>
                  </a:cubicBezTo>
                  <a:cubicBezTo>
                    <a:pt x="23534" y="9903"/>
                    <a:pt x="23552" y="10028"/>
                    <a:pt x="23552" y="10179"/>
                  </a:cubicBezTo>
                  <a:lnTo>
                    <a:pt x="23552" y="11517"/>
                  </a:lnTo>
                  <a:lnTo>
                    <a:pt x="24444" y="11000"/>
                  </a:lnTo>
                  <a:lnTo>
                    <a:pt x="25184" y="10572"/>
                  </a:lnTo>
                  <a:lnTo>
                    <a:pt x="25247" y="10072"/>
                  </a:lnTo>
                  <a:lnTo>
                    <a:pt x="25461" y="8315"/>
                  </a:lnTo>
                  <a:lnTo>
                    <a:pt x="25470" y="8279"/>
                  </a:lnTo>
                  <a:lnTo>
                    <a:pt x="25488" y="8110"/>
                  </a:lnTo>
                  <a:lnTo>
                    <a:pt x="25550" y="7610"/>
                  </a:lnTo>
                  <a:lnTo>
                    <a:pt x="25577" y="7432"/>
                  </a:lnTo>
                  <a:lnTo>
                    <a:pt x="25622" y="7057"/>
                  </a:lnTo>
                  <a:lnTo>
                    <a:pt x="25622" y="7030"/>
                  </a:lnTo>
                  <a:lnTo>
                    <a:pt x="25639" y="6861"/>
                  </a:lnTo>
                  <a:lnTo>
                    <a:pt x="25702" y="6379"/>
                  </a:lnTo>
                  <a:lnTo>
                    <a:pt x="25702" y="6352"/>
                  </a:lnTo>
                  <a:lnTo>
                    <a:pt x="25729" y="6183"/>
                  </a:lnTo>
                  <a:lnTo>
                    <a:pt x="25773" y="5808"/>
                  </a:lnTo>
                  <a:lnTo>
                    <a:pt x="25791" y="5656"/>
                  </a:lnTo>
                  <a:lnTo>
                    <a:pt x="25827" y="5389"/>
                  </a:lnTo>
                  <a:lnTo>
                    <a:pt x="25845" y="5237"/>
                  </a:lnTo>
                  <a:lnTo>
                    <a:pt x="26023" y="3783"/>
                  </a:lnTo>
                  <a:lnTo>
                    <a:pt x="25184" y="0"/>
                  </a:lnTo>
                  <a:lnTo>
                    <a:pt x="12044" y="7583"/>
                  </a:lnTo>
                  <a:lnTo>
                    <a:pt x="8475" y="13917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5"/>
            <p:cNvSpPr/>
            <p:nvPr/>
          </p:nvSpPr>
          <p:spPr>
            <a:xfrm>
              <a:off x="4286250" y="3576850"/>
              <a:ext cx="42400" cy="36150"/>
            </a:xfrm>
            <a:custGeom>
              <a:avLst/>
              <a:gdLst/>
              <a:ahLst/>
              <a:cxnLst/>
              <a:rect l="l" t="t" r="r" b="b"/>
              <a:pathLst>
                <a:path w="1696" h="1446" extrusionOk="0">
                  <a:moveTo>
                    <a:pt x="1696" y="0"/>
                  </a:moveTo>
                  <a:lnTo>
                    <a:pt x="1" y="973"/>
                  </a:lnTo>
                  <a:lnTo>
                    <a:pt x="1" y="1445"/>
                  </a:lnTo>
                  <a:lnTo>
                    <a:pt x="893" y="928"/>
                  </a:lnTo>
                  <a:lnTo>
                    <a:pt x="1633" y="50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5"/>
            <p:cNvSpPr/>
            <p:nvPr/>
          </p:nvSpPr>
          <p:spPr>
            <a:xfrm>
              <a:off x="3879900" y="3662700"/>
              <a:ext cx="299550" cy="184925"/>
            </a:xfrm>
            <a:custGeom>
              <a:avLst/>
              <a:gdLst/>
              <a:ahLst/>
              <a:cxnLst/>
              <a:rect l="l" t="t" r="r" b="b"/>
              <a:pathLst>
                <a:path w="11982" h="7397" extrusionOk="0">
                  <a:moveTo>
                    <a:pt x="1" y="6906"/>
                  </a:moveTo>
                  <a:lnTo>
                    <a:pt x="1" y="7396"/>
                  </a:lnTo>
                  <a:lnTo>
                    <a:pt x="11982" y="474"/>
                  </a:lnTo>
                  <a:lnTo>
                    <a:pt x="11982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5"/>
            <p:cNvSpPr/>
            <p:nvPr/>
          </p:nvSpPr>
          <p:spPr>
            <a:xfrm>
              <a:off x="4323950" y="3542500"/>
              <a:ext cx="29900" cy="62250"/>
            </a:xfrm>
            <a:custGeom>
              <a:avLst/>
              <a:gdLst/>
              <a:ahLst/>
              <a:cxnLst/>
              <a:rect l="l" t="t" r="r" b="b"/>
              <a:pathLst>
                <a:path w="1196" h="2490" extrusionOk="0">
                  <a:moveTo>
                    <a:pt x="1" y="714"/>
                  </a:moveTo>
                  <a:lnTo>
                    <a:pt x="1196" y="0"/>
                  </a:lnTo>
                  <a:lnTo>
                    <a:pt x="1196" y="1776"/>
                  </a:lnTo>
                  <a:lnTo>
                    <a:pt x="1" y="2489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5"/>
            <p:cNvSpPr/>
            <p:nvPr/>
          </p:nvSpPr>
          <p:spPr>
            <a:xfrm>
              <a:off x="4312350" y="3553425"/>
              <a:ext cx="11625" cy="51325"/>
            </a:xfrm>
            <a:custGeom>
              <a:avLst/>
              <a:gdLst/>
              <a:ahLst/>
              <a:cxnLst/>
              <a:rect l="l" t="t" r="r" b="b"/>
              <a:pathLst>
                <a:path w="465" h="2053" extrusionOk="0">
                  <a:moveTo>
                    <a:pt x="465" y="2052"/>
                  </a:moveTo>
                  <a:lnTo>
                    <a:pt x="1" y="1776"/>
                  </a:lnTo>
                  <a:lnTo>
                    <a:pt x="1" y="0"/>
                  </a:lnTo>
                  <a:lnTo>
                    <a:pt x="465" y="277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5"/>
            <p:cNvSpPr/>
            <p:nvPr/>
          </p:nvSpPr>
          <p:spPr>
            <a:xfrm>
              <a:off x="4312350" y="3535800"/>
              <a:ext cx="41500" cy="24575"/>
            </a:xfrm>
            <a:custGeom>
              <a:avLst/>
              <a:gdLst/>
              <a:ahLst/>
              <a:cxnLst/>
              <a:rect l="l" t="t" r="r" b="b"/>
              <a:pathLst>
                <a:path w="1660" h="983" extrusionOk="0">
                  <a:moveTo>
                    <a:pt x="1660" y="268"/>
                  </a:moveTo>
                  <a:lnTo>
                    <a:pt x="1196" y="1"/>
                  </a:lnTo>
                  <a:lnTo>
                    <a:pt x="1" y="705"/>
                  </a:lnTo>
                  <a:lnTo>
                    <a:pt x="465" y="982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5"/>
            <p:cNvSpPr/>
            <p:nvPr/>
          </p:nvSpPr>
          <p:spPr>
            <a:xfrm>
              <a:off x="3697475" y="3455950"/>
              <a:ext cx="646125" cy="368475"/>
            </a:xfrm>
            <a:custGeom>
              <a:avLst/>
              <a:gdLst/>
              <a:ahLst/>
              <a:cxnLst/>
              <a:rect l="l" t="t" r="r" b="b"/>
              <a:pathLst>
                <a:path w="25845" h="14739" extrusionOk="0">
                  <a:moveTo>
                    <a:pt x="0" y="14346"/>
                  </a:moveTo>
                  <a:lnTo>
                    <a:pt x="0" y="14738"/>
                  </a:lnTo>
                  <a:lnTo>
                    <a:pt x="25791" y="420"/>
                  </a:lnTo>
                  <a:lnTo>
                    <a:pt x="25827" y="153"/>
                  </a:lnTo>
                  <a:lnTo>
                    <a:pt x="25845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5"/>
            <p:cNvSpPr/>
            <p:nvPr/>
          </p:nvSpPr>
          <p:spPr>
            <a:xfrm>
              <a:off x="3697475" y="3459750"/>
              <a:ext cx="645675" cy="368025"/>
            </a:xfrm>
            <a:custGeom>
              <a:avLst/>
              <a:gdLst/>
              <a:ahLst/>
              <a:cxnLst/>
              <a:rect l="l" t="t" r="r" b="b"/>
              <a:pathLst>
                <a:path w="25827" h="14721" extrusionOk="0">
                  <a:moveTo>
                    <a:pt x="0" y="14328"/>
                  </a:moveTo>
                  <a:lnTo>
                    <a:pt x="0" y="14720"/>
                  </a:lnTo>
                  <a:lnTo>
                    <a:pt x="25773" y="420"/>
                  </a:lnTo>
                  <a:lnTo>
                    <a:pt x="25791" y="268"/>
                  </a:lnTo>
                  <a:lnTo>
                    <a:pt x="25827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5"/>
            <p:cNvSpPr/>
            <p:nvPr/>
          </p:nvSpPr>
          <p:spPr>
            <a:xfrm>
              <a:off x="3917825" y="3473800"/>
              <a:ext cx="294850" cy="337025"/>
            </a:xfrm>
            <a:custGeom>
              <a:avLst/>
              <a:gdLst/>
              <a:ahLst/>
              <a:cxnLst/>
              <a:rect l="l" t="t" r="r" b="b"/>
              <a:pathLst>
                <a:path w="11794" h="13481" extrusionOk="0">
                  <a:moveTo>
                    <a:pt x="206" y="7869"/>
                  </a:moveTo>
                  <a:lnTo>
                    <a:pt x="1258" y="6317"/>
                  </a:lnTo>
                  <a:lnTo>
                    <a:pt x="5335" y="3962"/>
                  </a:lnTo>
                  <a:lnTo>
                    <a:pt x="5335" y="10162"/>
                  </a:lnTo>
                  <a:lnTo>
                    <a:pt x="206" y="13123"/>
                  </a:lnTo>
                  <a:close/>
                  <a:moveTo>
                    <a:pt x="9742" y="7120"/>
                  </a:moveTo>
                  <a:lnTo>
                    <a:pt x="9742" y="7619"/>
                  </a:lnTo>
                  <a:lnTo>
                    <a:pt x="5576" y="10019"/>
                  </a:lnTo>
                  <a:lnTo>
                    <a:pt x="5576" y="3819"/>
                  </a:lnTo>
                  <a:lnTo>
                    <a:pt x="11589" y="358"/>
                  </a:lnTo>
                  <a:lnTo>
                    <a:pt x="11589" y="4051"/>
                  </a:lnTo>
                  <a:lnTo>
                    <a:pt x="11482" y="4113"/>
                  </a:lnTo>
                  <a:cubicBezTo>
                    <a:pt x="10527" y="4666"/>
                    <a:pt x="9742" y="6013"/>
                    <a:pt x="9742" y="7120"/>
                  </a:cubicBezTo>
                  <a:close/>
                  <a:moveTo>
                    <a:pt x="0" y="7869"/>
                  </a:moveTo>
                  <a:lnTo>
                    <a:pt x="0" y="13480"/>
                  </a:lnTo>
                  <a:lnTo>
                    <a:pt x="9947" y="7735"/>
                  </a:lnTo>
                  <a:lnTo>
                    <a:pt x="9947" y="6995"/>
                  </a:lnTo>
                  <a:cubicBezTo>
                    <a:pt x="9947" y="6022"/>
                    <a:pt x="10643" y="4836"/>
                    <a:pt x="11482" y="4345"/>
                  </a:cubicBezTo>
                  <a:lnTo>
                    <a:pt x="11794" y="4167"/>
                  </a:lnTo>
                  <a:lnTo>
                    <a:pt x="11794" y="1"/>
                  </a:lnTo>
                  <a:lnTo>
                    <a:pt x="5576" y="3587"/>
                  </a:lnTo>
                  <a:lnTo>
                    <a:pt x="5335" y="3721"/>
                  </a:lnTo>
                  <a:lnTo>
                    <a:pt x="1187" y="6120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5"/>
            <p:cNvSpPr/>
            <p:nvPr/>
          </p:nvSpPr>
          <p:spPr>
            <a:xfrm>
              <a:off x="4051200" y="3569250"/>
              <a:ext cx="6025" cy="158600"/>
            </a:xfrm>
            <a:custGeom>
              <a:avLst/>
              <a:gdLst/>
              <a:ahLst/>
              <a:cxnLst/>
              <a:rect l="l" t="t" r="r" b="b"/>
              <a:pathLst>
                <a:path w="241" h="6344" extrusionOk="0">
                  <a:moveTo>
                    <a:pt x="0" y="144"/>
                  </a:moveTo>
                  <a:lnTo>
                    <a:pt x="0" y="6344"/>
                  </a:lnTo>
                  <a:lnTo>
                    <a:pt x="241" y="620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5"/>
            <p:cNvSpPr/>
            <p:nvPr/>
          </p:nvSpPr>
          <p:spPr>
            <a:xfrm>
              <a:off x="4051200" y="3534700"/>
              <a:ext cx="6025" cy="195150"/>
            </a:xfrm>
            <a:custGeom>
              <a:avLst/>
              <a:gdLst/>
              <a:ahLst/>
              <a:cxnLst/>
              <a:rect l="l" t="t" r="r" b="b"/>
              <a:pathLst>
                <a:path w="241" h="7806" extrusionOk="0">
                  <a:moveTo>
                    <a:pt x="0" y="143"/>
                  </a:moveTo>
                  <a:lnTo>
                    <a:pt x="0" y="7806"/>
                  </a:lnTo>
                  <a:lnTo>
                    <a:pt x="241" y="7672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5"/>
            <p:cNvSpPr/>
            <p:nvPr/>
          </p:nvSpPr>
          <p:spPr>
            <a:xfrm>
              <a:off x="3917825" y="3337525"/>
              <a:ext cx="420650" cy="333000"/>
            </a:xfrm>
            <a:custGeom>
              <a:avLst/>
              <a:gdLst/>
              <a:ahLst/>
              <a:cxnLst/>
              <a:rect l="l" t="t" r="r" b="b"/>
              <a:pathLst>
                <a:path w="16826" h="13320" extrusionOk="0">
                  <a:moveTo>
                    <a:pt x="16825" y="3614"/>
                  </a:moveTo>
                  <a:lnTo>
                    <a:pt x="16121" y="1"/>
                  </a:lnTo>
                  <a:lnTo>
                    <a:pt x="3364" y="7361"/>
                  </a:lnTo>
                  <a:lnTo>
                    <a:pt x="0" y="13320"/>
                  </a:lnTo>
                  <a:close/>
                </a:path>
              </a:pathLst>
            </a:custGeom>
            <a:solidFill>
              <a:srgbClr val="212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5"/>
            <p:cNvSpPr/>
            <p:nvPr/>
          </p:nvSpPr>
          <p:spPr>
            <a:xfrm>
              <a:off x="3930075" y="3345800"/>
              <a:ext cx="401925" cy="311800"/>
            </a:xfrm>
            <a:custGeom>
              <a:avLst/>
              <a:gdLst/>
              <a:ahLst/>
              <a:cxnLst/>
              <a:rect l="l" t="t" r="r" b="b"/>
              <a:pathLst>
                <a:path w="16077" h="12472" extrusionOk="0">
                  <a:moveTo>
                    <a:pt x="1" y="12472"/>
                  </a:moveTo>
                  <a:lnTo>
                    <a:pt x="2142" y="11240"/>
                  </a:lnTo>
                  <a:lnTo>
                    <a:pt x="6183" y="8903"/>
                  </a:lnTo>
                  <a:lnTo>
                    <a:pt x="11679" y="5736"/>
                  </a:lnTo>
                  <a:lnTo>
                    <a:pt x="13918" y="4443"/>
                  </a:lnTo>
                  <a:lnTo>
                    <a:pt x="16077" y="3194"/>
                  </a:lnTo>
                  <a:lnTo>
                    <a:pt x="15461" y="0"/>
                  </a:lnTo>
                  <a:lnTo>
                    <a:pt x="13008" y="1418"/>
                  </a:lnTo>
                  <a:lnTo>
                    <a:pt x="10367" y="2944"/>
                  </a:lnTo>
                  <a:lnTo>
                    <a:pt x="8119" y="4238"/>
                  </a:lnTo>
                  <a:lnTo>
                    <a:pt x="2963" y="7217"/>
                  </a:lnTo>
                  <a:lnTo>
                    <a:pt x="2811" y="7485"/>
                  </a:lnTo>
                  <a:lnTo>
                    <a:pt x="973" y="107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3930075" y="3614525"/>
              <a:ext cx="53575" cy="43075"/>
            </a:xfrm>
            <a:custGeom>
              <a:avLst/>
              <a:gdLst/>
              <a:ahLst/>
              <a:cxnLst/>
              <a:rect l="l" t="t" r="r" b="b"/>
              <a:pathLst>
                <a:path w="2143" h="1723" extrusionOk="0">
                  <a:moveTo>
                    <a:pt x="1" y="1723"/>
                  </a:moveTo>
                  <a:lnTo>
                    <a:pt x="2142" y="491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4255250" y="3345800"/>
              <a:ext cx="76750" cy="79850"/>
            </a:xfrm>
            <a:custGeom>
              <a:avLst/>
              <a:gdLst/>
              <a:ahLst/>
              <a:cxnLst/>
              <a:rect l="l" t="t" r="r" b="b"/>
              <a:pathLst>
                <a:path w="3070" h="3194" extrusionOk="0">
                  <a:moveTo>
                    <a:pt x="1" y="1418"/>
                  </a:moveTo>
                  <a:lnTo>
                    <a:pt x="3070" y="3194"/>
                  </a:lnTo>
                  <a:lnTo>
                    <a:pt x="2454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5"/>
            <p:cNvSpPr/>
            <p:nvPr/>
          </p:nvSpPr>
          <p:spPr>
            <a:xfrm>
              <a:off x="4192600" y="3345800"/>
              <a:ext cx="139400" cy="111075"/>
            </a:xfrm>
            <a:custGeom>
              <a:avLst/>
              <a:gdLst/>
              <a:ahLst/>
              <a:cxnLst/>
              <a:rect l="l" t="t" r="r" b="b"/>
              <a:pathLst>
                <a:path w="5576" h="4443" extrusionOk="0">
                  <a:moveTo>
                    <a:pt x="0" y="2864"/>
                  </a:moveTo>
                  <a:lnTo>
                    <a:pt x="3417" y="4443"/>
                  </a:lnTo>
                  <a:lnTo>
                    <a:pt x="5576" y="3194"/>
                  </a:lnTo>
                  <a:lnTo>
                    <a:pt x="4960" y="0"/>
                  </a:lnTo>
                  <a:lnTo>
                    <a:pt x="2507" y="14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5"/>
            <p:cNvSpPr/>
            <p:nvPr/>
          </p:nvSpPr>
          <p:spPr>
            <a:xfrm>
              <a:off x="4000350" y="3451725"/>
              <a:ext cx="221700" cy="116675"/>
            </a:xfrm>
            <a:custGeom>
              <a:avLst/>
              <a:gdLst/>
              <a:ahLst/>
              <a:cxnLst/>
              <a:rect l="l" t="t" r="r" b="b"/>
              <a:pathLst>
                <a:path w="8868" h="4667" extrusionOk="0">
                  <a:moveTo>
                    <a:pt x="0" y="3248"/>
                  </a:moveTo>
                  <a:lnTo>
                    <a:pt x="3372" y="4666"/>
                  </a:lnTo>
                  <a:lnTo>
                    <a:pt x="8868" y="1499"/>
                  </a:lnTo>
                  <a:lnTo>
                    <a:pt x="5308" y="1"/>
                  </a:lnTo>
                  <a:lnTo>
                    <a:pt x="152" y="29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4206650" y="3399975"/>
              <a:ext cx="6025" cy="103950"/>
            </a:xfrm>
            <a:custGeom>
              <a:avLst/>
              <a:gdLst/>
              <a:ahLst/>
              <a:cxnLst/>
              <a:rect l="l" t="t" r="r" b="b"/>
              <a:pathLst>
                <a:path w="241" h="4158" extrusionOk="0">
                  <a:moveTo>
                    <a:pt x="0" y="4158"/>
                  </a:moveTo>
                  <a:lnTo>
                    <a:pt x="241" y="4015"/>
                  </a:lnTo>
                  <a:lnTo>
                    <a:pt x="241" y="1"/>
                  </a:lnTo>
                  <a:lnTo>
                    <a:pt x="0" y="135"/>
                  </a:lnTo>
                  <a:close/>
                </a:path>
              </a:pathLst>
            </a:custGeom>
            <a:solidFill>
              <a:srgbClr val="212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4051200" y="3489650"/>
              <a:ext cx="6025" cy="103950"/>
            </a:xfrm>
            <a:custGeom>
              <a:avLst/>
              <a:gdLst/>
              <a:ahLst/>
              <a:cxnLst/>
              <a:rect l="l" t="t" r="r" b="b"/>
              <a:pathLst>
                <a:path w="241" h="4158" extrusionOk="0">
                  <a:moveTo>
                    <a:pt x="0" y="4157"/>
                  </a:moveTo>
                  <a:lnTo>
                    <a:pt x="241" y="4023"/>
                  </a:lnTo>
                  <a:lnTo>
                    <a:pt x="241" y="0"/>
                  </a:lnTo>
                  <a:lnTo>
                    <a:pt x="0" y="143"/>
                  </a:lnTo>
                  <a:close/>
                </a:path>
              </a:pathLst>
            </a:custGeom>
            <a:solidFill>
              <a:srgbClr val="212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5"/>
            <p:cNvSpPr/>
            <p:nvPr/>
          </p:nvSpPr>
          <p:spPr>
            <a:xfrm>
              <a:off x="3414900" y="3631475"/>
              <a:ext cx="282600" cy="322525"/>
            </a:xfrm>
            <a:custGeom>
              <a:avLst/>
              <a:gdLst/>
              <a:ahLst/>
              <a:cxnLst/>
              <a:rect l="l" t="t" r="r" b="b"/>
              <a:pathLst>
                <a:path w="11304" h="12901" extrusionOk="0">
                  <a:moveTo>
                    <a:pt x="11303" y="6593"/>
                  </a:moveTo>
                  <a:lnTo>
                    <a:pt x="0" y="1"/>
                  </a:lnTo>
                  <a:lnTo>
                    <a:pt x="0" y="6308"/>
                  </a:lnTo>
                  <a:lnTo>
                    <a:pt x="11303" y="1290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5"/>
            <p:cNvSpPr/>
            <p:nvPr/>
          </p:nvSpPr>
          <p:spPr>
            <a:xfrm>
              <a:off x="3414900" y="3508375"/>
              <a:ext cx="494475" cy="287950"/>
            </a:xfrm>
            <a:custGeom>
              <a:avLst/>
              <a:gdLst/>
              <a:ahLst/>
              <a:cxnLst/>
              <a:rect l="l" t="t" r="r" b="b"/>
              <a:pathLst>
                <a:path w="19779" h="11518" extrusionOk="0">
                  <a:moveTo>
                    <a:pt x="11303" y="11517"/>
                  </a:moveTo>
                  <a:lnTo>
                    <a:pt x="19778" y="6584"/>
                  </a:lnTo>
                  <a:lnTo>
                    <a:pt x="8475" y="0"/>
                  </a:lnTo>
                  <a:lnTo>
                    <a:pt x="0" y="4925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5"/>
            <p:cNvSpPr/>
            <p:nvPr/>
          </p:nvSpPr>
          <p:spPr>
            <a:xfrm>
              <a:off x="3626775" y="3349800"/>
              <a:ext cx="371800" cy="323200"/>
            </a:xfrm>
            <a:custGeom>
              <a:avLst/>
              <a:gdLst/>
              <a:ahLst/>
              <a:cxnLst/>
              <a:rect l="l" t="t" r="r" b="b"/>
              <a:pathLst>
                <a:path w="14872" h="12928" extrusionOk="0">
                  <a:moveTo>
                    <a:pt x="11303" y="12927"/>
                  </a:moveTo>
                  <a:lnTo>
                    <a:pt x="14872" y="6593"/>
                  </a:lnTo>
                  <a:lnTo>
                    <a:pt x="3569" y="1"/>
                  </a:lnTo>
                  <a:lnTo>
                    <a:pt x="0" y="6343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5"/>
            <p:cNvSpPr/>
            <p:nvPr/>
          </p:nvSpPr>
          <p:spPr>
            <a:xfrm>
              <a:off x="3638150" y="3361625"/>
              <a:ext cx="348825" cy="299775"/>
            </a:xfrm>
            <a:custGeom>
              <a:avLst/>
              <a:gdLst/>
              <a:ahLst/>
              <a:cxnLst/>
              <a:rect l="l" t="t" r="r" b="b"/>
              <a:pathLst>
                <a:path w="13953" h="11991" extrusionOk="0">
                  <a:moveTo>
                    <a:pt x="13953" y="6245"/>
                  </a:moveTo>
                  <a:lnTo>
                    <a:pt x="3239" y="0"/>
                  </a:lnTo>
                  <a:lnTo>
                    <a:pt x="0" y="5746"/>
                  </a:lnTo>
                  <a:lnTo>
                    <a:pt x="10715" y="11990"/>
                  </a:lnTo>
                  <a:close/>
                </a:path>
              </a:pathLst>
            </a:custGeom>
            <a:solidFill>
              <a:srgbClr val="212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5"/>
            <p:cNvSpPr/>
            <p:nvPr/>
          </p:nvSpPr>
          <p:spPr>
            <a:xfrm>
              <a:off x="3643950" y="3367425"/>
              <a:ext cx="337225" cy="287950"/>
            </a:xfrm>
            <a:custGeom>
              <a:avLst/>
              <a:gdLst/>
              <a:ahLst/>
              <a:cxnLst/>
              <a:rect l="l" t="t" r="r" b="b"/>
              <a:pathLst>
                <a:path w="13489" h="11518" extrusionOk="0">
                  <a:moveTo>
                    <a:pt x="0" y="5451"/>
                  </a:moveTo>
                  <a:lnTo>
                    <a:pt x="10420" y="11517"/>
                  </a:lnTo>
                  <a:lnTo>
                    <a:pt x="13489" y="6076"/>
                  </a:lnTo>
                  <a:lnTo>
                    <a:pt x="6236" y="1847"/>
                  </a:lnTo>
                  <a:lnTo>
                    <a:pt x="3078" y="0"/>
                  </a:lnTo>
                  <a:lnTo>
                    <a:pt x="9" y="54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5"/>
            <p:cNvSpPr/>
            <p:nvPr/>
          </p:nvSpPr>
          <p:spPr>
            <a:xfrm>
              <a:off x="3715975" y="3160225"/>
              <a:ext cx="611125" cy="354425"/>
            </a:xfrm>
            <a:custGeom>
              <a:avLst/>
              <a:gdLst/>
              <a:ahLst/>
              <a:cxnLst/>
              <a:rect l="l" t="t" r="r" b="b"/>
              <a:pathLst>
                <a:path w="24445" h="14177" extrusionOk="0">
                  <a:moveTo>
                    <a:pt x="1" y="7584"/>
                  </a:moveTo>
                  <a:lnTo>
                    <a:pt x="11304" y="14176"/>
                  </a:lnTo>
                  <a:lnTo>
                    <a:pt x="24444" y="6593"/>
                  </a:lnTo>
                  <a:lnTo>
                    <a:pt x="13141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5"/>
            <p:cNvSpPr/>
            <p:nvPr/>
          </p:nvSpPr>
          <p:spPr>
            <a:xfrm>
              <a:off x="3990075" y="3484075"/>
              <a:ext cx="8500" cy="11175"/>
            </a:xfrm>
            <a:custGeom>
              <a:avLst/>
              <a:gdLst/>
              <a:ahLst/>
              <a:cxnLst/>
              <a:rect l="l" t="t" r="r" b="b"/>
              <a:pathLst>
                <a:path w="340" h="447" extrusionOk="0">
                  <a:moveTo>
                    <a:pt x="1" y="0"/>
                  </a:moveTo>
                  <a:lnTo>
                    <a:pt x="1" y="241"/>
                  </a:lnTo>
                  <a:lnTo>
                    <a:pt x="340" y="446"/>
                  </a:lnTo>
                  <a:lnTo>
                    <a:pt x="340" y="196"/>
                  </a:lnTo>
                  <a:close/>
                </a:path>
              </a:pathLst>
            </a:custGeom>
            <a:solidFill>
              <a:srgbClr val="1C1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5"/>
            <p:cNvSpPr/>
            <p:nvPr/>
          </p:nvSpPr>
          <p:spPr>
            <a:xfrm>
              <a:off x="3998550" y="3318350"/>
              <a:ext cx="296875" cy="176900"/>
            </a:xfrm>
            <a:custGeom>
              <a:avLst/>
              <a:gdLst/>
              <a:ahLst/>
              <a:cxnLst/>
              <a:rect l="l" t="t" r="r" b="b"/>
              <a:pathLst>
                <a:path w="11875" h="7076" extrusionOk="0">
                  <a:moveTo>
                    <a:pt x="11875" y="1"/>
                  </a:moveTo>
                  <a:lnTo>
                    <a:pt x="11875" y="242"/>
                  </a:lnTo>
                  <a:lnTo>
                    <a:pt x="1" y="7075"/>
                  </a:lnTo>
                  <a:lnTo>
                    <a:pt x="1" y="682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5"/>
            <p:cNvSpPr/>
            <p:nvPr/>
          </p:nvSpPr>
          <p:spPr>
            <a:xfrm>
              <a:off x="3990075" y="3313225"/>
              <a:ext cx="305350" cy="175775"/>
            </a:xfrm>
            <a:custGeom>
              <a:avLst/>
              <a:gdLst/>
              <a:ahLst/>
              <a:cxnLst/>
              <a:rect l="l" t="t" r="r" b="b"/>
              <a:pathLst>
                <a:path w="12214" h="7031" extrusionOk="0">
                  <a:moveTo>
                    <a:pt x="340" y="7030"/>
                  </a:moveTo>
                  <a:lnTo>
                    <a:pt x="1" y="6834"/>
                  </a:lnTo>
                  <a:lnTo>
                    <a:pt x="11884" y="1"/>
                  </a:lnTo>
                  <a:lnTo>
                    <a:pt x="12214" y="2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5"/>
            <p:cNvSpPr/>
            <p:nvPr/>
          </p:nvSpPr>
          <p:spPr>
            <a:xfrm>
              <a:off x="3747875" y="3345125"/>
              <a:ext cx="8500" cy="11175"/>
            </a:xfrm>
            <a:custGeom>
              <a:avLst/>
              <a:gdLst/>
              <a:ahLst/>
              <a:cxnLst/>
              <a:rect l="l" t="t" r="r" b="b"/>
              <a:pathLst>
                <a:path w="340" h="447" extrusionOk="0">
                  <a:moveTo>
                    <a:pt x="0" y="0"/>
                  </a:moveTo>
                  <a:lnTo>
                    <a:pt x="0" y="241"/>
                  </a:lnTo>
                  <a:lnTo>
                    <a:pt x="339" y="446"/>
                  </a:lnTo>
                  <a:lnTo>
                    <a:pt x="339" y="19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5"/>
            <p:cNvSpPr/>
            <p:nvPr/>
          </p:nvSpPr>
          <p:spPr>
            <a:xfrm>
              <a:off x="3756350" y="3179400"/>
              <a:ext cx="297100" cy="176900"/>
            </a:xfrm>
            <a:custGeom>
              <a:avLst/>
              <a:gdLst/>
              <a:ahLst/>
              <a:cxnLst/>
              <a:rect l="l" t="t" r="r" b="b"/>
              <a:pathLst>
                <a:path w="11884" h="7076" extrusionOk="0">
                  <a:moveTo>
                    <a:pt x="11883" y="1"/>
                  </a:moveTo>
                  <a:lnTo>
                    <a:pt x="11883" y="242"/>
                  </a:lnTo>
                  <a:lnTo>
                    <a:pt x="0" y="7075"/>
                  </a:lnTo>
                  <a:lnTo>
                    <a:pt x="0" y="682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5"/>
            <p:cNvSpPr/>
            <p:nvPr/>
          </p:nvSpPr>
          <p:spPr>
            <a:xfrm>
              <a:off x="3747875" y="3174275"/>
              <a:ext cx="305575" cy="175775"/>
            </a:xfrm>
            <a:custGeom>
              <a:avLst/>
              <a:gdLst/>
              <a:ahLst/>
              <a:cxnLst/>
              <a:rect l="l" t="t" r="r" b="b"/>
              <a:pathLst>
                <a:path w="12223" h="7031" extrusionOk="0">
                  <a:moveTo>
                    <a:pt x="339" y="7031"/>
                  </a:moveTo>
                  <a:lnTo>
                    <a:pt x="0" y="6834"/>
                  </a:lnTo>
                  <a:lnTo>
                    <a:pt x="11883" y="1"/>
                  </a:lnTo>
                  <a:lnTo>
                    <a:pt x="12222" y="2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5"/>
            <p:cNvSpPr/>
            <p:nvPr/>
          </p:nvSpPr>
          <p:spPr>
            <a:xfrm>
              <a:off x="3934100" y="3283775"/>
              <a:ext cx="333000" cy="192275"/>
            </a:xfrm>
            <a:custGeom>
              <a:avLst/>
              <a:gdLst/>
              <a:ahLst/>
              <a:cxnLst/>
              <a:rect l="l" t="t" r="r" b="b"/>
              <a:pathLst>
                <a:path w="13320" h="7691" extrusionOk="0">
                  <a:moveTo>
                    <a:pt x="13320" y="786"/>
                  </a:moveTo>
                  <a:lnTo>
                    <a:pt x="11955" y="1"/>
                  </a:lnTo>
                  <a:lnTo>
                    <a:pt x="1" y="6906"/>
                  </a:lnTo>
                  <a:lnTo>
                    <a:pt x="1365" y="769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5"/>
            <p:cNvSpPr/>
            <p:nvPr/>
          </p:nvSpPr>
          <p:spPr>
            <a:xfrm>
              <a:off x="3934100" y="3283775"/>
              <a:ext cx="333000" cy="175325"/>
            </a:xfrm>
            <a:custGeom>
              <a:avLst/>
              <a:gdLst/>
              <a:ahLst/>
              <a:cxnLst/>
              <a:rect l="l" t="t" r="r" b="b"/>
              <a:pathLst>
                <a:path w="13320" h="7013" extrusionOk="0">
                  <a:moveTo>
                    <a:pt x="11955" y="215"/>
                  </a:moveTo>
                  <a:lnTo>
                    <a:pt x="13132" y="893"/>
                  </a:lnTo>
                  <a:lnTo>
                    <a:pt x="13320" y="786"/>
                  </a:lnTo>
                  <a:lnTo>
                    <a:pt x="11955" y="1"/>
                  </a:lnTo>
                  <a:lnTo>
                    <a:pt x="1" y="6906"/>
                  </a:lnTo>
                  <a:lnTo>
                    <a:pt x="188" y="7013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5"/>
            <p:cNvSpPr/>
            <p:nvPr/>
          </p:nvSpPr>
          <p:spPr>
            <a:xfrm>
              <a:off x="3879900" y="3252350"/>
              <a:ext cx="333000" cy="192275"/>
            </a:xfrm>
            <a:custGeom>
              <a:avLst/>
              <a:gdLst/>
              <a:ahLst/>
              <a:cxnLst/>
              <a:rect l="l" t="t" r="r" b="b"/>
              <a:pathLst>
                <a:path w="13320" h="7691" extrusionOk="0">
                  <a:moveTo>
                    <a:pt x="13320" y="785"/>
                  </a:moveTo>
                  <a:lnTo>
                    <a:pt x="11955" y="0"/>
                  </a:lnTo>
                  <a:lnTo>
                    <a:pt x="1" y="6905"/>
                  </a:lnTo>
                  <a:lnTo>
                    <a:pt x="1366" y="7690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5"/>
            <p:cNvSpPr/>
            <p:nvPr/>
          </p:nvSpPr>
          <p:spPr>
            <a:xfrm>
              <a:off x="3879900" y="3252350"/>
              <a:ext cx="333000" cy="175325"/>
            </a:xfrm>
            <a:custGeom>
              <a:avLst/>
              <a:gdLst/>
              <a:ahLst/>
              <a:cxnLst/>
              <a:rect l="l" t="t" r="r" b="b"/>
              <a:pathLst>
                <a:path w="13320" h="7013" extrusionOk="0">
                  <a:moveTo>
                    <a:pt x="11955" y="214"/>
                  </a:moveTo>
                  <a:lnTo>
                    <a:pt x="13133" y="892"/>
                  </a:lnTo>
                  <a:lnTo>
                    <a:pt x="13320" y="785"/>
                  </a:lnTo>
                  <a:lnTo>
                    <a:pt x="11955" y="0"/>
                  </a:lnTo>
                  <a:lnTo>
                    <a:pt x="1" y="6905"/>
                  </a:lnTo>
                  <a:lnTo>
                    <a:pt x="188" y="7012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3825700" y="3220900"/>
              <a:ext cx="333025" cy="192050"/>
            </a:xfrm>
            <a:custGeom>
              <a:avLst/>
              <a:gdLst/>
              <a:ahLst/>
              <a:cxnLst/>
              <a:rect l="l" t="t" r="r" b="b"/>
              <a:pathLst>
                <a:path w="13321" h="7682" extrusionOk="0">
                  <a:moveTo>
                    <a:pt x="13320" y="785"/>
                  </a:moveTo>
                  <a:lnTo>
                    <a:pt x="11955" y="0"/>
                  </a:lnTo>
                  <a:lnTo>
                    <a:pt x="1" y="6896"/>
                  </a:lnTo>
                  <a:lnTo>
                    <a:pt x="1366" y="768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3825700" y="3220900"/>
              <a:ext cx="333025" cy="175325"/>
            </a:xfrm>
            <a:custGeom>
              <a:avLst/>
              <a:gdLst/>
              <a:ahLst/>
              <a:cxnLst/>
              <a:rect l="l" t="t" r="r" b="b"/>
              <a:pathLst>
                <a:path w="13321" h="7013" extrusionOk="0">
                  <a:moveTo>
                    <a:pt x="11955" y="214"/>
                  </a:moveTo>
                  <a:lnTo>
                    <a:pt x="13133" y="892"/>
                  </a:lnTo>
                  <a:lnTo>
                    <a:pt x="13320" y="785"/>
                  </a:lnTo>
                  <a:lnTo>
                    <a:pt x="11955" y="0"/>
                  </a:lnTo>
                  <a:lnTo>
                    <a:pt x="1" y="6896"/>
                  </a:lnTo>
                  <a:lnTo>
                    <a:pt x="188" y="7012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3771525" y="3189450"/>
              <a:ext cx="333000" cy="192050"/>
            </a:xfrm>
            <a:custGeom>
              <a:avLst/>
              <a:gdLst/>
              <a:ahLst/>
              <a:cxnLst/>
              <a:rect l="l" t="t" r="r" b="b"/>
              <a:pathLst>
                <a:path w="13320" h="7682" extrusionOk="0">
                  <a:moveTo>
                    <a:pt x="13319" y="785"/>
                  </a:moveTo>
                  <a:lnTo>
                    <a:pt x="11954" y="0"/>
                  </a:lnTo>
                  <a:lnTo>
                    <a:pt x="0" y="6896"/>
                  </a:lnTo>
                  <a:lnTo>
                    <a:pt x="1365" y="768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3771525" y="3189450"/>
              <a:ext cx="333000" cy="175100"/>
            </a:xfrm>
            <a:custGeom>
              <a:avLst/>
              <a:gdLst/>
              <a:ahLst/>
              <a:cxnLst/>
              <a:rect l="l" t="t" r="r" b="b"/>
              <a:pathLst>
                <a:path w="13320" h="7004" extrusionOk="0">
                  <a:moveTo>
                    <a:pt x="11954" y="215"/>
                  </a:moveTo>
                  <a:lnTo>
                    <a:pt x="13132" y="893"/>
                  </a:lnTo>
                  <a:lnTo>
                    <a:pt x="13319" y="785"/>
                  </a:lnTo>
                  <a:lnTo>
                    <a:pt x="11954" y="0"/>
                  </a:lnTo>
                  <a:lnTo>
                    <a:pt x="0" y="6896"/>
                  </a:lnTo>
                  <a:lnTo>
                    <a:pt x="187" y="7003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3779775" y="3286475"/>
              <a:ext cx="262075" cy="178425"/>
            </a:xfrm>
            <a:custGeom>
              <a:avLst/>
              <a:gdLst/>
              <a:ahLst/>
              <a:cxnLst/>
              <a:rect l="l" t="t" r="r" b="b"/>
              <a:pathLst>
                <a:path w="10483" h="7137" extrusionOk="0">
                  <a:moveTo>
                    <a:pt x="10233" y="7137"/>
                  </a:moveTo>
                  <a:lnTo>
                    <a:pt x="10233" y="7137"/>
                  </a:lnTo>
                  <a:cubicBezTo>
                    <a:pt x="10375" y="7137"/>
                    <a:pt x="10482" y="7021"/>
                    <a:pt x="10482" y="6878"/>
                  </a:cubicBezTo>
                  <a:lnTo>
                    <a:pt x="10482" y="6263"/>
                  </a:lnTo>
                  <a:cubicBezTo>
                    <a:pt x="10482" y="5950"/>
                    <a:pt x="10322" y="5656"/>
                    <a:pt x="10045" y="5504"/>
                  </a:cubicBezTo>
                  <a:lnTo>
                    <a:pt x="705" y="98"/>
                  </a:lnTo>
                  <a:cubicBezTo>
                    <a:pt x="535" y="0"/>
                    <a:pt x="339" y="9"/>
                    <a:pt x="179" y="134"/>
                  </a:cubicBezTo>
                  <a:cubicBezTo>
                    <a:pt x="63" y="223"/>
                    <a:pt x="0" y="366"/>
                    <a:pt x="0" y="517"/>
                  </a:cubicBezTo>
                  <a:lnTo>
                    <a:pt x="0" y="1517"/>
                  </a:lnTo>
                  <a:cubicBezTo>
                    <a:pt x="0" y="1659"/>
                    <a:pt x="116" y="1775"/>
                    <a:pt x="259" y="1775"/>
                  </a:cubicBezTo>
                  <a:cubicBezTo>
                    <a:pt x="393" y="1775"/>
                    <a:pt x="509" y="1659"/>
                    <a:pt x="509" y="1517"/>
                  </a:cubicBezTo>
                  <a:lnTo>
                    <a:pt x="509" y="678"/>
                  </a:lnTo>
                  <a:cubicBezTo>
                    <a:pt x="509" y="633"/>
                    <a:pt x="562" y="607"/>
                    <a:pt x="598" y="633"/>
                  </a:cubicBezTo>
                  <a:lnTo>
                    <a:pt x="9796" y="5950"/>
                  </a:lnTo>
                  <a:cubicBezTo>
                    <a:pt x="9903" y="6013"/>
                    <a:pt x="9974" y="6129"/>
                    <a:pt x="9974" y="6263"/>
                  </a:cubicBezTo>
                  <a:lnTo>
                    <a:pt x="9974" y="6878"/>
                  </a:lnTo>
                  <a:cubicBezTo>
                    <a:pt x="9974" y="7021"/>
                    <a:pt x="10090" y="7137"/>
                    <a:pt x="10233" y="71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3779775" y="3286475"/>
              <a:ext cx="262075" cy="163050"/>
            </a:xfrm>
            <a:custGeom>
              <a:avLst/>
              <a:gdLst/>
              <a:ahLst/>
              <a:cxnLst/>
              <a:rect l="l" t="t" r="r" b="b"/>
              <a:pathLst>
                <a:path w="10483" h="6522" extrusionOk="0">
                  <a:moveTo>
                    <a:pt x="10045" y="5763"/>
                  </a:moveTo>
                  <a:lnTo>
                    <a:pt x="705" y="357"/>
                  </a:lnTo>
                  <a:cubicBezTo>
                    <a:pt x="535" y="259"/>
                    <a:pt x="339" y="277"/>
                    <a:pt x="179" y="393"/>
                  </a:cubicBezTo>
                  <a:cubicBezTo>
                    <a:pt x="63" y="482"/>
                    <a:pt x="0" y="633"/>
                    <a:pt x="0" y="776"/>
                  </a:cubicBezTo>
                  <a:lnTo>
                    <a:pt x="0" y="517"/>
                  </a:lnTo>
                  <a:cubicBezTo>
                    <a:pt x="0" y="366"/>
                    <a:pt x="63" y="223"/>
                    <a:pt x="179" y="134"/>
                  </a:cubicBezTo>
                  <a:cubicBezTo>
                    <a:pt x="339" y="9"/>
                    <a:pt x="535" y="0"/>
                    <a:pt x="705" y="98"/>
                  </a:cubicBezTo>
                  <a:lnTo>
                    <a:pt x="10045" y="5504"/>
                  </a:lnTo>
                  <a:cubicBezTo>
                    <a:pt x="10322" y="5656"/>
                    <a:pt x="10482" y="5950"/>
                    <a:pt x="10482" y="6263"/>
                  </a:cubicBezTo>
                  <a:lnTo>
                    <a:pt x="10482" y="6521"/>
                  </a:lnTo>
                  <a:cubicBezTo>
                    <a:pt x="10482" y="6209"/>
                    <a:pt x="10322" y="5924"/>
                    <a:pt x="10045" y="5763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3995425" y="3163575"/>
              <a:ext cx="262100" cy="178225"/>
            </a:xfrm>
            <a:custGeom>
              <a:avLst/>
              <a:gdLst/>
              <a:ahLst/>
              <a:cxnLst/>
              <a:rect l="l" t="t" r="r" b="b"/>
              <a:pathLst>
                <a:path w="10484" h="7129" extrusionOk="0">
                  <a:moveTo>
                    <a:pt x="10224" y="7128"/>
                  </a:moveTo>
                  <a:lnTo>
                    <a:pt x="10224" y="7128"/>
                  </a:lnTo>
                  <a:cubicBezTo>
                    <a:pt x="10367" y="7128"/>
                    <a:pt x="10483" y="7021"/>
                    <a:pt x="10483" y="6879"/>
                  </a:cubicBezTo>
                  <a:lnTo>
                    <a:pt x="10483" y="6254"/>
                  </a:lnTo>
                  <a:cubicBezTo>
                    <a:pt x="10483" y="5942"/>
                    <a:pt x="10314" y="5656"/>
                    <a:pt x="10046" y="5496"/>
                  </a:cubicBezTo>
                  <a:lnTo>
                    <a:pt x="697" y="90"/>
                  </a:lnTo>
                  <a:cubicBezTo>
                    <a:pt x="536" y="1"/>
                    <a:pt x="331" y="9"/>
                    <a:pt x="179" y="125"/>
                  </a:cubicBezTo>
                  <a:cubicBezTo>
                    <a:pt x="63" y="215"/>
                    <a:pt x="1" y="366"/>
                    <a:pt x="1" y="518"/>
                  </a:cubicBezTo>
                  <a:lnTo>
                    <a:pt x="1" y="1508"/>
                  </a:lnTo>
                  <a:cubicBezTo>
                    <a:pt x="1" y="1651"/>
                    <a:pt x="108" y="1767"/>
                    <a:pt x="251" y="1767"/>
                  </a:cubicBezTo>
                  <a:cubicBezTo>
                    <a:pt x="393" y="1767"/>
                    <a:pt x="509" y="1651"/>
                    <a:pt x="509" y="1508"/>
                  </a:cubicBezTo>
                  <a:lnTo>
                    <a:pt x="509" y="679"/>
                  </a:lnTo>
                  <a:cubicBezTo>
                    <a:pt x="509" y="634"/>
                    <a:pt x="563" y="607"/>
                    <a:pt x="599" y="625"/>
                  </a:cubicBezTo>
                  <a:lnTo>
                    <a:pt x="9787" y="5942"/>
                  </a:lnTo>
                  <a:cubicBezTo>
                    <a:pt x="9903" y="6004"/>
                    <a:pt x="9975" y="6129"/>
                    <a:pt x="9975" y="6254"/>
                  </a:cubicBezTo>
                  <a:lnTo>
                    <a:pt x="9975" y="6879"/>
                  </a:lnTo>
                  <a:cubicBezTo>
                    <a:pt x="9975" y="7021"/>
                    <a:pt x="10091" y="7128"/>
                    <a:pt x="10224" y="712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3995425" y="3163575"/>
              <a:ext cx="262100" cy="162825"/>
            </a:xfrm>
            <a:custGeom>
              <a:avLst/>
              <a:gdLst/>
              <a:ahLst/>
              <a:cxnLst/>
              <a:rect l="l" t="t" r="r" b="b"/>
              <a:pathLst>
                <a:path w="10484" h="6513" extrusionOk="0">
                  <a:moveTo>
                    <a:pt x="10046" y="5764"/>
                  </a:moveTo>
                  <a:lnTo>
                    <a:pt x="697" y="348"/>
                  </a:lnTo>
                  <a:cubicBezTo>
                    <a:pt x="536" y="259"/>
                    <a:pt x="331" y="268"/>
                    <a:pt x="179" y="384"/>
                  </a:cubicBezTo>
                  <a:cubicBezTo>
                    <a:pt x="63" y="473"/>
                    <a:pt x="1" y="625"/>
                    <a:pt x="1" y="777"/>
                  </a:cubicBezTo>
                  <a:lnTo>
                    <a:pt x="1" y="518"/>
                  </a:lnTo>
                  <a:cubicBezTo>
                    <a:pt x="1" y="366"/>
                    <a:pt x="63" y="215"/>
                    <a:pt x="179" y="125"/>
                  </a:cubicBezTo>
                  <a:cubicBezTo>
                    <a:pt x="331" y="9"/>
                    <a:pt x="536" y="1"/>
                    <a:pt x="697" y="90"/>
                  </a:cubicBezTo>
                  <a:lnTo>
                    <a:pt x="10046" y="5496"/>
                  </a:lnTo>
                  <a:cubicBezTo>
                    <a:pt x="10314" y="5656"/>
                    <a:pt x="10483" y="5942"/>
                    <a:pt x="10483" y="6254"/>
                  </a:cubicBezTo>
                  <a:lnTo>
                    <a:pt x="10483" y="6513"/>
                  </a:lnTo>
                  <a:cubicBezTo>
                    <a:pt x="10483" y="6210"/>
                    <a:pt x="10314" y="5915"/>
                    <a:pt x="10046" y="57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3790925" y="3331750"/>
              <a:ext cx="233750" cy="137400"/>
            </a:xfrm>
            <a:custGeom>
              <a:avLst/>
              <a:gdLst/>
              <a:ahLst/>
              <a:cxnLst/>
              <a:rect l="l" t="t" r="r" b="b"/>
              <a:pathLst>
                <a:path w="9350" h="5496" extrusionOk="0">
                  <a:moveTo>
                    <a:pt x="9011" y="5495"/>
                  </a:moveTo>
                  <a:lnTo>
                    <a:pt x="9350" y="5299"/>
                  </a:lnTo>
                  <a:lnTo>
                    <a:pt x="321" y="0"/>
                  </a:lnTo>
                  <a:lnTo>
                    <a:pt x="0" y="18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4001675" y="3210400"/>
              <a:ext cx="233975" cy="137425"/>
            </a:xfrm>
            <a:custGeom>
              <a:avLst/>
              <a:gdLst/>
              <a:ahLst/>
              <a:cxnLst/>
              <a:rect l="l" t="t" r="r" b="b"/>
              <a:pathLst>
                <a:path w="9359" h="5497" extrusionOk="0">
                  <a:moveTo>
                    <a:pt x="9020" y="5496"/>
                  </a:moveTo>
                  <a:lnTo>
                    <a:pt x="9359" y="5300"/>
                  </a:lnTo>
                  <a:lnTo>
                    <a:pt x="331" y="1"/>
                  </a:lnTo>
                  <a:lnTo>
                    <a:pt x="1" y="18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3644175" y="3367425"/>
              <a:ext cx="155700" cy="136075"/>
            </a:xfrm>
            <a:custGeom>
              <a:avLst/>
              <a:gdLst/>
              <a:ahLst/>
              <a:cxnLst/>
              <a:rect l="l" t="t" r="r" b="b"/>
              <a:pathLst>
                <a:path w="6228" h="5443" extrusionOk="0">
                  <a:moveTo>
                    <a:pt x="0" y="5442"/>
                  </a:moveTo>
                  <a:lnTo>
                    <a:pt x="6227" y="1847"/>
                  </a:lnTo>
                  <a:lnTo>
                    <a:pt x="3069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3644175" y="3485625"/>
              <a:ext cx="278800" cy="169750"/>
            </a:xfrm>
            <a:custGeom>
              <a:avLst/>
              <a:gdLst/>
              <a:ahLst/>
              <a:cxnLst/>
              <a:rect l="l" t="t" r="r" b="b"/>
              <a:pathLst>
                <a:path w="11152" h="6790" extrusionOk="0">
                  <a:moveTo>
                    <a:pt x="0" y="714"/>
                  </a:moveTo>
                  <a:lnTo>
                    <a:pt x="1231" y="0"/>
                  </a:lnTo>
                  <a:lnTo>
                    <a:pt x="11152" y="5540"/>
                  </a:lnTo>
                  <a:lnTo>
                    <a:pt x="10411" y="678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3644175" y="3367425"/>
              <a:ext cx="337000" cy="151900"/>
            </a:xfrm>
            <a:custGeom>
              <a:avLst/>
              <a:gdLst/>
              <a:ahLst/>
              <a:cxnLst/>
              <a:rect l="l" t="t" r="r" b="b"/>
              <a:pathLst>
                <a:path w="13480" h="6076" extrusionOk="0">
                  <a:moveTo>
                    <a:pt x="13480" y="6076"/>
                  </a:moveTo>
                  <a:lnTo>
                    <a:pt x="0" y="5442"/>
                  </a:lnTo>
                  <a:lnTo>
                    <a:pt x="30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3812100" y="3435225"/>
              <a:ext cx="47525" cy="48650"/>
            </a:xfrm>
            <a:custGeom>
              <a:avLst/>
              <a:gdLst/>
              <a:ahLst/>
              <a:cxnLst/>
              <a:rect l="l" t="t" r="r" b="b"/>
              <a:pathLst>
                <a:path w="1901" h="1946" extrusionOk="0">
                  <a:moveTo>
                    <a:pt x="126" y="1115"/>
                  </a:moveTo>
                  <a:lnTo>
                    <a:pt x="1428" y="1883"/>
                  </a:lnTo>
                  <a:cubicBezTo>
                    <a:pt x="1535" y="1945"/>
                    <a:pt x="1669" y="1892"/>
                    <a:pt x="1714" y="1767"/>
                  </a:cubicBezTo>
                  <a:lnTo>
                    <a:pt x="1874" y="1267"/>
                  </a:lnTo>
                  <a:cubicBezTo>
                    <a:pt x="1901" y="1169"/>
                    <a:pt x="1865" y="1071"/>
                    <a:pt x="1785" y="1026"/>
                  </a:cubicBezTo>
                  <a:lnTo>
                    <a:pt x="1241" y="705"/>
                  </a:lnTo>
                  <a:lnTo>
                    <a:pt x="1508" y="116"/>
                  </a:lnTo>
                  <a:lnTo>
                    <a:pt x="1312" y="0"/>
                  </a:lnTo>
                  <a:lnTo>
                    <a:pt x="1045" y="589"/>
                  </a:lnTo>
                  <a:lnTo>
                    <a:pt x="482" y="259"/>
                  </a:lnTo>
                  <a:cubicBezTo>
                    <a:pt x="375" y="197"/>
                    <a:pt x="233" y="250"/>
                    <a:pt x="197" y="366"/>
                  </a:cubicBezTo>
                  <a:lnTo>
                    <a:pt x="28" y="884"/>
                  </a:lnTo>
                  <a:cubicBezTo>
                    <a:pt x="1" y="973"/>
                    <a:pt x="36" y="1071"/>
                    <a:pt x="126" y="111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3715975" y="3545625"/>
              <a:ext cx="243125" cy="109750"/>
            </a:xfrm>
            <a:custGeom>
              <a:avLst/>
              <a:gdLst/>
              <a:ahLst/>
              <a:cxnLst/>
              <a:rect l="l" t="t" r="r" b="b"/>
              <a:pathLst>
                <a:path w="9725" h="4390" extrusionOk="0">
                  <a:moveTo>
                    <a:pt x="7539" y="4389"/>
                  </a:moveTo>
                  <a:lnTo>
                    <a:pt x="1" y="0"/>
                  </a:lnTo>
                  <a:lnTo>
                    <a:pt x="9725" y="50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3946825" y="3644875"/>
              <a:ext cx="46400" cy="42825"/>
            </a:xfrm>
            <a:custGeom>
              <a:avLst/>
              <a:gdLst/>
              <a:ahLst/>
              <a:cxnLst/>
              <a:rect l="l" t="t" r="r" b="b"/>
              <a:pathLst>
                <a:path w="1856" h="1713" extrusionOk="0">
                  <a:moveTo>
                    <a:pt x="232" y="883"/>
                  </a:moveTo>
                  <a:cubicBezTo>
                    <a:pt x="232" y="883"/>
                    <a:pt x="241" y="883"/>
                    <a:pt x="241" y="883"/>
                  </a:cubicBezTo>
                  <a:cubicBezTo>
                    <a:pt x="419" y="990"/>
                    <a:pt x="598" y="1088"/>
                    <a:pt x="776" y="1195"/>
                  </a:cubicBezTo>
                  <a:cubicBezTo>
                    <a:pt x="883" y="1258"/>
                    <a:pt x="990" y="1311"/>
                    <a:pt x="1088" y="1374"/>
                  </a:cubicBezTo>
                  <a:cubicBezTo>
                    <a:pt x="1124" y="1392"/>
                    <a:pt x="1151" y="1419"/>
                    <a:pt x="1169" y="1445"/>
                  </a:cubicBezTo>
                  <a:cubicBezTo>
                    <a:pt x="1187" y="1472"/>
                    <a:pt x="1195" y="1490"/>
                    <a:pt x="1204" y="1517"/>
                  </a:cubicBezTo>
                  <a:cubicBezTo>
                    <a:pt x="1240" y="1561"/>
                    <a:pt x="1311" y="1606"/>
                    <a:pt x="1365" y="1633"/>
                  </a:cubicBezTo>
                  <a:cubicBezTo>
                    <a:pt x="1579" y="1713"/>
                    <a:pt x="1758" y="1508"/>
                    <a:pt x="1802" y="1320"/>
                  </a:cubicBezTo>
                  <a:cubicBezTo>
                    <a:pt x="1856" y="1080"/>
                    <a:pt x="1766" y="785"/>
                    <a:pt x="1579" y="625"/>
                  </a:cubicBezTo>
                  <a:cubicBezTo>
                    <a:pt x="1410" y="473"/>
                    <a:pt x="1204" y="357"/>
                    <a:pt x="1008" y="250"/>
                  </a:cubicBezTo>
                  <a:cubicBezTo>
                    <a:pt x="794" y="134"/>
                    <a:pt x="562" y="0"/>
                    <a:pt x="312" y="71"/>
                  </a:cubicBezTo>
                  <a:cubicBezTo>
                    <a:pt x="196" y="107"/>
                    <a:pt x="89" y="179"/>
                    <a:pt x="36" y="286"/>
                  </a:cubicBezTo>
                  <a:cubicBezTo>
                    <a:pt x="0" y="348"/>
                    <a:pt x="9" y="384"/>
                    <a:pt x="36" y="437"/>
                  </a:cubicBezTo>
                  <a:cubicBezTo>
                    <a:pt x="63" y="491"/>
                    <a:pt x="89" y="544"/>
                    <a:pt x="89" y="607"/>
                  </a:cubicBezTo>
                  <a:cubicBezTo>
                    <a:pt x="98" y="660"/>
                    <a:pt x="80" y="696"/>
                    <a:pt x="107" y="741"/>
                  </a:cubicBezTo>
                  <a:cubicBezTo>
                    <a:pt x="134" y="803"/>
                    <a:pt x="178" y="848"/>
                    <a:pt x="232" y="883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3944800" y="3644650"/>
              <a:ext cx="43525" cy="45725"/>
            </a:xfrm>
            <a:custGeom>
              <a:avLst/>
              <a:gdLst/>
              <a:ahLst/>
              <a:cxnLst/>
              <a:rect l="l" t="t" r="r" b="b"/>
              <a:pathLst>
                <a:path w="1741" h="1829" extrusionOk="0">
                  <a:moveTo>
                    <a:pt x="188" y="990"/>
                  </a:moveTo>
                  <a:cubicBezTo>
                    <a:pt x="259" y="1053"/>
                    <a:pt x="349" y="1097"/>
                    <a:pt x="429" y="1151"/>
                  </a:cubicBezTo>
                  <a:cubicBezTo>
                    <a:pt x="590" y="1240"/>
                    <a:pt x="741" y="1329"/>
                    <a:pt x="893" y="1419"/>
                  </a:cubicBezTo>
                  <a:cubicBezTo>
                    <a:pt x="1089" y="1526"/>
                    <a:pt x="1464" y="1829"/>
                    <a:pt x="1651" y="1570"/>
                  </a:cubicBezTo>
                  <a:cubicBezTo>
                    <a:pt x="1740" y="1436"/>
                    <a:pt x="1731" y="1240"/>
                    <a:pt x="1696" y="1097"/>
                  </a:cubicBezTo>
                  <a:cubicBezTo>
                    <a:pt x="1651" y="964"/>
                    <a:pt x="1571" y="857"/>
                    <a:pt x="1482" y="750"/>
                  </a:cubicBezTo>
                  <a:cubicBezTo>
                    <a:pt x="1410" y="669"/>
                    <a:pt x="1285" y="625"/>
                    <a:pt x="1196" y="571"/>
                  </a:cubicBezTo>
                  <a:cubicBezTo>
                    <a:pt x="1080" y="500"/>
                    <a:pt x="955" y="428"/>
                    <a:pt x="839" y="366"/>
                  </a:cubicBezTo>
                  <a:cubicBezTo>
                    <a:pt x="634" y="250"/>
                    <a:pt x="375" y="0"/>
                    <a:pt x="144" y="188"/>
                  </a:cubicBezTo>
                  <a:cubicBezTo>
                    <a:pt x="45" y="259"/>
                    <a:pt x="19" y="384"/>
                    <a:pt x="10" y="500"/>
                  </a:cubicBezTo>
                  <a:cubicBezTo>
                    <a:pt x="10" y="625"/>
                    <a:pt x="1" y="767"/>
                    <a:pt x="81" y="874"/>
                  </a:cubicBezTo>
                  <a:cubicBezTo>
                    <a:pt x="108" y="919"/>
                    <a:pt x="144" y="955"/>
                    <a:pt x="188" y="9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3473775" y="3528225"/>
              <a:ext cx="423325" cy="253150"/>
            </a:xfrm>
            <a:custGeom>
              <a:avLst/>
              <a:gdLst/>
              <a:ahLst/>
              <a:cxnLst/>
              <a:rect l="l" t="t" r="r" b="b"/>
              <a:pathLst>
                <a:path w="16933" h="10126" extrusionOk="0">
                  <a:moveTo>
                    <a:pt x="7940" y="10126"/>
                  </a:moveTo>
                  <a:lnTo>
                    <a:pt x="16933" y="5505"/>
                  </a:lnTo>
                  <a:lnTo>
                    <a:pt x="7485" y="0"/>
                  </a:lnTo>
                  <a:lnTo>
                    <a:pt x="1" y="5505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3443225" y="3514625"/>
              <a:ext cx="448075" cy="262525"/>
            </a:xfrm>
            <a:custGeom>
              <a:avLst/>
              <a:gdLst/>
              <a:ahLst/>
              <a:cxnLst/>
              <a:rect l="l" t="t" r="r" b="b"/>
              <a:pathLst>
                <a:path w="17923" h="10501" extrusionOk="0">
                  <a:moveTo>
                    <a:pt x="8868" y="10500"/>
                  </a:moveTo>
                  <a:lnTo>
                    <a:pt x="17923" y="5915"/>
                  </a:lnTo>
                  <a:lnTo>
                    <a:pt x="7797" y="0"/>
                  </a:lnTo>
                  <a:lnTo>
                    <a:pt x="0" y="5335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3540450" y="3582650"/>
              <a:ext cx="219050" cy="124675"/>
            </a:xfrm>
            <a:custGeom>
              <a:avLst/>
              <a:gdLst/>
              <a:ahLst/>
              <a:cxnLst/>
              <a:rect l="l" t="t" r="r" b="b"/>
              <a:pathLst>
                <a:path w="8762" h="4987" extrusionOk="0">
                  <a:moveTo>
                    <a:pt x="179" y="4987"/>
                  </a:moveTo>
                  <a:lnTo>
                    <a:pt x="8761" y="107"/>
                  </a:lnTo>
                  <a:lnTo>
                    <a:pt x="8574" y="0"/>
                  </a:lnTo>
                  <a:lnTo>
                    <a:pt x="1" y="4880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3832625" y="3649325"/>
              <a:ext cx="18525" cy="9850"/>
            </a:xfrm>
            <a:custGeom>
              <a:avLst/>
              <a:gdLst/>
              <a:ahLst/>
              <a:cxnLst/>
              <a:rect l="l" t="t" r="r" b="b"/>
              <a:pathLst>
                <a:path w="741" h="394" extrusionOk="0">
                  <a:moveTo>
                    <a:pt x="0" y="357"/>
                  </a:moveTo>
                  <a:lnTo>
                    <a:pt x="661" y="1"/>
                  </a:lnTo>
                  <a:lnTo>
                    <a:pt x="741" y="36"/>
                  </a:lnTo>
                  <a:lnTo>
                    <a:pt x="72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3827950" y="3646650"/>
              <a:ext cx="18525" cy="9825"/>
            </a:xfrm>
            <a:custGeom>
              <a:avLst/>
              <a:gdLst/>
              <a:ahLst/>
              <a:cxnLst/>
              <a:rect l="l" t="t" r="r" b="b"/>
              <a:pathLst>
                <a:path w="741" h="393" extrusionOk="0">
                  <a:moveTo>
                    <a:pt x="0" y="357"/>
                  </a:moveTo>
                  <a:lnTo>
                    <a:pt x="669" y="0"/>
                  </a:lnTo>
                  <a:lnTo>
                    <a:pt x="741" y="45"/>
                  </a:lnTo>
                  <a:lnTo>
                    <a:pt x="72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3823250" y="3643975"/>
              <a:ext cx="18550" cy="10050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" y="357"/>
                  </a:moveTo>
                  <a:lnTo>
                    <a:pt x="670" y="0"/>
                  </a:lnTo>
                  <a:lnTo>
                    <a:pt x="741" y="45"/>
                  </a:lnTo>
                  <a:lnTo>
                    <a:pt x="8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3818575" y="3641300"/>
              <a:ext cx="18525" cy="10050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0" y="357"/>
                  </a:moveTo>
                  <a:lnTo>
                    <a:pt x="670" y="0"/>
                  </a:lnTo>
                  <a:lnTo>
                    <a:pt x="741" y="45"/>
                  </a:lnTo>
                  <a:lnTo>
                    <a:pt x="8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3814125" y="3638625"/>
              <a:ext cx="18525" cy="10050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0" y="357"/>
                  </a:moveTo>
                  <a:lnTo>
                    <a:pt x="660" y="0"/>
                  </a:lnTo>
                  <a:lnTo>
                    <a:pt x="740" y="45"/>
                  </a:lnTo>
                  <a:lnTo>
                    <a:pt x="7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3809425" y="3635950"/>
              <a:ext cx="18550" cy="10050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" y="357"/>
                  </a:moveTo>
                  <a:lnTo>
                    <a:pt x="661" y="0"/>
                  </a:lnTo>
                  <a:lnTo>
                    <a:pt x="741" y="45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3804750" y="3633275"/>
              <a:ext cx="18525" cy="10050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0" y="357"/>
                  </a:moveTo>
                  <a:lnTo>
                    <a:pt x="661" y="0"/>
                  </a:lnTo>
                  <a:lnTo>
                    <a:pt x="741" y="45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5"/>
            <p:cNvSpPr/>
            <p:nvPr/>
          </p:nvSpPr>
          <p:spPr>
            <a:xfrm>
              <a:off x="3800075" y="3630600"/>
              <a:ext cx="18525" cy="10050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0" y="357"/>
                  </a:moveTo>
                  <a:lnTo>
                    <a:pt x="669" y="0"/>
                  </a:lnTo>
                  <a:lnTo>
                    <a:pt x="740" y="45"/>
                  </a:lnTo>
                  <a:lnTo>
                    <a:pt x="80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3795375" y="3627925"/>
              <a:ext cx="18550" cy="10050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" y="357"/>
                  </a:moveTo>
                  <a:lnTo>
                    <a:pt x="670" y="0"/>
                  </a:lnTo>
                  <a:lnTo>
                    <a:pt x="741" y="45"/>
                  </a:lnTo>
                  <a:lnTo>
                    <a:pt x="8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3790700" y="3625250"/>
              <a:ext cx="18525" cy="10050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0" y="357"/>
                  </a:moveTo>
                  <a:lnTo>
                    <a:pt x="669" y="0"/>
                  </a:lnTo>
                  <a:lnTo>
                    <a:pt x="741" y="45"/>
                  </a:lnTo>
                  <a:lnTo>
                    <a:pt x="81" y="40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3786225" y="3622550"/>
              <a:ext cx="18550" cy="10075"/>
            </a:xfrm>
            <a:custGeom>
              <a:avLst/>
              <a:gdLst/>
              <a:ahLst/>
              <a:cxnLst/>
              <a:rect l="l" t="t" r="r" b="b"/>
              <a:pathLst>
                <a:path w="742" h="403" extrusionOk="0">
                  <a:moveTo>
                    <a:pt x="1" y="358"/>
                  </a:moveTo>
                  <a:lnTo>
                    <a:pt x="661" y="1"/>
                  </a:lnTo>
                  <a:lnTo>
                    <a:pt x="741" y="46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3781550" y="3619875"/>
              <a:ext cx="18550" cy="10075"/>
            </a:xfrm>
            <a:custGeom>
              <a:avLst/>
              <a:gdLst/>
              <a:ahLst/>
              <a:cxnLst/>
              <a:rect l="l" t="t" r="r" b="b"/>
              <a:pathLst>
                <a:path w="742" h="403" extrusionOk="0">
                  <a:moveTo>
                    <a:pt x="1" y="358"/>
                  </a:moveTo>
                  <a:lnTo>
                    <a:pt x="661" y="1"/>
                  </a:lnTo>
                  <a:lnTo>
                    <a:pt x="741" y="46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3776875" y="3617200"/>
              <a:ext cx="18525" cy="10075"/>
            </a:xfrm>
            <a:custGeom>
              <a:avLst/>
              <a:gdLst/>
              <a:ahLst/>
              <a:cxnLst/>
              <a:rect l="l" t="t" r="r" b="b"/>
              <a:pathLst>
                <a:path w="741" h="403" extrusionOk="0">
                  <a:moveTo>
                    <a:pt x="0" y="358"/>
                  </a:moveTo>
                  <a:lnTo>
                    <a:pt x="669" y="1"/>
                  </a:lnTo>
                  <a:lnTo>
                    <a:pt x="741" y="45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3772175" y="3614525"/>
              <a:ext cx="18550" cy="10075"/>
            </a:xfrm>
            <a:custGeom>
              <a:avLst/>
              <a:gdLst/>
              <a:ahLst/>
              <a:cxnLst/>
              <a:rect l="l" t="t" r="r" b="b"/>
              <a:pathLst>
                <a:path w="742" h="403" extrusionOk="0">
                  <a:moveTo>
                    <a:pt x="1" y="358"/>
                  </a:moveTo>
                  <a:lnTo>
                    <a:pt x="670" y="1"/>
                  </a:lnTo>
                  <a:lnTo>
                    <a:pt x="741" y="45"/>
                  </a:lnTo>
                  <a:lnTo>
                    <a:pt x="8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3767500" y="3611850"/>
              <a:ext cx="18525" cy="10075"/>
            </a:xfrm>
            <a:custGeom>
              <a:avLst/>
              <a:gdLst/>
              <a:ahLst/>
              <a:cxnLst/>
              <a:rect l="l" t="t" r="r" b="b"/>
              <a:pathLst>
                <a:path w="741" h="403" extrusionOk="0">
                  <a:moveTo>
                    <a:pt x="1" y="358"/>
                  </a:moveTo>
                  <a:lnTo>
                    <a:pt x="670" y="1"/>
                  </a:lnTo>
                  <a:lnTo>
                    <a:pt x="741" y="45"/>
                  </a:lnTo>
                  <a:lnTo>
                    <a:pt x="8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3762825" y="3609175"/>
              <a:ext cx="18525" cy="10075"/>
            </a:xfrm>
            <a:custGeom>
              <a:avLst/>
              <a:gdLst/>
              <a:ahLst/>
              <a:cxnLst/>
              <a:rect l="l" t="t" r="r" b="b"/>
              <a:pathLst>
                <a:path w="741" h="403" extrusionOk="0">
                  <a:moveTo>
                    <a:pt x="0" y="358"/>
                  </a:moveTo>
                  <a:lnTo>
                    <a:pt x="669" y="1"/>
                  </a:lnTo>
                  <a:lnTo>
                    <a:pt x="741" y="45"/>
                  </a:lnTo>
                  <a:lnTo>
                    <a:pt x="80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5"/>
            <p:cNvSpPr/>
            <p:nvPr/>
          </p:nvSpPr>
          <p:spPr>
            <a:xfrm>
              <a:off x="3758350" y="3606500"/>
              <a:ext cx="18550" cy="10075"/>
            </a:xfrm>
            <a:custGeom>
              <a:avLst/>
              <a:gdLst/>
              <a:ahLst/>
              <a:cxnLst/>
              <a:rect l="l" t="t" r="r" b="b"/>
              <a:pathLst>
                <a:path w="742" h="403" extrusionOk="0">
                  <a:moveTo>
                    <a:pt x="1" y="358"/>
                  </a:moveTo>
                  <a:lnTo>
                    <a:pt x="661" y="1"/>
                  </a:lnTo>
                  <a:lnTo>
                    <a:pt x="741" y="45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3753675" y="3603825"/>
              <a:ext cx="18525" cy="10075"/>
            </a:xfrm>
            <a:custGeom>
              <a:avLst/>
              <a:gdLst/>
              <a:ahLst/>
              <a:cxnLst/>
              <a:rect l="l" t="t" r="r" b="b"/>
              <a:pathLst>
                <a:path w="741" h="403" extrusionOk="0">
                  <a:moveTo>
                    <a:pt x="0" y="357"/>
                  </a:moveTo>
                  <a:lnTo>
                    <a:pt x="661" y="1"/>
                  </a:lnTo>
                  <a:lnTo>
                    <a:pt x="741" y="45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3706625" y="3573500"/>
              <a:ext cx="18525" cy="10050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0" y="357"/>
                  </a:moveTo>
                  <a:lnTo>
                    <a:pt x="669" y="0"/>
                  </a:lnTo>
                  <a:lnTo>
                    <a:pt x="741" y="45"/>
                  </a:lnTo>
                  <a:lnTo>
                    <a:pt x="7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3701925" y="3570825"/>
              <a:ext cx="18550" cy="10050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" y="357"/>
                  </a:moveTo>
                  <a:lnTo>
                    <a:pt x="670" y="0"/>
                  </a:lnTo>
                  <a:lnTo>
                    <a:pt x="741" y="45"/>
                  </a:lnTo>
                  <a:lnTo>
                    <a:pt x="8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3697250" y="3568150"/>
              <a:ext cx="18525" cy="10050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0" y="357"/>
                  </a:moveTo>
                  <a:lnTo>
                    <a:pt x="669" y="0"/>
                  </a:lnTo>
                  <a:lnTo>
                    <a:pt x="741" y="45"/>
                  </a:lnTo>
                  <a:lnTo>
                    <a:pt x="8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3692775" y="3565475"/>
              <a:ext cx="18550" cy="10050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" y="357"/>
                  </a:moveTo>
                  <a:lnTo>
                    <a:pt x="661" y="0"/>
                  </a:lnTo>
                  <a:lnTo>
                    <a:pt x="741" y="45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3688100" y="3563025"/>
              <a:ext cx="18550" cy="9825"/>
            </a:xfrm>
            <a:custGeom>
              <a:avLst/>
              <a:gdLst/>
              <a:ahLst/>
              <a:cxnLst/>
              <a:rect l="l" t="t" r="r" b="b"/>
              <a:pathLst>
                <a:path w="742" h="393" extrusionOk="0">
                  <a:moveTo>
                    <a:pt x="1" y="348"/>
                  </a:moveTo>
                  <a:lnTo>
                    <a:pt x="661" y="0"/>
                  </a:lnTo>
                  <a:lnTo>
                    <a:pt x="741" y="36"/>
                  </a:lnTo>
                  <a:lnTo>
                    <a:pt x="72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3683425" y="3560350"/>
              <a:ext cx="18525" cy="9825"/>
            </a:xfrm>
            <a:custGeom>
              <a:avLst/>
              <a:gdLst/>
              <a:ahLst/>
              <a:cxnLst/>
              <a:rect l="l" t="t" r="r" b="b"/>
              <a:pathLst>
                <a:path w="741" h="393" extrusionOk="0">
                  <a:moveTo>
                    <a:pt x="0" y="357"/>
                  </a:moveTo>
                  <a:lnTo>
                    <a:pt x="660" y="0"/>
                  </a:lnTo>
                  <a:lnTo>
                    <a:pt x="741" y="36"/>
                  </a:lnTo>
                  <a:lnTo>
                    <a:pt x="72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3678725" y="3557650"/>
              <a:ext cx="18550" cy="9850"/>
            </a:xfrm>
            <a:custGeom>
              <a:avLst/>
              <a:gdLst/>
              <a:ahLst/>
              <a:cxnLst/>
              <a:rect l="l" t="t" r="r" b="b"/>
              <a:pathLst>
                <a:path w="742" h="394" extrusionOk="0">
                  <a:moveTo>
                    <a:pt x="1" y="358"/>
                  </a:moveTo>
                  <a:lnTo>
                    <a:pt x="670" y="1"/>
                  </a:lnTo>
                  <a:lnTo>
                    <a:pt x="741" y="37"/>
                  </a:lnTo>
                  <a:lnTo>
                    <a:pt x="72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3674050" y="3554975"/>
              <a:ext cx="18550" cy="9850"/>
            </a:xfrm>
            <a:custGeom>
              <a:avLst/>
              <a:gdLst/>
              <a:ahLst/>
              <a:cxnLst/>
              <a:rect l="l" t="t" r="r" b="b"/>
              <a:pathLst>
                <a:path w="742" h="394" extrusionOk="0">
                  <a:moveTo>
                    <a:pt x="1" y="358"/>
                  </a:moveTo>
                  <a:lnTo>
                    <a:pt x="670" y="1"/>
                  </a:lnTo>
                  <a:lnTo>
                    <a:pt x="741" y="46"/>
                  </a:lnTo>
                  <a:lnTo>
                    <a:pt x="81" y="39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3669375" y="3552300"/>
              <a:ext cx="18525" cy="10075"/>
            </a:xfrm>
            <a:custGeom>
              <a:avLst/>
              <a:gdLst/>
              <a:ahLst/>
              <a:cxnLst/>
              <a:rect l="l" t="t" r="r" b="b"/>
              <a:pathLst>
                <a:path w="741" h="403" extrusionOk="0">
                  <a:moveTo>
                    <a:pt x="0" y="358"/>
                  </a:moveTo>
                  <a:lnTo>
                    <a:pt x="669" y="1"/>
                  </a:lnTo>
                  <a:lnTo>
                    <a:pt x="741" y="45"/>
                  </a:lnTo>
                  <a:lnTo>
                    <a:pt x="8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3664900" y="3549625"/>
              <a:ext cx="18550" cy="10075"/>
            </a:xfrm>
            <a:custGeom>
              <a:avLst/>
              <a:gdLst/>
              <a:ahLst/>
              <a:cxnLst/>
              <a:rect l="l" t="t" r="r" b="b"/>
              <a:pathLst>
                <a:path w="742" h="403" extrusionOk="0">
                  <a:moveTo>
                    <a:pt x="1" y="358"/>
                  </a:moveTo>
                  <a:lnTo>
                    <a:pt x="661" y="1"/>
                  </a:lnTo>
                  <a:lnTo>
                    <a:pt x="741" y="45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3660225" y="3546950"/>
              <a:ext cx="18525" cy="10075"/>
            </a:xfrm>
            <a:custGeom>
              <a:avLst/>
              <a:gdLst/>
              <a:ahLst/>
              <a:cxnLst/>
              <a:rect l="l" t="t" r="r" b="b"/>
              <a:pathLst>
                <a:path w="741" h="403" extrusionOk="0">
                  <a:moveTo>
                    <a:pt x="1" y="358"/>
                  </a:moveTo>
                  <a:lnTo>
                    <a:pt x="661" y="1"/>
                  </a:lnTo>
                  <a:lnTo>
                    <a:pt x="741" y="45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3655550" y="3544275"/>
              <a:ext cx="18525" cy="10075"/>
            </a:xfrm>
            <a:custGeom>
              <a:avLst/>
              <a:gdLst/>
              <a:ahLst/>
              <a:cxnLst/>
              <a:rect l="l" t="t" r="r" b="b"/>
              <a:pathLst>
                <a:path w="741" h="403" extrusionOk="0">
                  <a:moveTo>
                    <a:pt x="0" y="358"/>
                  </a:moveTo>
                  <a:lnTo>
                    <a:pt x="660" y="1"/>
                  </a:lnTo>
                  <a:lnTo>
                    <a:pt x="741" y="45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3650850" y="3541600"/>
              <a:ext cx="18550" cy="10075"/>
            </a:xfrm>
            <a:custGeom>
              <a:avLst/>
              <a:gdLst/>
              <a:ahLst/>
              <a:cxnLst/>
              <a:rect l="l" t="t" r="r" b="b"/>
              <a:pathLst>
                <a:path w="742" h="403" extrusionOk="0">
                  <a:moveTo>
                    <a:pt x="1" y="358"/>
                  </a:moveTo>
                  <a:lnTo>
                    <a:pt x="670" y="1"/>
                  </a:lnTo>
                  <a:lnTo>
                    <a:pt x="741" y="45"/>
                  </a:lnTo>
                  <a:lnTo>
                    <a:pt x="8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3646175" y="3538925"/>
              <a:ext cx="18525" cy="10075"/>
            </a:xfrm>
            <a:custGeom>
              <a:avLst/>
              <a:gdLst/>
              <a:ahLst/>
              <a:cxnLst/>
              <a:rect l="l" t="t" r="r" b="b"/>
              <a:pathLst>
                <a:path w="741" h="403" extrusionOk="0">
                  <a:moveTo>
                    <a:pt x="1" y="357"/>
                  </a:moveTo>
                  <a:lnTo>
                    <a:pt x="670" y="1"/>
                  </a:lnTo>
                  <a:lnTo>
                    <a:pt x="741" y="45"/>
                  </a:lnTo>
                  <a:lnTo>
                    <a:pt x="8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3641500" y="3536250"/>
              <a:ext cx="18525" cy="10050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0" y="357"/>
                  </a:moveTo>
                  <a:lnTo>
                    <a:pt x="669" y="1"/>
                  </a:lnTo>
                  <a:lnTo>
                    <a:pt x="741" y="45"/>
                  </a:lnTo>
                  <a:lnTo>
                    <a:pt x="80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3637025" y="3533575"/>
              <a:ext cx="18550" cy="10050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" y="357"/>
                  </a:moveTo>
                  <a:lnTo>
                    <a:pt x="661" y="1"/>
                  </a:lnTo>
                  <a:lnTo>
                    <a:pt x="741" y="45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3632350" y="3530900"/>
              <a:ext cx="18525" cy="10050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0" y="357"/>
                  </a:moveTo>
                  <a:lnTo>
                    <a:pt x="661" y="0"/>
                  </a:lnTo>
                  <a:lnTo>
                    <a:pt x="741" y="45"/>
                  </a:lnTo>
                  <a:lnTo>
                    <a:pt x="72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3627675" y="3528225"/>
              <a:ext cx="18525" cy="10050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0" y="357"/>
                  </a:moveTo>
                  <a:lnTo>
                    <a:pt x="669" y="0"/>
                  </a:lnTo>
                  <a:lnTo>
                    <a:pt x="741" y="45"/>
                  </a:lnTo>
                  <a:lnTo>
                    <a:pt x="71" y="40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3926075" y="3637500"/>
              <a:ext cx="36825" cy="33475"/>
            </a:xfrm>
            <a:custGeom>
              <a:avLst/>
              <a:gdLst/>
              <a:ahLst/>
              <a:cxnLst/>
              <a:rect l="l" t="t" r="r" b="b"/>
              <a:pathLst>
                <a:path w="1473" h="1339" extrusionOk="0">
                  <a:moveTo>
                    <a:pt x="9" y="518"/>
                  </a:moveTo>
                  <a:cubicBezTo>
                    <a:pt x="27" y="616"/>
                    <a:pt x="72" y="714"/>
                    <a:pt x="179" y="732"/>
                  </a:cubicBezTo>
                  <a:cubicBezTo>
                    <a:pt x="250" y="750"/>
                    <a:pt x="322" y="750"/>
                    <a:pt x="393" y="777"/>
                  </a:cubicBezTo>
                  <a:cubicBezTo>
                    <a:pt x="616" y="830"/>
                    <a:pt x="794" y="1018"/>
                    <a:pt x="955" y="1178"/>
                  </a:cubicBezTo>
                  <a:cubicBezTo>
                    <a:pt x="1008" y="1232"/>
                    <a:pt x="1062" y="1276"/>
                    <a:pt x="1133" y="1303"/>
                  </a:cubicBezTo>
                  <a:cubicBezTo>
                    <a:pt x="1196" y="1330"/>
                    <a:pt x="1276" y="1339"/>
                    <a:pt x="1339" y="1294"/>
                  </a:cubicBezTo>
                  <a:cubicBezTo>
                    <a:pt x="1410" y="1259"/>
                    <a:pt x="1446" y="1187"/>
                    <a:pt x="1463" y="1107"/>
                  </a:cubicBezTo>
                  <a:cubicBezTo>
                    <a:pt x="1472" y="1071"/>
                    <a:pt x="1472" y="1036"/>
                    <a:pt x="1472" y="1000"/>
                  </a:cubicBezTo>
                  <a:cubicBezTo>
                    <a:pt x="1472" y="964"/>
                    <a:pt x="1463" y="920"/>
                    <a:pt x="1463" y="875"/>
                  </a:cubicBezTo>
                  <a:cubicBezTo>
                    <a:pt x="1455" y="857"/>
                    <a:pt x="1455" y="839"/>
                    <a:pt x="1446" y="821"/>
                  </a:cubicBezTo>
                  <a:cubicBezTo>
                    <a:pt x="1428" y="795"/>
                    <a:pt x="1392" y="786"/>
                    <a:pt x="1356" y="777"/>
                  </a:cubicBezTo>
                  <a:cubicBezTo>
                    <a:pt x="1133" y="714"/>
                    <a:pt x="893" y="572"/>
                    <a:pt x="768" y="366"/>
                  </a:cubicBezTo>
                  <a:cubicBezTo>
                    <a:pt x="723" y="313"/>
                    <a:pt x="696" y="242"/>
                    <a:pt x="661" y="179"/>
                  </a:cubicBezTo>
                  <a:cubicBezTo>
                    <a:pt x="554" y="1"/>
                    <a:pt x="357" y="1"/>
                    <a:pt x="215" y="108"/>
                  </a:cubicBezTo>
                  <a:cubicBezTo>
                    <a:pt x="179" y="126"/>
                    <a:pt x="152" y="152"/>
                    <a:pt x="125" y="179"/>
                  </a:cubicBezTo>
                  <a:cubicBezTo>
                    <a:pt x="63" y="250"/>
                    <a:pt x="18" y="322"/>
                    <a:pt x="9" y="411"/>
                  </a:cubicBezTo>
                  <a:cubicBezTo>
                    <a:pt x="0" y="447"/>
                    <a:pt x="0" y="482"/>
                    <a:pt x="9" y="51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3931425" y="3637500"/>
              <a:ext cx="31475" cy="25000"/>
            </a:xfrm>
            <a:custGeom>
              <a:avLst/>
              <a:gdLst/>
              <a:ahLst/>
              <a:cxnLst/>
              <a:rect l="l" t="t" r="r" b="b"/>
              <a:pathLst>
                <a:path w="1259" h="1000" extrusionOk="0">
                  <a:moveTo>
                    <a:pt x="1" y="108"/>
                  </a:moveTo>
                  <a:cubicBezTo>
                    <a:pt x="18" y="197"/>
                    <a:pt x="72" y="286"/>
                    <a:pt x="134" y="358"/>
                  </a:cubicBezTo>
                  <a:cubicBezTo>
                    <a:pt x="206" y="429"/>
                    <a:pt x="295" y="491"/>
                    <a:pt x="375" y="554"/>
                  </a:cubicBezTo>
                  <a:cubicBezTo>
                    <a:pt x="518" y="652"/>
                    <a:pt x="652" y="750"/>
                    <a:pt x="803" y="839"/>
                  </a:cubicBezTo>
                  <a:cubicBezTo>
                    <a:pt x="946" y="920"/>
                    <a:pt x="1098" y="973"/>
                    <a:pt x="1258" y="1000"/>
                  </a:cubicBezTo>
                  <a:cubicBezTo>
                    <a:pt x="1258" y="964"/>
                    <a:pt x="1249" y="920"/>
                    <a:pt x="1249" y="875"/>
                  </a:cubicBezTo>
                  <a:cubicBezTo>
                    <a:pt x="1241" y="857"/>
                    <a:pt x="1241" y="839"/>
                    <a:pt x="1232" y="821"/>
                  </a:cubicBezTo>
                  <a:cubicBezTo>
                    <a:pt x="1214" y="795"/>
                    <a:pt x="1178" y="786"/>
                    <a:pt x="1142" y="777"/>
                  </a:cubicBezTo>
                  <a:cubicBezTo>
                    <a:pt x="919" y="714"/>
                    <a:pt x="679" y="572"/>
                    <a:pt x="554" y="366"/>
                  </a:cubicBezTo>
                  <a:cubicBezTo>
                    <a:pt x="509" y="313"/>
                    <a:pt x="482" y="242"/>
                    <a:pt x="447" y="179"/>
                  </a:cubicBezTo>
                  <a:cubicBezTo>
                    <a:pt x="340" y="1"/>
                    <a:pt x="143" y="1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4179650" y="3513275"/>
              <a:ext cx="22775" cy="29700"/>
            </a:xfrm>
            <a:custGeom>
              <a:avLst/>
              <a:gdLst/>
              <a:ahLst/>
              <a:cxnLst/>
              <a:rect l="l" t="t" r="r" b="b"/>
              <a:pathLst>
                <a:path w="911" h="1188" extrusionOk="0">
                  <a:moveTo>
                    <a:pt x="911" y="1"/>
                  </a:moveTo>
                  <a:lnTo>
                    <a:pt x="911" y="643"/>
                  </a:lnTo>
                  <a:lnTo>
                    <a:pt x="1" y="1187"/>
                  </a:lnTo>
                  <a:lnTo>
                    <a:pt x="1" y="554"/>
                  </a:lnTo>
                  <a:lnTo>
                    <a:pt x="911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4179650" y="3513275"/>
              <a:ext cx="22775" cy="29700"/>
            </a:xfrm>
            <a:custGeom>
              <a:avLst/>
              <a:gdLst/>
              <a:ahLst/>
              <a:cxnLst/>
              <a:rect l="l" t="t" r="r" b="b"/>
              <a:pathLst>
                <a:path w="911" h="1188" extrusionOk="0">
                  <a:moveTo>
                    <a:pt x="812" y="581"/>
                  </a:moveTo>
                  <a:lnTo>
                    <a:pt x="812" y="63"/>
                  </a:lnTo>
                  <a:lnTo>
                    <a:pt x="911" y="1"/>
                  </a:lnTo>
                  <a:lnTo>
                    <a:pt x="911" y="1"/>
                  </a:lnTo>
                  <a:lnTo>
                    <a:pt x="911" y="643"/>
                  </a:lnTo>
                  <a:lnTo>
                    <a:pt x="1" y="1187"/>
                  </a:lnTo>
                  <a:lnTo>
                    <a:pt x="1" y="107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4199950" y="3513275"/>
              <a:ext cx="2475" cy="16075"/>
            </a:xfrm>
            <a:custGeom>
              <a:avLst/>
              <a:gdLst/>
              <a:ahLst/>
              <a:cxnLst/>
              <a:rect l="l" t="t" r="r" b="b"/>
              <a:pathLst>
                <a:path w="99" h="643" extrusionOk="0">
                  <a:moveTo>
                    <a:pt x="0" y="63"/>
                  </a:moveTo>
                  <a:lnTo>
                    <a:pt x="0" y="581"/>
                  </a:lnTo>
                  <a:lnTo>
                    <a:pt x="99" y="643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4024650" y="3600475"/>
              <a:ext cx="22775" cy="29700"/>
            </a:xfrm>
            <a:custGeom>
              <a:avLst/>
              <a:gdLst/>
              <a:ahLst/>
              <a:cxnLst/>
              <a:rect l="l" t="t" r="r" b="b"/>
              <a:pathLst>
                <a:path w="911" h="1188" extrusionOk="0">
                  <a:moveTo>
                    <a:pt x="910" y="1"/>
                  </a:moveTo>
                  <a:lnTo>
                    <a:pt x="910" y="643"/>
                  </a:lnTo>
                  <a:lnTo>
                    <a:pt x="1" y="1187"/>
                  </a:lnTo>
                  <a:lnTo>
                    <a:pt x="1" y="554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4024650" y="3600475"/>
              <a:ext cx="22775" cy="29700"/>
            </a:xfrm>
            <a:custGeom>
              <a:avLst/>
              <a:gdLst/>
              <a:ahLst/>
              <a:cxnLst/>
              <a:rect l="l" t="t" r="r" b="b"/>
              <a:pathLst>
                <a:path w="911" h="1188" extrusionOk="0">
                  <a:moveTo>
                    <a:pt x="812" y="572"/>
                  </a:moveTo>
                  <a:lnTo>
                    <a:pt x="812" y="63"/>
                  </a:lnTo>
                  <a:lnTo>
                    <a:pt x="910" y="1"/>
                  </a:lnTo>
                  <a:lnTo>
                    <a:pt x="910" y="1"/>
                  </a:lnTo>
                  <a:lnTo>
                    <a:pt x="910" y="643"/>
                  </a:lnTo>
                  <a:lnTo>
                    <a:pt x="1" y="1187"/>
                  </a:lnTo>
                  <a:lnTo>
                    <a:pt x="1" y="1062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4044950" y="3600475"/>
              <a:ext cx="2475" cy="16100"/>
            </a:xfrm>
            <a:custGeom>
              <a:avLst/>
              <a:gdLst/>
              <a:ahLst/>
              <a:cxnLst/>
              <a:rect l="l" t="t" r="r" b="b"/>
              <a:pathLst>
                <a:path w="99" h="644" extrusionOk="0">
                  <a:moveTo>
                    <a:pt x="0" y="63"/>
                  </a:moveTo>
                  <a:lnTo>
                    <a:pt x="0" y="572"/>
                  </a:lnTo>
                  <a:lnTo>
                    <a:pt x="98" y="643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3616075" y="3764400"/>
              <a:ext cx="72950" cy="97500"/>
            </a:xfrm>
            <a:custGeom>
              <a:avLst/>
              <a:gdLst/>
              <a:ahLst/>
              <a:cxnLst/>
              <a:rect l="l" t="t" r="r" b="b"/>
              <a:pathLst>
                <a:path w="2918" h="3900" extrusionOk="0">
                  <a:moveTo>
                    <a:pt x="2917" y="1669"/>
                  </a:moveTo>
                  <a:lnTo>
                    <a:pt x="0" y="1"/>
                  </a:lnTo>
                  <a:lnTo>
                    <a:pt x="0" y="2240"/>
                  </a:lnTo>
                  <a:lnTo>
                    <a:pt x="2917" y="3899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3621200" y="3773100"/>
              <a:ext cx="62700" cy="80325"/>
            </a:xfrm>
            <a:custGeom>
              <a:avLst/>
              <a:gdLst/>
              <a:ahLst/>
              <a:cxnLst/>
              <a:rect l="l" t="t" r="r" b="b"/>
              <a:pathLst>
                <a:path w="2508" h="3213" extrusionOk="0">
                  <a:moveTo>
                    <a:pt x="197" y="108"/>
                  </a:moveTo>
                  <a:lnTo>
                    <a:pt x="197" y="1687"/>
                  </a:lnTo>
                  <a:lnTo>
                    <a:pt x="2507" y="3007"/>
                  </a:lnTo>
                  <a:lnTo>
                    <a:pt x="2507" y="3212"/>
                  </a:lnTo>
                  <a:lnTo>
                    <a:pt x="0" y="17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3621200" y="3815250"/>
              <a:ext cx="62700" cy="38175"/>
            </a:xfrm>
            <a:custGeom>
              <a:avLst/>
              <a:gdLst/>
              <a:ahLst/>
              <a:cxnLst/>
              <a:rect l="l" t="t" r="r" b="b"/>
              <a:pathLst>
                <a:path w="2508" h="1527" extrusionOk="0">
                  <a:moveTo>
                    <a:pt x="197" y="1"/>
                  </a:moveTo>
                  <a:lnTo>
                    <a:pt x="2507" y="1321"/>
                  </a:lnTo>
                  <a:lnTo>
                    <a:pt x="2507" y="1526"/>
                  </a:lnTo>
                  <a:lnTo>
                    <a:pt x="0" y="8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3626325" y="3776000"/>
              <a:ext cx="57575" cy="72300"/>
            </a:xfrm>
            <a:custGeom>
              <a:avLst/>
              <a:gdLst/>
              <a:ahLst/>
              <a:cxnLst/>
              <a:rect l="l" t="t" r="r" b="b"/>
              <a:pathLst>
                <a:path w="2303" h="2892" extrusionOk="0">
                  <a:moveTo>
                    <a:pt x="1" y="1"/>
                  </a:moveTo>
                  <a:lnTo>
                    <a:pt x="1" y="1580"/>
                  </a:lnTo>
                  <a:lnTo>
                    <a:pt x="1151" y="2240"/>
                  </a:lnTo>
                  <a:lnTo>
                    <a:pt x="2302" y="2891"/>
                  </a:lnTo>
                  <a:lnTo>
                    <a:pt x="2302" y="1312"/>
                  </a:lnTo>
                  <a:lnTo>
                    <a:pt x="1151" y="652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3626325" y="3776000"/>
              <a:ext cx="45750" cy="65375"/>
            </a:xfrm>
            <a:custGeom>
              <a:avLst/>
              <a:gdLst/>
              <a:ahLst/>
              <a:cxnLst/>
              <a:rect l="l" t="t" r="r" b="b"/>
              <a:pathLst>
                <a:path w="1830" h="2615" extrusionOk="0">
                  <a:moveTo>
                    <a:pt x="1" y="1"/>
                  </a:moveTo>
                  <a:lnTo>
                    <a:pt x="1" y="1580"/>
                  </a:lnTo>
                  <a:lnTo>
                    <a:pt x="1829" y="2614"/>
                  </a:lnTo>
                  <a:lnTo>
                    <a:pt x="1829" y="1027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3616075" y="3823275"/>
              <a:ext cx="72950" cy="66275"/>
            </a:xfrm>
            <a:custGeom>
              <a:avLst/>
              <a:gdLst/>
              <a:ahLst/>
              <a:cxnLst/>
              <a:rect l="l" t="t" r="r" b="b"/>
              <a:pathLst>
                <a:path w="2918" h="2651" extrusionOk="0">
                  <a:moveTo>
                    <a:pt x="2917" y="1669"/>
                  </a:moveTo>
                  <a:lnTo>
                    <a:pt x="0" y="1"/>
                  </a:lnTo>
                  <a:lnTo>
                    <a:pt x="0" y="982"/>
                  </a:lnTo>
                  <a:lnTo>
                    <a:pt x="2917" y="2650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3621200" y="3831975"/>
              <a:ext cx="62700" cy="48875"/>
            </a:xfrm>
            <a:custGeom>
              <a:avLst/>
              <a:gdLst/>
              <a:ahLst/>
              <a:cxnLst/>
              <a:rect l="l" t="t" r="r" b="b"/>
              <a:pathLst>
                <a:path w="2508" h="1955" extrusionOk="0">
                  <a:moveTo>
                    <a:pt x="197" y="108"/>
                  </a:moveTo>
                  <a:lnTo>
                    <a:pt x="197" y="438"/>
                  </a:lnTo>
                  <a:lnTo>
                    <a:pt x="2507" y="1758"/>
                  </a:lnTo>
                  <a:lnTo>
                    <a:pt x="2507" y="1954"/>
                  </a:lnTo>
                  <a:lnTo>
                    <a:pt x="0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3621200" y="3842900"/>
              <a:ext cx="62700" cy="37950"/>
            </a:xfrm>
            <a:custGeom>
              <a:avLst/>
              <a:gdLst/>
              <a:ahLst/>
              <a:cxnLst/>
              <a:rect l="l" t="t" r="r" b="b"/>
              <a:pathLst>
                <a:path w="2508" h="1518" extrusionOk="0">
                  <a:moveTo>
                    <a:pt x="197" y="1"/>
                  </a:moveTo>
                  <a:lnTo>
                    <a:pt x="2507" y="1321"/>
                  </a:lnTo>
                  <a:lnTo>
                    <a:pt x="2507" y="1517"/>
                  </a:lnTo>
                  <a:lnTo>
                    <a:pt x="0" y="8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3626325" y="3834650"/>
              <a:ext cx="57575" cy="41075"/>
            </a:xfrm>
            <a:custGeom>
              <a:avLst/>
              <a:gdLst/>
              <a:ahLst/>
              <a:cxnLst/>
              <a:rect l="l" t="t" r="r" b="b"/>
              <a:pathLst>
                <a:path w="2303" h="1643" extrusionOk="0">
                  <a:moveTo>
                    <a:pt x="1" y="1"/>
                  </a:moveTo>
                  <a:lnTo>
                    <a:pt x="1" y="331"/>
                  </a:lnTo>
                  <a:lnTo>
                    <a:pt x="1151" y="991"/>
                  </a:lnTo>
                  <a:lnTo>
                    <a:pt x="2302" y="1642"/>
                  </a:lnTo>
                  <a:lnTo>
                    <a:pt x="2302" y="1321"/>
                  </a:lnTo>
                  <a:lnTo>
                    <a:pt x="1151" y="661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3425375" y="3652900"/>
              <a:ext cx="72725" cy="97475"/>
            </a:xfrm>
            <a:custGeom>
              <a:avLst/>
              <a:gdLst/>
              <a:ahLst/>
              <a:cxnLst/>
              <a:rect l="l" t="t" r="r" b="b"/>
              <a:pathLst>
                <a:path w="2909" h="3899" extrusionOk="0">
                  <a:moveTo>
                    <a:pt x="2909" y="1668"/>
                  </a:moveTo>
                  <a:lnTo>
                    <a:pt x="1" y="0"/>
                  </a:lnTo>
                  <a:lnTo>
                    <a:pt x="1" y="2239"/>
                  </a:lnTo>
                  <a:lnTo>
                    <a:pt x="2909" y="3899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3430275" y="3661600"/>
              <a:ext cx="62700" cy="80300"/>
            </a:xfrm>
            <a:custGeom>
              <a:avLst/>
              <a:gdLst/>
              <a:ahLst/>
              <a:cxnLst/>
              <a:rect l="l" t="t" r="r" b="b"/>
              <a:pathLst>
                <a:path w="2508" h="3212" extrusionOk="0">
                  <a:moveTo>
                    <a:pt x="206" y="116"/>
                  </a:moveTo>
                  <a:lnTo>
                    <a:pt x="206" y="1686"/>
                  </a:lnTo>
                  <a:lnTo>
                    <a:pt x="2508" y="3015"/>
                  </a:lnTo>
                  <a:lnTo>
                    <a:pt x="2508" y="3212"/>
                  </a:lnTo>
                  <a:lnTo>
                    <a:pt x="1" y="17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3430275" y="3703750"/>
              <a:ext cx="62700" cy="38150"/>
            </a:xfrm>
            <a:custGeom>
              <a:avLst/>
              <a:gdLst/>
              <a:ahLst/>
              <a:cxnLst/>
              <a:rect l="l" t="t" r="r" b="b"/>
              <a:pathLst>
                <a:path w="2508" h="1526" extrusionOk="0">
                  <a:moveTo>
                    <a:pt x="206" y="0"/>
                  </a:moveTo>
                  <a:lnTo>
                    <a:pt x="2508" y="1329"/>
                  </a:lnTo>
                  <a:lnTo>
                    <a:pt x="2508" y="1526"/>
                  </a:lnTo>
                  <a:lnTo>
                    <a:pt x="1" y="89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3435650" y="3664500"/>
              <a:ext cx="57325" cy="72275"/>
            </a:xfrm>
            <a:custGeom>
              <a:avLst/>
              <a:gdLst/>
              <a:ahLst/>
              <a:cxnLst/>
              <a:rect l="l" t="t" r="r" b="b"/>
              <a:pathLst>
                <a:path w="2293" h="2891" extrusionOk="0">
                  <a:moveTo>
                    <a:pt x="0" y="0"/>
                  </a:moveTo>
                  <a:lnTo>
                    <a:pt x="0" y="1579"/>
                  </a:lnTo>
                  <a:lnTo>
                    <a:pt x="1151" y="2239"/>
                  </a:lnTo>
                  <a:lnTo>
                    <a:pt x="2293" y="2891"/>
                  </a:lnTo>
                  <a:lnTo>
                    <a:pt x="2293" y="1312"/>
                  </a:lnTo>
                  <a:lnTo>
                    <a:pt x="1151" y="651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3435650" y="3664500"/>
              <a:ext cx="45500" cy="65350"/>
            </a:xfrm>
            <a:custGeom>
              <a:avLst/>
              <a:gdLst/>
              <a:ahLst/>
              <a:cxnLst/>
              <a:rect l="l" t="t" r="r" b="b"/>
              <a:pathLst>
                <a:path w="1820" h="2614" extrusionOk="0">
                  <a:moveTo>
                    <a:pt x="0" y="0"/>
                  </a:moveTo>
                  <a:lnTo>
                    <a:pt x="0" y="1579"/>
                  </a:lnTo>
                  <a:lnTo>
                    <a:pt x="1820" y="2614"/>
                  </a:lnTo>
                  <a:lnTo>
                    <a:pt x="1820" y="1035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3425375" y="3711775"/>
              <a:ext cx="72725" cy="66250"/>
            </a:xfrm>
            <a:custGeom>
              <a:avLst/>
              <a:gdLst/>
              <a:ahLst/>
              <a:cxnLst/>
              <a:rect l="l" t="t" r="r" b="b"/>
              <a:pathLst>
                <a:path w="2909" h="2650" extrusionOk="0">
                  <a:moveTo>
                    <a:pt x="2909" y="1669"/>
                  </a:moveTo>
                  <a:lnTo>
                    <a:pt x="1" y="0"/>
                  </a:lnTo>
                  <a:lnTo>
                    <a:pt x="1" y="982"/>
                  </a:lnTo>
                  <a:lnTo>
                    <a:pt x="2909" y="2650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3430275" y="3720475"/>
              <a:ext cx="62700" cy="48850"/>
            </a:xfrm>
            <a:custGeom>
              <a:avLst/>
              <a:gdLst/>
              <a:ahLst/>
              <a:cxnLst/>
              <a:rect l="l" t="t" r="r" b="b"/>
              <a:pathLst>
                <a:path w="2508" h="1954" extrusionOk="0">
                  <a:moveTo>
                    <a:pt x="206" y="116"/>
                  </a:moveTo>
                  <a:lnTo>
                    <a:pt x="206" y="437"/>
                  </a:lnTo>
                  <a:lnTo>
                    <a:pt x="2508" y="1758"/>
                  </a:lnTo>
                  <a:lnTo>
                    <a:pt x="2508" y="1954"/>
                  </a:lnTo>
                  <a:lnTo>
                    <a:pt x="1" y="5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3430275" y="3731400"/>
              <a:ext cx="62700" cy="37925"/>
            </a:xfrm>
            <a:custGeom>
              <a:avLst/>
              <a:gdLst/>
              <a:ahLst/>
              <a:cxnLst/>
              <a:rect l="l" t="t" r="r" b="b"/>
              <a:pathLst>
                <a:path w="2508" h="1517" extrusionOk="0">
                  <a:moveTo>
                    <a:pt x="206" y="0"/>
                  </a:moveTo>
                  <a:lnTo>
                    <a:pt x="2508" y="1321"/>
                  </a:lnTo>
                  <a:lnTo>
                    <a:pt x="2508" y="1517"/>
                  </a:lnTo>
                  <a:lnTo>
                    <a:pt x="1" y="8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3435650" y="3723375"/>
              <a:ext cx="57325" cy="41050"/>
            </a:xfrm>
            <a:custGeom>
              <a:avLst/>
              <a:gdLst/>
              <a:ahLst/>
              <a:cxnLst/>
              <a:rect l="l" t="t" r="r" b="b"/>
              <a:pathLst>
                <a:path w="2293" h="1642" extrusionOk="0">
                  <a:moveTo>
                    <a:pt x="0" y="0"/>
                  </a:moveTo>
                  <a:lnTo>
                    <a:pt x="0" y="330"/>
                  </a:lnTo>
                  <a:lnTo>
                    <a:pt x="1151" y="982"/>
                  </a:lnTo>
                  <a:lnTo>
                    <a:pt x="2293" y="1642"/>
                  </a:lnTo>
                  <a:lnTo>
                    <a:pt x="2293" y="1312"/>
                  </a:lnTo>
                  <a:lnTo>
                    <a:pt x="1151" y="652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3498075" y="3694600"/>
              <a:ext cx="118025" cy="153250"/>
            </a:xfrm>
            <a:custGeom>
              <a:avLst/>
              <a:gdLst/>
              <a:ahLst/>
              <a:cxnLst/>
              <a:rect l="l" t="t" r="r" b="b"/>
              <a:pathLst>
                <a:path w="4721" h="6130" extrusionOk="0">
                  <a:moveTo>
                    <a:pt x="4720" y="2793"/>
                  </a:moveTo>
                  <a:lnTo>
                    <a:pt x="4720" y="6129"/>
                  </a:lnTo>
                  <a:lnTo>
                    <a:pt x="1" y="33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21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3601800" y="3761500"/>
              <a:ext cx="9600" cy="79875"/>
            </a:xfrm>
            <a:custGeom>
              <a:avLst/>
              <a:gdLst/>
              <a:ahLst/>
              <a:cxnLst/>
              <a:rect l="l" t="t" r="r" b="b"/>
              <a:pathLst>
                <a:path w="384" h="3195" extrusionOk="0">
                  <a:moveTo>
                    <a:pt x="27" y="1"/>
                  </a:moveTo>
                  <a:lnTo>
                    <a:pt x="0" y="2989"/>
                  </a:lnTo>
                  <a:lnTo>
                    <a:pt x="357" y="3194"/>
                  </a:lnTo>
                  <a:lnTo>
                    <a:pt x="384" y="21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3601800" y="3761500"/>
              <a:ext cx="9150" cy="79875"/>
            </a:xfrm>
            <a:custGeom>
              <a:avLst/>
              <a:gdLst/>
              <a:ahLst/>
              <a:cxnLst/>
              <a:rect l="l" t="t" r="r" b="b"/>
              <a:pathLst>
                <a:path w="366" h="3195" extrusionOk="0">
                  <a:moveTo>
                    <a:pt x="27" y="1"/>
                  </a:moveTo>
                  <a:lnTo>
                    <a:pt x="152" y="72"/>
                  </a:lnTo>
                  <a:lnTo>
                    <a:pt x="161" y="2954"/>
                  </a:lnTo>
                  <a:lnTo>
                    <a:pt x="366" y="3070"/>
                  </a:lnTo>
                  <a:lnTo>
                    <a:pt x="357" y="3194"/>
                  </a:lnTo>
                  <a:lnTo>
                    <a:pt x="0" y="298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3601800" y="3761500"/>
              <a:ext cx="4025" cy="74750"/>
            </a:xfrm>
            <a:custGeom>
              <a:avLst/>
              <a:gdLst/>
              <a:ahLst/>
              <a:cxnLst/>
              <a:rect l="l" t="t" r="r" b="b"/>
              <a:pathLst>
                <a:path w="161" h="2990" extrusionOk="0">
                  <a:moveTo>
                    <a:pt x="161" y="2954"/>
                  </a:moveTo>
                  <a:lnTo>
                    <a:pt x="0" y="2989"/>
                  </a:lnTo>
                  <a:lnTo>
                    <a:pt x="27" y="1"/>
                  </a:lnTo>
                  <a:lnTo>
                    <a:pt x="152" y="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3590650" y="3755050"/>
              <a:ext cx="9600" cy="79625"/>
            </a:xfrm>
            <a:custGeom>
              <a:avLst/>
              <a:gdLst/>
              <a:ahLst/>
              <a:cxnLst/>
              <a:rect l="l" t="t" r="r" b="b"/>
              <a:pathLst>
                <a:path w="384" h="3185" extrusionOk="0">
                  <a:moveTo>
                    <a:pt x="27" y="0"/>
                  </a:moveTo>
                  <a:lnTo>
                    <a:pt x="0" y="2980"/>
                  </a:lnTo>
                  <a:lnTo>
                    <a:pt x="357" y="3185"/>
                  </a:lnTo>
                  <a:lnTo>
                    <a:pt x="384" y="21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3590650" y="3755050"/>
              <a:ext cx="8925" cy="79625"/>
            </a:xfrm>
            <a:custGeom>
              <a:avLst/>
              <a:gdLst/>
              <a:ahLst/>
              <a:cxnLst/>
              <a:rect l="l" t="t" r="r" b="b"/>
              <a:pathLst>
                <a:path w="357" h="3185" extrusionOk="0">
                  <a:moveTo>
                    <a:pt x="27" y="0"/>
                  </a:moveTo>
                  <a:lnTo>
                    <a:pt x="143" y="71"/>
                  </a:lnTo>
                  <a:lnTo>
                    <a:pt x="161" y="2944"/>
                  </a:lnTo>
                  <a:lnTo>
                    <a:pt x="357" y="3060"/>
                  </a:lnTo>
                  <a:lnTo>
                    <a:pt x="357" y="3185"/>
                  </a:lnTo>
                  <a:lnTo>
                    <a:pt x="0" y="298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3590650" y="3755050"/>
              <a:ext cx="4025" cy="74500"/>
            </a:xfrm>
            <a:custGeom>
              <a:avLst/>
              <a:gdLst/>
              <a:ahLst/>
              <a:cxnLst/>
              <a:rect l="l" t="t" r="r" b="b"/>
              <a:pathLst>
                <a:path w="161" h="2980" extrusionOk="0">
                  <a:moveTo>
                    <a:pt x="161" y="2944"/>
                  </a:moveTo>
                  <a:lnTo>
                    <a:pt x="0" y="2980"/>
                  </a:lnTo>
                  <a:lnTo>
                    <a:pt x="27" y="0"/>
                  </a:lnTo>
                  <a:lnTo>
                    <a:pt x="143" y="7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3579275" y="3748350"/>
              <a:ext cx="9600" cy="79650"/>
            </a:xfrm>
            <a:custGeom>
              <a:avLst/>
              <a:gdLst/>
              <a:ahLst/>
              <a:cxnLst/>
              <a:rect l="l" t="t" r="r" b="b"/>
              <a:pathLst>
                <a:path w="384" h="3186" extrusionOk="0">
                  <a:moveTo>
                    <a:pt x="27" y="0"/>
                  </a:moveTo>
                  <a:lnTo>
                    <a:pt x="0" y="2980"/>
                  </a:lnTo>
                  <a:lnTo>
                    <a:pt x="357" y="3185"/>
                  </a:lnTo>
                  <a:lnTo>
                    <a:pt x="384" y="21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3579275" y="3748350"/>
              <a:ext cx="8950" cy="79650"/>
            </a:xfrm>
            <a:custGeom>
              <a:avLst/>
              <a:gdLst/>
              <a:ahLst/>
              <a:cxnLst/>
              <a:rect l="l" t="t" r="r" b="b"/>
              <a:pathLst>
                <a:path w="358" h="3186" extrusionOk="0">
                  <a:moveTo>
                    <a:pt x="27" y="0"/>
                  </a:moveTo>
                  <a:lnTo>
                    <a:pt x="143" y="72"/>
                  </a:lnTo>
                  <a:lnTo>
                    <a:pt x="161" y="2953"/>
                  </a:lnTo>
                  <a:lnTo>
                    <a:pt x="357" y="3060"/>
                  </a:lnTo>
                  <a:lnTo>
                    <a:pt x="357" y="3185"/>
                  </a:lnTo>
                  <a:lnTo>
                    <a:pt x="0" y="298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3579275" y="3748350"/>
              <a:ext cx="4025" cy="74525"/>
            </a:xfrm>
            <a:custGeom>
              <a:avLst/>
              <a:gdLst/>
              <a:ahLst/>
              <a:cxnLst/>
              <a:rect l="l" t="t" r="r" b="b"/>
              <a:pathLst>
                <a:path w="161" h="2981" extrusionOk="0">
                  <a:moveTo>
                    <a:pt x="161" y="2953"/>
                  </a:moveTo>
                  <a:lnTo>
                    <a:pt x="0" y="2980"/>
                  </a:lnTo>
                  <a:lnTo>
                    <a:pt x="27" y="0"/>
                  </a:lnTo>
                  <a:lnTo>
                    <a:pt x="143" y="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3567900" y="3741650"/>
              <a:ext cx="9600" cy="79875"/>
            </a:xfrm>
            <a:custGeom>
              <a:avLst/>
              <a:gdLst/>
              <a:ahLst/>
              <a:cxnLst/>
              <a:rect l="l" t="t" r="r" b="b"/>
              <a:pathLst>
                <a:path w="384" h="3195" extrusionOk="0">
                  <a:moveTo>
                    <a:pt x="27" y="1"/>
                  </a:moveTo>
                  <a:lnTo>
                    <a:pt x="0" y="2989"/>
                  </a:lnTo>
                  <a:lnTo>
                    <a:pt x="357" y="3195"/>
                  </a:lnTo>
                  <a:lnTo>
                    <a:pt x="384" y="21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3567900" y="3741650"/>
              <a:ext cx="8950" cy="79875"/>
            </a:xfrm>
            <a:custGeom>
              <a:avLst/>
              <a:gdLst/>
              <a:ahLst/>
              <a:cxnLst/>
              <a:rect l="l" t="t" r="r" b="b"/>
              <a:pathLst>
                <a:path w="358" h="3195" extrusionOk="0">
                  <a:moveTo>
                    <a:pt x="27" y="1"/>
                  </a:moveTo>
                  <a:lnTo>
                    <a:pt x="152" y="72"/>
                  </a:lnTo>
                  <a:lnTo>
                    <a:pt x="161" y="2954"/>
                  </a:lnTo>
                  <a:lnTo>
                    <a:pt x="357" y="3070"/>
                  </a:lnTo>
                  <a:lnTo>
                    <a:pt x="357" y="3195"/>
                  </a:lnTo>
                  <a:lnTo>
                    <a:pt x="0" y="298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3567900" y="3741650"/>
              <a:ext cx="4025" cy="74750"/>
            </a:xfrm>
            <a:custGeom>
              <a:avLst/>
              <a:gdLst/>
              <a:ahLst/>
              <a:cxnLst/>
              <a:rect l="l" t="t" r="r" b="b"/>
              <a:pathLst>
                <a:path w="161" h="2990" extrusionOk="0">
                  <a:moveTo>
                    <a:pt x="161" y="2954"/>
                  </a:moveTo>
                  <a:lnTo>
                    <a:pt x="0" y="2989"/>
                  </a:lnTo>
                  <a:lnTo>
                    <a:pt x="27" y="1"/>
                  </a:lnTo>
                  <a:lnTo>
                    <a:pt x="152" y="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3556750" y="3735200"/>
              <a:ext cx="9600" cy="79625"/>
            </a:xfrm>
            <a:custGeom>
              <a:avLst/>
              <a:gdLst/>
              <a:ahLst/>
              <a:cxnLst/>
              <a:rect l="l" t="t" r="r" b="b"/>
              <a:pathLst>
                <a:path w="384" h="3185" extrusionOk="0">
                  <a:moveTo>
                    <a:pt x="27" y="0"/>
                  </a:moveTo>
                  <a:lnTo>
                    <a:pt x="0" y="2980"/>
                  </a:lnTo>
                  <a:lnTo>
                    <a:pt x="357" y="3185"/>
                  </a:lnTo>
                  <a:lnTo>
                    <a:pt x="384" y="21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3556750" y="3735200"/>
              <a:ext cx="8925" cy="79625"/>
            </a:xfrm>
            <a:custGeom>
              <a:avLst/>
              <a:gdLst/>
              <a:ahLst/>
              <a:cxnLst/>
              <a:rect l="l" t="t" r="r" b="b"/>
              <a:pathLst>
                <a:path w="357" h="3185" extrusionOk="0">
                  <a:moveTo>
                    <a:pt x="27" y="0"/>
                  </a:moveTo>
                  <a:lnTo>
                    <a:pt x="143" y="63"/>
                  </a:lnTo>
                  <a:lnTo>
                    <a:pt x="152" y="2944"/>
                  </a:lnTo>
                  <a:lnTo>
                    <a:pt x="357" y="3060"/>
                  </a:lnTo>
                  <a:lnTo>
                    <a:pt x="357" y="3185"/>
                  </a:lnTo>
                  <a:lnTo>
                    <a:pt x="0" y="298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5"/>
            <p:cNvSpPr/>
            <p:nvPr/>
          </p:nvSpPr>
          <p:spPr>
            <a:xfrm>
              <a:off x="3556750" y="3735200"/>
              <a:ext cx="3800" cy="74500"/>
            </a:xfrm>
            <a:custGeom>
              <a:avLst/>
              <a:gdLst/>
              <a:ahLst/>
              <a:cxnLst/>
              <a:rect l="l" t="t" r="r" b="b"/>
              <a:pathLst>
                <a:path w="152" h="2980" extrusionOk="0">
                  <a:moveTo>
                    <a:pt x="152" y="2944"/>
                  </a:moveTo>
                  <a:lnTo>
                    <a:pt x="0" y="2980"/>
                  </a:lnTo>
                  <a:lnTo>
                    <a:pt x="27" y="0"/>
                  </a:lnTo>
                  <a:lnTo>
                    <a:pt x="143" y="7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5"/>
            <p:cNvSpPr/>
            <p:nvPr/>
          </p:nvSpPr>
          <p:spPr>
            <a:xfrm>
              <a:off x="3545375" y="3728500"/>
              <a:ext cx="9600" cy="79650"/>
            </a:xfrm>
            <a:custGeom>
              <a:avLst/>
              <a:gdLst/>
              <a:ahLst/>
              <a:cxnLst/>
              <a:rect l="l" t="t" r="r" b="b"/>
              <a:pathLst>
                <a:path w="384" h="3186" extrusionOk="0">
                  <a:moveTo>
                    <a:pt x="27" y="0"/>
                  </a:moveTo>
                  <a:lnTo>
                    <a:pt x="0" y="2980"/>
                  </a:lnTo>
                  <a:lnTo>
                    <a:pt x="357" y="3185"/>
                  </a:lnTo>
                  <a:lnTo>
                    <a:pt x="384" y="21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5"/>
            <p:cNvSpPr/>
            <p:nvPr/>
          </p:nvSpPr>
          <p:spPr>
            <a:xfrm>
              <a:off x="3545375" y="3728500"/>
              <a:ext cx="8950" cy="79650"/>
            </a:xfrm>
            <a:custGeom>
              <a:avLst/>
              <a:gdLst/>
              <a:ahLst/>
              <a:cxnLst/>
              <a:rect l="l" t="t" r="r" b="b"/>
              <a:pathLst>
                <a:path w="358" h="3186" extrusionOk="0">
                  <a:moveTo>
                    <a:pt x="27" y="0"/>
                  </a:moveTo>
                  <a:lnTo>
                    <a:pt x="143" y="72"/>
                  </a:lnTo>
                  <a:lnTo>
                    <a:pt x="161" y="2944"/>
                  </a:lnTo>
                  <a:lnTo>
                    <a:pt x="357" y="3060"/>
                  </a:lnTo>
                  <a:lnTo>
                    <a:pt x="357" y="3185"/>
                  </a:lnTo>
                  <a:lnTo>
                    <a:pt x="0" y="298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5"/>
            <p:cNvSpPr/>
            <p:nvPr/>
          </p:nvSpPr>
          <p:spPr>
            <a:xfrm>
              <a:off x="3545375" y="3728500"/>
              <a:ext cx="4025" cy="74525"/>
            </a:xfrm>
            <a:custGeom>
              <a:avLst/>
              <a:gdLst/>
              <a:ahLst/>
              <a:cxnLst/>
              <a:rect l="l" t="t" r="r" b="b"/>
              <a:pathLst>
                <a:path w="161" h="2981" extrusionOk="0">
                  <a:moveTo>
                    <a:pt x="161" y="2944"/>
                  </a:moveTo>
                  <a:lnTo>
                    <a:pt x="0" y="2980"/>
                  </a:lnTo>
                  <a:lnTo>
                    <a:pt x="27" y="0"/>
                  </a:lnTo>
                  <a:lnTo>
                    <a:pt x="143" y="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5"/>
            <p:cNvSpPr/>
            <p:nvPr/>
          </p:nvSpPr>
          <p:spPr>
            <a:xfrm>
              <a:off x="3534000" y="3721800"/>
              <a:ext cx="9600" cy="79875"/>
            </a:xfrm>
            <a:custGeom>
              <a:avLst/>
              <a:gdLst/>
              <a:ahLst/>
              <a:cxnLst/>
              <a:rect l="l" t="t" r="r" b="b"/>
              <a:pathLst>
                <a:path w="384" h="3195" extrusionOk="0">
                  <a:moveTo>
                    <a:pt x="27" y="1"/>
                  </a:moveTo>
                  <a:lnTo>
                    <a:pt x="0" y="2989"/>
                  </a:lnTo>
                  <a:lnTo>
                    <a:pt x="357" y="3195"/>
                  </a:lnTo>
                  <a:lnTo>
                    <a:pt x="384" y="21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3534000" y="3721800"/>
              <a:ext cx="8950" cy="79875"/>
            </a:xfrm>
            <a:custGeom>
              <a:avLst/>
              <a:gdLst/>
              <a:ahLst/>
              <a:cxnLst/>
              <a:rect l="l" t="t" r="r" b="b"/>
              <a:pathLst>
                <a:path w="358" h="3195" extrusionOk="0">
                  <a:moveTo>
                    <a:pt x="27" y="1"/>
                  </a:moveTo>
                  <a:lnTo>
                    <a:pt x="152" y="72"/>
                  </a:lnTo>
                  <a:lnTo>
                    <a:pt x="161" y="2954"/>
                  </a:lnTo>
                  <a:lnTo>
                    <a:pt x="357" y="3070"/>
                  </a:lnTo>
                  <a:lnTo>
                    <a:pt x="357" y="3195"/>
                  </a:lnTo>
                  <a:lnTo>
                    <a:pt x="0" y="298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5"/>
            <p:cNvSpPr/>
            <p:nvPr/>
          </p:nvSpPr>
          <p:spPr>
            <a:xfrm>
              <a:off x="3534000" y="3721800"/>
              <a:ext cx="4025" cy="74750"/>
            </a:xfrm>
            <a:custGeom>
              <a:avLst/>
              <a:gdLst/>
              <a:ahLst/>
              <a:cxnLst/>
              <a:rect l="l" t="t" r="r" b="b"/>
              <a:pathLst>
                <a:path w="161" h="2990" extrusionOk="0">
                  <a:moveTo>
                    <a:pt x="161" y="2954"/>
                  </a:moveTo>
                  <a:lnTo>
                    <a:pt x="0" y="2989"/>
                  </a:lnTo>
                  <a:lnTo>
                    <a:pt x="27" y="1"/>
                  </a:lnTo>
                  <a:lnTo>
                    <a:pt x="152" y="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5"/>
            <p:cNvSpPr/>
            <p:nvPr/>
          </p:nvSpPr>
          <p:spPr>
            <a:xfrm>
              <a:off x="3522850" y="3715125"/>
              <a:ext cx="9600" cy="79850"/>
            </a:xfrm>
            <a:custGeom>
              <a:avLst/>
              <a:gdLst/>
              <a:ahLst/>
              <a:cxnLst/>
              <a:rect l="l" t="t" r="r" b="b"/>
              <a:pathLst>
                <a:path w="384" h="3194" extrusionOk="0">
                  <a:moveTo>
                    <a:pt x="27" y="0"/>
                  </a:moveTo>
                  <a:lnTo>
                    <a:pt x="0" y="2989"/>
                  </a:lnTo>
                  <a:lnTo>
                    <a:pt x="357" y="3194"/>
                  </a:lnTo>
                  <a:lnTo>
                    <a:pt x="384" y="22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5"/>
            <p:cNvSpPr/>
            <p:nvPr/>
          </p:nvSpPr>
          <p:spPr>
            <a:xfrm>
              <a:off x="3522850" y="3715125"/>
              <a:ext cx="8925" cy="79850"/>
            </a:xfrm>
            <a:custGeom>
              <a:avLst/>
              <a:gdLst/>
              <a:ahLst/>
              <a:cxnLst/>
              <a:rect l="l" t="t" r="r" b="b"/>
              <a:pathLst>
                <a:path w="357" h="3194" extrusionOk="0">
                  <a:moveTo>
                    <a:pt x="27" y="0"/>
                  </a:moveTo>
                  <a:lnTo>
                    <a:pt x="143" y="72"/>
                  </a:lnTo>
                  <a:lnTo>
                    <a:pt x="152" y="2953"/>
                  </a:lnTo>
                  <a:lnTo>
                    <a:pt x="357" y="3069"/>
                  </a:lnTo>
                  <a:lnTo>
                    <a:pt x="357" y="3194"/>
                  </a:lnTo>
                  <a:lnTo>
                    <a:pt x="0" y="298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3522850" y="3715125"/>
              <a:ext cx="3800" cy="74725"/>
            </a:xfrm>
            <a:custGeom>
              <a:avLst/>
              <a:gdLst/>
              <a:ahLst/>
              <a:cxnLst/>
              <a:rect l="l" t="t" r="r" b="b"/>
              <a:pathLst>
                <a:path w="152" h="2989" extrusionOk="0">
                  <a:moveTo>
                    <a:pt x="152" y="2953"/>
                  </a:moveTo>
                  <a:lnTo>
                    <a:pt x="0" y="2989"/>
                  </a:lnTo>
                  <a:lnTo>
                    <a:pt x="27" y="0"/>
                  </a:lnTo>
                  <a:lnTo>
                    <a:pt x="143" y="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5"/>
            <p:cNvSpPr/>
            <p:nvPr/>
          </p:nvSpPr>
          <p:spPr>
            <a:xfrm>
              <a:off x="3511475" y="3708650"/>
              <a:ext cx="9600" cy="79650"/>
            </a:xfrm>
            <a:custGeom>
              <a:avLst/>
              <a:gdLst/>
              <a:ahLst/>
              <a:cxnLst/>
              <a:rect l="l" t="t" r="r" b="b"/>
              <a:pathLst>
                <a:path w="384" h="3186" extrusionOk="0">
                  <a:moveTo>
                    <a:pt x="27" y="0"/>
                  </a:moveTo>
                  <a:lnTo>
                    <a:pt x="0" y="2980"/>
                  </a:lnTo>
                  <a:lnTo>
                    <a:pt x="357" y="3185"/>
                  </a:lnTo>
                  <a:lnTo>
                    <a:pt x="384" y="21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5"/>
            <p:cNvSpPr/>
            <p:nvPr/>
          </p:nvSpPr>
          <p:spPr>
            <a:xfrm>
              <a:off x="3511475" y="3708650"/>
              <a:ext cx="8950" cy="79650"/>
            </a:xfrm>
            <a:custGeom>
              <a:avLst/>
              <a:gdLst/>
              <a:ahLst/>
              <a:cxnLst/>
              <a:rect l="l" t="t" r="r" b="b"/>
              <a:pathLst>
                <a:path w="358" h="3186" extrusionOk="0">
                  <a:moveTo>
                    <a:pt x="27" y="0"/>
                  </a:moveTo>
                  <a:lnTo>
                    <a:pt x="143" y="72"/>
                  </a:lnTo>
                  <a:lnTo>
                    <a:pt x="161" y="2944"/>
                  </a:lnTo>
                  <a:lnTo>
                    <a:pt x="357" y="3060"/>
                  </a:lnTo>
                  <a:lnTo>
                    <a:pt x="357" y="3185"/>
                  </a:lnTo>
                  <a:lnTo>
                    <a:pt x="0" y="298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3511475" y="3708650"/>
              <a:ext cx="4025" cy="74525"/>
            </a:xfrm>
            <a:custGeom>
              <a:avLst/>
              <a:gdLst/>
              <a:ahLst/>
              <a:cxnLst/>
              <a:rect l="l" t="t" r="r" b="b"/>
              <a:pathLst>
                <a:path w="161" h="2981" extrusionOk="0">
                  <a:moveTo>
                    <a:pt x="161" y="2944"/>
                  </a:moveTo>
                  <a:lnTo>
                    <a:pt x="0" y="2980"/>
                  </a:lnTo>
                  <a:lnTo>
                    <a:pt x="27" y="0"/>
                  </a:lnTo>
                  <a:lnTo>
                    <a:pt x="143" y="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3500100" y="3701950"/>
              <a:ext cx="9600" cy="79875"/>
            </a:xfrm>
            <a:custGeom>
              <a:avLst/>
              <a:gdLst/>
              <a:ahLst/>
              <a:cxnLst/>
              <a:rect l="l" t="t" r="r" b="b"/>
              <a:pathLst>
                <a:path w="384" h="3195" extrusionOk="0">
                  <a:moveTo>
                    <a:pt x="27" y="1"/>
                  </a:moveTo>
                  <a:lnTo>
                    <a:pt x="0" y="2980"/>
                  </a:lnTo>
                  <a:lnTo>
                    <a:pt x="357" y="3195"/>
                  </a:lnTo>
                  <a:lnTo>
                    <a:pt x="384" y="21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3500100" y="3701950"/>
              <a:ext cx="8950" cy="79875"/>
            </a:xfrm>
            <a:custGeom>
              <a:avLst/>
              <a:gdLst/>
              <a:ahLst/>
              <a:cxnLst/>
              <a:rect l="l" t="t" r="r" b="b"/>
              <a:pathLst>
                <a:path w="358" h="3195" extrusionOk="0">
                  <a:moveTo>
                    <a:pt x="27" y="1"/>
                  </a:moveTo>
                  <a:lnTo>
                    <a:pt x="143" y="72"/>
                  </a:lnTo>
                  <a:lnTo>
                    <a:pt x="161" y="2954"/>
                  </a:lnTo>
                  <a:lnTo>
                    <a:pt x="357" y="3070"/>
                  </a:lnTo>
                  <a:lnTo>
                    <a:pt x="357" y="3195"/>
                  </a:lnTo>
                  <a:lnTo>
                    <a:pt x="0" y="298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3500100" y="3701950"/>
              <a:ext cx="4025" cy="74750"/>
            </a:xfrm>
            <a:custGeom>
              <a:avLst/>
              <a:gdLst/>
              <a:ahLst/>
              <a:cxnLst/>
              <a:rect l="l" t="t" r="r" b="b"/>
              <a:pathLst>
                <a:path w="161" h="2990" extrusionOk="0">
                  <a:moveTo>
                    <a:pt x="161" y="2954"/>
                  </a:moveTo>
                  <a:lnTo>
                    <a:pt x="0" y="2989"/>
                  </a:lnTo>
                  <a:lnTo>
                    <a:pt x="27" y="1"/>
                  </a:lnTo>
                  <a:lnTo>
                    <a:pt x="143" y="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3403300" y="3741425"/>
              <a:ext cx="282825" cy="205675"/>
            </a:xfrm>
            <a:custGeom>
              <a:avLst/>
              <a:gdLst/>
              <a:ahLst/>
              <a:cxnLst/>
              <a:rect l="l" t="t" r="r" b="b"/>
              <a:pathLst>
                <a:path w="11313" h="8227" extrusionOk="0">
                  <a:moveTo>
                    <a:pt x="11312" y="6451"/>
                  </a:moveTo>
                  <a:lnTo>
                    <a:pt x="0" y="1"/>
                  </a:lnTo>
                  <a:lnTo>
                    <a:pt x="0" y="1776"/>
                  </a:lnTo>
                  <a:lnTo>
                    <a:pt x="11312" y="8226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3686100" y="3895775"/>
              <a:ext cx="11625" cy="51325"/>
            </a:xfrm>
            <a:custGeom>
              <a:avLst/>
              <a:gdLst/>
              <a:ahLst/>
              <a:cxnLst/>
              <a:rect l="l" t="t" r="r" b="b"/>
              <a:pathLst>
                <a:path w="465" h="2053" extrusionOk="0">
                  <a:moveTo>
                    <a:pt x="0" y="2052"/>
                  </a:moveTo>
                  <a:lnTo>
                    <a:pt x="464" y="696"/>
                  </a:lnTo>
                  <a:lnTo>
                    <a:pt x="464" y="0"/>
                  </a:lnTo>
                  <a:lnTo>
                    <a:pt x="0" y="277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3403300" y="3734525"/>
              <a:ext cx="294425" cy="168175"/>
            </a:xfrm>
            <a:custGeom>
              <a:avLst/>
              <a:gdLst/>
              <a:ahLst/>
              <a:cxnLst/>
              <a:rect l="l" t="t" r="r" b="b"/>
              <a:pathLst>
                <a:path w="11777" h="6727" extrusionOk="0">
                  <a:moveTo>
                    <a:pt x="0" y="277"/>
                  </a:moveTo>
                  <a:lnTo>
                    <a:pt x="464" y="0"/>
                  </a:lnTo>
                  <a:lnTo>
                    <a:pt x="11776" y="6450"/>
                  </a:lnTo>
                  <a:lnTo>
                    <a:pt x="11312" y="6727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3697700" y="3864100"/>
              <a:ext cx="77175" cy="89675"/>
            </a:xfrm>
            <a:custGeom>
              <a:avLst/>
              <a:gdLst/>
              <a:ahLst/>
              <a:cxnLst/>
              <a:rect l="l" t="t" r="r" b="b"/>
              <a:pathLst>
                <a:path w="3087" h="3587" extrusionOk="0">
                  <a:moveTo>
                    <a:pt x="0" y="1811"/>
                  </a:moveTo>
                  <a:lnTo>
                    <a:pt x="0" y="3587"/>
                  </a:lnTo>
                  <a:lnTo>
                    <a:pt x="3007" y="1811"/>
                  </a:lnTo>
                  <a:lnTo>
                    <a:pt x="3007" y="473"/>
                  </a:lnTo>
                  <a:cubicBezTo>
                    <a:pt x="3007" y="322"/>
                    <a:pt x="3033" y="161"/>
                    <a:pt x="308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3686100" y="3902675"/>
              <a:ext cx="11625" cy="51325"/>
            </a:xfrm>
            <a:custGeom>
              <a:avLst/>
              <a:gdLst/>
              <a:ahLst/>
              <a:cxnLst/>
              <a:rect l="l" t="t" r="r" b="b"/>
              <a:pathLst>
                <a:path w="465" h="2053" extrusionOk="0">
                  <a:moveTo>
                    <a:pt x="464" y="2053"/>
                  </a:moveTo>
                  <a:lnTo>
                    <a:pt x="0" y="1776"/>
                  </a:lnTo>
                  <a:lnTo>
                    <a:pt x="0" y="1"/>
                  </a:lnTo>
                  <a:lnTo>
                    <a:pt x="464" y="268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3686100" y="3848475"/>
              <a:ext cx="94800" cy="60925"/>
            </a:xfrm>
            <a:custGeom>
              <a:avLst/>
              <a:gdLst/>
              <a:ahLst/>
              <a:cxnLst/>
              <a:rect l="l" t="t" r="r" b="b"/>
              <a:pathLst>
                <a:path w="3792" h="2437" extrusionOk="0">
                  <a:moveTo>
                    <a:pt x="0" y="2169"/>
                  </a:moveTo>
                  <a:lnTo>
                    <a:pt x="455" y="2436"/>
                  </a:lnTo>
                  <a:lnTo>
                    <a:pt x="464" y="2436"/>
                  </a:lnTo>
                  <a:lnTo>
                    <a:pt x="3551" y="625"/>
                  </a:lnTo>
                  <a:cubicBezTo>
                    <a:pt x="3604" y="438"/>
                    <a:pt x="3685" y="251"/>
                    <a:pt x="3792" y="72"/>
                  </a:cubicBezTo>
                  <a:lnTo>
                    <a:pt x="3667" y="1"/>
                  </a:lnTo>
                  <a:lnTo>
                    <a:pt x="455" y="1892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4175425" y="3550300"/>
              <a:ext cx="115100" cy="126700"/>
            </a:xfrm>
            <a:custGeom>
              <a:avLst/>
              <a:gdLst/>
              <a:ahLst/>
              <a:cxnLst/>
              <a:rect l="l" t="t" r="r" b="b"/>
              <a:pathLst>
                <a:path w="4604" h="5068" extrusionOk="0">
                  <a:moveTo>
                    <a:pt x="0" y="3631"/>
                  </a:moveTo>
                  <a:lnTo>
                    <a:pt x="0" y="5068"/>
                  </a:lnTo>
                  <a:lnTo>
                    <a:pt x="161" y="4970"/>
                  </a:lnTo>
                  <a:lnTo>
                    <a:pt x="161" y="3640"/>
                  </a:lnTo>
                  <a:cubicBezTo>
                    <a:pt x="161" y="2989"/>
                    <a:pt x="625" y="2204"/>
                    <a:pt x="1178" y="1883"/>
                  </a:cubicBezTo>
                  <a:lnTo>
                    <a:pt x="3417" y="589"/>
                  </a:lnTo>
                  <a:cubicBezTo>
                    <a:pt x="3979" y="268"/>
                    <a:pt x="4434" y="527"/>
                    <a:pt x="4434" y="1169"/>
                  </a:cubicBezTo>
                  <a:lnTo>
                    <a:pt x="4434" y="2507"/>
                  </a:lnTo>
                  <a:lnTo>
                    <a:pt x="4603" y="2409"/>
                  </a:lnTo>
                  <a:lnTo>
                    <a:pt x="4603" y="973"/>
                  </a:lnTo>
                  <a:cubicBezTo>
                    <a:pt x="4603" y="277"/>
                    <a:pt x="4113" y="1"/>
                    <a:pt x="3506" y="340"/>
                  </a:cubicBezTo>
                  <a:lnTo>
                    <a:pt x="1097" y="1740"/>
                  </a:lnTo>
                  <a:cubicBezTo>
                    <a:pt x="491" y="2088"/>
                    <a:pt x="0" y="2936"/>
                    <a:pt x="0" y="3631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3768850" y="3784925"/>
              <a:ext cx="115100" cy="126925"/>
            </a:xfrm>
            <a:custGeom>
              <a:avLst/>
              <a:gdLst/>
              <a:ahLst/>
              <a:cxnLst/>
              <a:rect l="l" t="t" r="r" b="b"/>
              <a:pathLst>
                <a:path w="4604" h="5077" extrusionOk="0">
                  <a:moveTo>
                    <a:pt x="0" y="3631"/>
                  </a:moveTo>
                  <a:lnTo>
                    <a:pt x="0" y="5077"/>
                  </a:lnTo>
                  <a:lnTo>
                    <a:pt x="170" y="4978"/>
                  </a:lnTo>
                  <a:lnTo>
                    <a:pt x="170" y="3640"/>
                  </a:lnTo>
                  <a:cubicBezTo>
                    <a:pt x="170" y="2998"/>
                    <a:pt x="625" y="2213"/>
                    <a:pt x="1187" y="1892"/>
                  </a:cubicBezTo>
                  <a:lnTo>
                    <a:pt x="3426" y="598"/>
                  </a:lnTo>
                  <a:cubicBezTo>
                    <a:pt x="3988" y="268"/>
                    <a:pt x="4443" y="536"/>
                    <a:pt x="4443" y="1178"/>
                  </a:cubicBezTo>
                  <a:lnTo>
                    <a:pt x="4443" y="2507"/>
                  </a:lnTo>
                  <a:lnTo>
                    <a:pt x="4603" y="2409"/>
                  </a:lnTo>
                  <a:lnTo>
                    <a:pt x="4603" y="982"/>
                  </a:lnTo>
                  <a:cubicBezTo>
                    <a:pt x="4603" y="277"/>
                    <a:pt x="4113" y="0"/>
                    <a:pt x="3506" y="348"/>
                  </a:cubicBezTo>
                  <a:lnTo>
                    <a:pt x="1097" y="1740"/>
                  </a:lnTo>
                  <a:cubicBezTo>
                    <a:pt x="491" y="2088"/>
                    <a:pt x="0" y="2935"/>
                    <a:pt x="0" y="3631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3721550" y="3827975"/>
              <a:ext cx="27900" cy="20100"/>
            </a:xfrm>
            <a:custGeom>
              <a:avLst/>
              <a:gdLst/>
              <a:ahLst/>
              <a:cxnLst/>
              <a:rect l="l" t="t" r="r" b="b"/>
              <a:pathLst>
                <a:path w="1116" h="804" extrusionOk="0">
                  <a:moveTo>
                    <a:pt x="1116" y="0"/>
                  </a:moveTo>
                  <a:lnTo>
                    <a:pt x="1009" y="214"/>
                  </a:lnTo>
                  <a:lnTo>
                    <a:pt x="1" y="803"/>
                  </a:lnTo>
                  <a:lnTo>
                    <a:pt x="1" y="43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3721550" y="3806775"/>
              <a:ext cx="27900" cy="16525"/>
            </a:xfrm>
            <a:custGeom>
              <a:avLst/>
              <a:gdLst/>
              <a:ahLst/>
              <a:cxnLst/>
              <a:rect l="l" t="t" r="r" b="b"/>
              <a:pathLst>
                <a:path w="1116" h="661" extrusionOk="0">
                  <a:moveTo>
                    <a:pt x="1116" y="117"/>
                  </a:moveTo>
                  <a:lnTo>
                    <a:pt x="188" y="661"/>
                  </a:lnTo>
                  <a:lnTo>
                    <a:pt x="1" y="545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3726250" y="3809675"/>
              <a:ext cx="23200" cy="31925"/>
            </a:xfrm>
            <a:custGeom>
              <a:avLst/>
              <a:gdLst/>
              <a:ahLst/>
              <a:cxnLst/>
              <a:rect l="l" t="t" r="r" b="b"/>
              <a:pathLst>
                <a:path w="928" h="1277" extrusionOk="0">
                  <a:moveTo>
                    <a:pt x="928" y="1"/>
                  </a:moveTo>
                  <a:lnTo>
                    <a:pt x="928" y="741"/>
                  </a:lnTo>
                  <a:lnTo>
                    <a:pt x="0" y="1276"/>
                  </a:lnTo>
                  <a:lnTo>
                    <a:pt x="0" y="545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3721550" y="3820375"/>
              <a:ext cx="4725" cy="21225"/>
            </a:xfrm>
            <a:custGeom>
              <a:avLst/>
              <a:gdLst/>
              <a:ahLst/>
              <a:cxnLst/>
              <a:rect l="l" t="t" r="r" b="b"/>
              <a:pathLst>
                <a:path w="189" h="849" extrusionOk="0">
                  <a:moveTo>
                    <a:pt x="188" y="117"/>
                  </a:moveTo>
                  <a:lnTo>
                    <a:pt x="188" y="848"/>
                  </a:lnTo>
                  <a:lnTo>
                    <a:pt x="1" y="7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4322175" y="3479600"/>
              <a:ext cx="18525" cy="39950"/>
            </a:xfrm>
            <a:custGeom>
              <a:avLst/>
              <a:gdLst/>
              <a:ahLst/>
              <a:cxnLst/>
              <a:rect l="l" t="t" r="r" b="b"/>
              <a:pathLst>
                <a:path w="741" h="1598" extrusionOk="0">
                  <a:moveTo>
                    <a:pt x="0" y="438"/>
                  </a:moveTo>
                  <a:lnTo>
                    <a:pt x="0" y="1597"/>
                  </a:lnTo>
                  <a:lnTo>
                    <a:pt x="589" y="1250"/>
                  </a:lnTo>
                  <a:lnTo>
                    <a:pt x="634" y="875"/>
                  </a:lnTo>
                  <a:lnTo>
                    <a:pt x="634" y="848"/>
                  </a:lnTo>
                  <a:lnTo>
                    <a:pt x="651" y="679"/>
                  </a:lnTo>
                  <a:lnTo>
                    <a:pt x="714" y="197"/>
                  </a:lnTo>
                  <a:lnTo>
                    <a:pt x="714" y="170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4317050" y="3496550"/>
              <a:ext cx="21425" cy="41725"/>
            </a:xfrm>
            <a:custGeom>
              <a:avLst/>
              <a:gdLst/>
              <a:ahLst/>
              <a:cxnLst/>
              <a:rect l="l" t="t" r="r" b="b"/>
              <a:pathLst>
                <a:path w="857" h="1669" extrusionOk="0">
                  <a:moveTo>
                    <a:pt x="0" y="509"/>
                  </a:moveTo>
                  <a:lnTo>
                    <a:pt x="0" y="1669"/>
                  </a:lnTo>
                  <a:lnTo>
                    <a:pt x="705" y="1250"/>
                  </a:lnTo>
                  <a:lnTo>
                    <a:pt x="767" y="750"/>
                  </a:lnTo>
                  <a:lnTo>
                    <a:pt x="794" y="572"/>
                  </a:lnTo>
                  <a:lnTo>
                    <a:pt x="839" y="197"/>
                  </a:lnTo>
                  <a:lnTo>
                    <a:pt x="839" y="170"/>
                  </a:lnTo>
                  <a:lnTo>
                    <a:pt x="856" y="1"/>
                  </a:lnTo>
                  <a:lnTo>
                    <a:pt x="214" y="384"/>
                  </a:lnTo>
                  <a:lnTo>
                    <a:pt x="205" y="384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3479575" y="3785825"/>
              <a:ext cx="113100" cy="111075"/>
            </a:xfrm>
            <a:custGeom>
              <a:avLst/>
              <a:gdLst/>
              <a:ahLst/>
              <a:cxnLst/>
              <a:rect l="l" t="t" r="r" b="b"/>
              <a:pathLst>
                <a:path w="4524" h="4443" extrusionOk="0">
                  <a:moveTo>
                    <a:pt x="0" y="303"/>
                  </a:moveTo>
                  <a:lnTo>
                    <a:pt x="0" y="1713"/>
                  </a:lnTo>
                  <a:cubicBezTo>
                    <a:pt x="0" y="1865"/>
                    <a:pt x="81" y="1998"/>
                    <a:pt x="206" y="2070"/>
                  </a:cubicBezTo>
                  <a:lnTo>
                    <a:pt x="4158" y="4345"/>
                  </a:lnTo>
                  <a:cubicBezTo>
                    <a:pt x="4318" y="4443"/>
                    <a:pt x="4523" y="4327"/>
                    <a:pt x="4523" y="4131"/>
                  </a:cubicBezTo>
                  <a:lnTo>
                    <a:pt x="4523" y="2730"/>
                  </a:lnTo>
                  <a:cubicBezTo>
                    <a:pt x="4523" y="2578"/>
                    <a:pt x="4443" y="2445"/>
                    <a:pt x="4318" y="2373"/>
                  </a:cubicBezTo>
                  <a:lnTo>
                    <a:pt x="366" y="89"/>
                  </a:lnTo>
                  <a:cubicBezTo>
                    <a:pt x="206" y="0"/>
                    <a:pt x="0" y="116"/>
                    <a:pt x="0" y="3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2684700" y="3302300"/>
              <a:ext cx="28125" cy="39950"/>
            </a:xfrm>
            <a:custGeom>
              <a:avLst/>
              <a:gdLst/>
              <a:ahLst/>
              <a:cxnLst/>
              <a:rect l="l" t="t" r="r" b="b"/>
              <a:pathLst>
                <a:path w="1125" h="1598" extrusionOk="0">
                  <a:moveTo>
                    <a:pt x="1" y="652"/>
                  </a:moveTo>
                  <a:lnTo>
                    <a:pt x="1125" y="0"/>
                  </a:lnTo>
                  <a:lnTo>
                    <a:pt x="1125" y="678"/>
                  </a:lnTo>
                  <a:lnTo>
                    <a:pt x="1" y="159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2673325" y="3312100"/>
              <a:ext cx="11400" cy="30150"/>
            </a:xfrm>
            <a:custGeom>
              <a:avLst/>
              <a:gdLst/>
              <a:ahLst/>
              <a:cxnLst/>
              <a:rect l="l" t="t" r="r" b="b"/>
              <a:pathLst>
                <a:path w="456" h="1206" extrusionOk="0">
                  <a:moveTo>
                    <a:pt x="456" y="1205"/>
                  </a:moveTo>
                  <a:lnTo>
                    <a:pt x="1" y="938"/>
                  </a:lnTo>
                  <a:lnTo>
                    <a:pt x="1" y="1"/>
                  </a:lnTo>
                  <a:lnTo>
                    <a:pt x="456" y="26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2673325" y="3295825"/>
              <a:ext cx="39500" cy="22775"/>
            </a:xfrm>
            <a:custGeom>
              <a:avLst/>
              <a:gdLst/>
              <a:ahLst/>
              <a:cxnLst/>
              <a:rect l="l" t="t" r="r" b="b"/>
              <a:pathLst>
                <a:path w="1580" h="911" extrusionOk="0">
                  <a:moveTo>
                    <a:pt x="1580" y="259"/>
                  </a:moveTo>
                  <a:lnTo>
                    <a:pt x="1125" y="1"/>
                  </a:lnTo>
                  <a:lnTo>
                    <a:pt x="1" y="652"/>
                  </a:lnTo>
                  <a:lnTo>
                    <a:pt x="456" y="91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3456600" y="2945675"/>
              <a:ext cx="202750" cy="137850"/>
            </a:xfrm>
            <a:custGeom>
              <a:avLst/>
              <a:gdLst/>
              <a:ahLst/>
              <a:cxnLst/>
              <a:rect l="l" t="t" r="r" b="b"/>
              <a:pathLst>
                <a:path w="8110" h="5514" extrusionOk="0">
                  <a:moveTo>
                    <a:pt x="8110" y="4649"/>
                  </a:moveTo>
                  <a:lnTo>
                    <a:pt x="1" y="1"/>
                  </a:lnTo>
                  <a:lnTo>
                    <a:pt x="1" y="875"/>
                  </a:lnTo>
                  <a:lnTo>
                    <a:pt x="8110" y="551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3659325" y="3057200"/>
              <a:ext cx="8275" cy="26325"/>
            </a:xfrm>
            <a:custGeom>
              <a:avLst/>
              <a:gdLst/>
              <a:ahLst/>
              <a:cxnLst/>
              <a:rect l="l" t="t" r="r" b="b"/>
              <a:pathLst>
                <a:path w="331" h="1053" extrusionOk="0">
                  <a:moveTo>
                    <a:pt x="1" y="1053"/>
                  </a:moveTo>
                  <a:lnTo>
                    <a:pt x="331" y="866"/>
                  </a:lnTo>
                  <a:lnTo>
                    <a:pt x="331" y="0"/>
                  </a:lnTo>
                  <a:lnTo>
                    <a:pt x="1" y="18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3456600" y="2941000"/>
              <a:ext cx="211000" cy="120900"/>
            </a:xfrm>
            <a:custGeom>
              <a:avLst/>
              <a:gdLst/>
              <a:ahLst/>
              <a:cxnLst/>
              <a:rect l="l" t="t" r="r" b="b"/>
              <a:pathLst>
                <a:path w="8440" h="4836" extrusionOk="0">
                  <a:moveTo>
                    <a:pt x="1" y="188"/>
                  </a:moveTo>
                  <a:lnTo>
                    <a:pt x="331" y="0"/>
                  </a:lnTo>
                  <a:lnTo>
                    <a:pt x="8440" y="4648"/>
                  </a:lnTo>
                  <a:lnTo>
                    <a:pt x="8110" y="483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2949675" y="3007900"/>
              <a:ext cx="51300" cy="65150"/>
            </a:xfrm>
            <a:custGeom>
              <a:avLst/>
              <a:gdLst/>
              <a:ahLst/>
              <a:cxnLst/>
              <a:rect l="l" t="t" r="r" b="b"/>
              <a:pathLst>
                <a:path w="2052" h="2606" extrusionOk="0">
                  <a:moveTo>
                    <a:pt x="1856" y="2606"/>
                  </a:moveTo>
                  <a:lnTo>
                    <a:pt x="2052" y="2293"/>
                  </a:lnTo>
                  <a:lnTo>
                    <a:pt x="883" y="1562"/>
                  </a:lnTo>
                  <a:cubicBezTo>
                    <a:pt x="562" y="1366"/>
                    <a:pt x="366" y="1018"/>
                    <a:pt x="366" y="643"/>
                  </a:cubicBezTo>
                  <a:lnTo>
                    <a:pt x="366" y="1"/>
                  </a:lnTo>
                  <a:lnTo>
                    <a:pt x="0" y="1"/>
                  </a:lnTo>
                  <a:lnTo>
                    <a:pt x="0" y="643"/>
                  </a:lnTo>
                  <a:cubicBezTo>
                    <a:pt x="0" y="1143"/>
                    <a:pt x="259" y="1606"/>
                    <a:pt x="687" y="1874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2932925" y="2976025"/>
              <a:ext cx="50675" cy="46850"/>
            </a:xfrm>
            <a:custGeom>
              <a:avLst/>
              <a:gdLst/>
              <a:ahLst/>
              <a:cxnLst/>
              <a:rect l="l" t="t" r="r" b="b"/>
              <a:pathLst>
                <a:path w="2027" h="1874" extrusionOk="0">
                  <a:moveTo>
                    <a:pt x="251" y="972"/>
                  </a:moveTo>
                  <a:cubicBezTo>
                    <a:pt x="251" y="972"/>
                    <a:pt x="260" y="972"/>
                    <a:pt x="260" y="972"/>
                  </a:cubicBezTo>
                  <a:cubicBezTo>
                    <a:pt x="456" y="1088"/>
                    <a:pt x="652" y="1195"/>
                    <a:pt x="848" y="1311"/>
                  </a:cubicBezTo>
                  <a:cubicBezTo>
                    <a:pt x="964" y="1374"/>
                    <a:pt x="1080" y="1436"/>
                    <a:pt x="1187" y="1508"/>
                  </a:cubicBezTo>
                  <a:cubicBezTo>
                    <a:pt x="1223" y="1534"/>
                    <a:pt x="1250" y="1561"/>
                    <a:pt x="1277" y="1588"/>
                  </a:cubicBezTo>
                  <a:cubicBezTo>
                    <a:pt x="1295" y="1606"/>
                    <a:pt x="1303" y="1633"/>
                    <a:pt x="1312" y="1659"/>
                  </a:cubicBezTo>
                  <a:cubicBezTo>
                    <a:pt x="1348" y="1713"/>
                    <a:pt x="1428" y="1757"/>
                    <a:pt x="1491" y="1784"/>
                  </a:cubicBezTo>
                  <a:cubicBezTo>
                    <a:pt x="1723" y="1873"/>
                    <a:pt x="1919" y="1659"/>
                    <a:pt x="1964" y="1445"/>
                  </a:cubicBezTo>
                  <a:cubicBezTo>
                    <a:pt x="2026" y="1187"/>
                    <a:pt x="1919" y="865"/>
                    <a:pt x="1723" y="687"/>
                  </a:cubicBezTo>
                  <a:cubicBezTo>
                    <a:pt x="1535" y="526"/>
                    <a:pt x="1312" y="393"/>
                    <a:pt x="1098" y="277"/>
                  </a:cubicBezTo>
                  <a:cubicBezTo>
                    <a:pt x="866" y="152"/>
                    <a:pt x="617" y="0"/>
                    <a:pt x="340" y="80"/>
                  </a:cubicBezTo>
                  <a:cubicBezTo>
                    <a:pt x="215" y="116"/>
                    <a:pt x="99" y="205"/>
                    <a:pt x="37" y="321"/>
                  </a:cubicBezTo>
                  <a:cubicBezTo>
                    <a:pt x="1" y="384"/>
                    <a:pt x="10" y="419"/>
                    <a:pt x="37" y="482"/>
                  </a:cubicBezTo>
                  <a:cubicBezTo>
                    <a:pt x="63" y="544"/>
                    <a:pt x="90" y="607"/>
                    <a:pt x="99" y="669"/>
                  </a:cubicBezTo>
                  <a:cubicBezTo>
                    <a:pt x="108" y="723"/>
                    <a:pt x="90" y="758"/>
                    <a:pt x="117" y="821"/>
                  </a:cubicBezTo>
                  <a:cubicBezTo>
                    <a:pt x="144" y="883"/>
                    <a:pt x="197" y="937"/>
                    <a:pt x="251" y="972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2930700" y="2976025"/>
              <a:ext cx="47525" cy="49975"/>
            </a:xfrm>
            <a:custGeom>
              <a:avLst/>
              <a:gdLst/>
              <a:ahLst/>
              <a:cxnLst/>
              <a:rect l="l" t="t" r="r" b="b"/>
              <a:pathLst>
                <a:path w="1901" h="1999" extrusionOk="0">
                  <a:moveTo>
                    <a:pt x="197" y="1079"/>
                  </a:moveTo>
                  <a:cubicBezTo>
                    <a:pt x="277" y="1142"/>
                    <a:pt x="375" y="1195"/>
                    <a:pt x="465" y="1249"/>
                  </a:cubicBezTo>
                  <a:cubicBezTo>
                    <a:pt x="634" y="1347"/>
                    <a:pt x="804" y="1445"/>
                    <a:pt x="973" y="1543"/>
                  </a:cubicBezTo>
                  <a:cubicBezTo>
                    <a:pt x="1187" y="1668"/>
                    <a:pt x="1598" y="1998"/>
                    <a:pt x="1803" y="1704"/>
                  </a:cubicBezTo>
                  <a:cubicBezTo>
                    <a:pt x="1901" y="1570"/>
                    <a:pt x="1892" y="1347"/>
                    <a:pt x="1847" y="1195"/>
                  </a:cubicBezTo>
                  <a:cubicBezTo>
                    <a:pt x="1803" y="1053"/>
                    <a:pt x="1714" y="928"/>
                    <a:pt x="1615" y="821"/>
                  </a:cubicBezTo>
                  <a:cubicBezTo>
                    <a:pt x="1535" y="732"/>
                    <a:pt x="1401" y="678"/>
                    <a:pt x="1303" y="616"/>
                  </a:cubicBezTo>
                  <a:cubicBezTo>
                    <a:pt x="1169" y="544"/>
                    <a:pt x="1045" y="464"/>
                    <a:pt x="920" y="393"/>
                  </a:cubicBezTo>
                  <a:cubicBezTo>
                    <a:pt x="697" y="268"/>
                    <a:pt x="411" y="0"/>
                    <a:pt x="152" y="196"/>
                  </a:cubicBezTo>
                  <a:cubicBezTo>
                    <a:pt x="45" y="285"/>
                    <a:pt x="19" y="410"/>
                    <a:pt x="10" y="544"/>
                  </a:cubicBezTo>
                  <a:cubicBezTo>
                    <a:pt x="10" y="678"/>
                    <a:pt x="1" y="839"/>
                    <a:pt x="81" y="955"/>
                  </a:cubicBezTo>
                  <a:cubicBezTo>
                    <a:pt x="117" y="999"/>
                    <a:pt x="152" y="1044"/>
                    <a:pt x="197" y="107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2695850" y="2775300"/>
              <a:ext cx="706350" cy="566500"/>
            </a:xfrm>
            <a:custGeom>
              <a:avLst/>
              <a:gdLst/>
              <a:ahLst/>
              <a:cxnLst/>
              <a:rect l="l" t="t" r="r" b="b"/>
              <a:pathLst>
                <a:path w="28254" h="22660" extrusionOk="0">
                  <a:moveTo>
                    <a:pt x="10813" y="10616"/>
                  </a:moveTo>
                  <a:lnTo>
                    <a:pt x="12526" y="5915"/>
                  </a:lnTo>
                  <a:lnTo>
                    <a:pt x="22767" y="0"/>
                  </a:lnTo>
                  <a:lnTo>
                    <a:pt x="23900" y="3051"/>
                  </a:lnTo>
                  <a:lnTo>
                    <a:pt x="28254" y="2123"/>
                  </a:lnTo>
                  <a:lnTo>
                    <a:pt x="28254" y="6486"/>
                  </a:lnTo>
                  <a:lnTo>
                    <a:pt x="24935" y="8404"/>
                  </a:lnTo>
                  <a:lnTo>
                    <a:pt x="24935" y="7868"/>
                  </a:lnTo>
                  <a:cubicBezTo>
                    <a:pt x="24935" y="7101"/>
                    <a:pt x="24391" y="6798"/>
                    <a:pt x="23722" y="7182"/>
                  </a:cubicBezTo>
                  <a:lnTo>
                    <a:pt x="22794" y="7717"/>
                  </a:lnTo>
                  <a:cubicBezTo>
                    <a:pt x="22125" y="8100"/>
                    <a:pt x="21590" y="9037"/>
                    <a:pt x="21590" y="9795"/>
                  </a:cubicBezTo>
                  <a:lnTo>
                    <a:pt x="21590" y="10331"/>
                  </a:lnTo>
                  <a:lnTo>
                    <a:pt x="10100" y="16968"/>
                  </a:lnTo>
                  <a:lnTo>
                    <a:pt x="10100" y="16433"/>
                  </a:lnTo>
                  <a:cubicBezTo>
                    <a:pt x="10100" y="15665"/>
                    <a:pt x="9555" y="15362"/>
                    <a:pt x="8886" y="15746"/>
                  </a:cubicBezTo>
                  <a:lnTo>
                    <a:pt x="4158" y="18342"/>
                  </a:lnTo>
                  <a:cubicBezTo>
                    <a:pt x="3489" y="18725"/>
                    <a:pt x="2954" y="19662"/>
                    <a:pt x="2954" y="20420"/>
                  </a:cubicBezTo>
                  <a:lnTo>
                    <a:pt x="2954" y="20956"/>
                  </a:lnTo>
                  <a:lnTo>
                    <a:pt x="1" y="22659"/>
                  </a:lnTo>
                  <a:lnTo>
                    <a:pt x="1" y="1827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3293350" y="2828375"/>
              <a:ext cx="366000" cy="169525"/>
            </a:xfrm>
            <a:custGeom>
              <a:avLst/>
              <a:gdLst/>
              <a:ahLst/>
              <a:cxnLst/>
              <a:rect l="l" t="t" r="r" b="b"/>
              <a:pathLst>
                <a:path w="14640" h="6781" extrusionOk="0">
                  <a:moveTo>
                    <a:pt x="14640" y="5852"/>
                  </a:moveTo>
                  <a:lnTo>
                    <a:pt x="4354" y="0"/>
                  </a:lnTo>
                  <a:lnTo>
                    <a:pt x="0" y="928"/>
                  </a:lnTo>
                  <a:lnTo>
                    <a:pt x="10286" y="678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2966175" y="2923150"/>
              <a:ext cx="300000" cy="263875"/>
            </a:xfrm>
            <a:custGeom>
              <a:avLst/>
              <a:gdLst/>
              <a:ahLst/>
              <a:cxnLst/>
              <a:rect l="l" t="t" r="r" b="b"/>
              <a:pathLst>
                <a:path w="12000" h="10555" extrusionOk="0">
                  <a:moveTo>
                    <a:pt x="11999" y="5853"/>
                  </a:moveTo>
                  <a:lnTo>
                    <a:pt x="1713" y="1"/>
                  </a:lnTo>
                  <a:lnTo>
                    <a:pt x="0" y="4702"/>
                  </a:lnTo>
                  <a:lnTo>
                    <a:pt x="10286" y="10554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2977550" y="2936525"/>
              <a:ext cx="277250" cy="237125"/>
            </a:xfrm>
            <a:custGeom>
              <a:avLst/>
              <a:gdLst/>
              <a:ahLst/>
              <a:cxnLst/>
              <a:rect l="l" t="t" r="r" b="b"/>
              <a:pathLst>
                <a:path w="11090" h="9485" extrusionOk="0">
                  <a:moveTo>
                    <a:pt x="11089" y="5478"/>
                  </a:moveTo>
                  <a:lnTo>
                    <a:pt x="1454" y="1"/>
                  </a:lnTo>
                  <a:lnTo>
                    <a:pt x="0" y="4007"/>
                  </a:lnTo>
                  <a:lnTo>
                    <a:pt x="9635" y="948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2983125" y="2943225"/>
              <a:ext cx="266100" cy="223725"/>
            </a:xfrm>
            <a:custGeom>
              <a:avLst/>
              <a:gdLst/>
              <a:ahLst/>
              <a:cxnLst/>
              <a:rect l="l" t="t" r="r" b="b"/>
              <a:pathLst>
                <a:path w="10644" h="8949" extrusionOk="0">
                  <a:moveTo>
                    <a:pt x="0" y="3649"/>
                  </a:moveTo>
                  <a:lnTo>
                    <a:pt x="9314" y="8948"/>
                  </a:lnTo>
                  <a:lnTo>
                    <a:pt x="10643" y="5300"/>
                  </a:lnTo>
                  <a:lnTo>
                    <a:pt x="3827" y="1419"/>
                  </a:lnTo>
                  <a:lnTo>
                    <a:pt x="1329" y="1"/>
                  </a:lnTo>
                  <a:lnTo>
                    <a:pt x="9" y="36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3469750" y="3061425"/>
              <a:ext cx="124925" cy="67375"/>
            </a:xfrm>
            <a:custGeom>
              <a:avLst/>
              <a:gdLst/>
              <a:ahLst/>
              <a:cxnLst/>
              <a:rect l="l" t="t" r="r" b="b"/>
              <a:pathLst>
                <a:path w="4997" h="2695" extrusionOk="0">
                  <a:moveTo>
                    <a:pt x="4461" y="2695"/>
                  </a:moveTo>
                  <a:lnTo>
                    <a:pt x="1" y="1"/>
                  </a:lnTo>
                  <a:lnTo>
                    <a:pt x="4292" y="402"/>
                  </a:lnTo>
                  <a:lnTo>
                    <a:pt x="4997" y="1901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3452150" y="3067900"/>
              <a:ext cx="115550" cy="139200"/>
            </a:xfrm>
            <a:custGeom>
              <a:avLst/>
              <a:gdLst/>
              <a:ahLst/>
              <a:cxnLst/>
              <a:rect l="l" t="t" r="r" b="b"/>
              <a:pathLst>
                <a:path w="4622" h="5568" extrusionOk="0">
                  <a:moveTo>
                    <a:pt x="0" y="3596"/>
                  </a:moveTo>
                  <a:cubicBezTo>
                    <a:pt x="0" y="2400"/>
                    <a:pt x="848" y="937"/>
                    <a:pt x="1891" y="339"/>
                  </a:cubicBezTo>
                  <a:cubicBezTo>
                    <a:pt x="2409" y="36"/>
                    <a:pt x="2882" y="0"/>
                    <a:pt x="3221" y="197"/>
                  </a:cubicBezTo>
                  <a:lnTo>
                    <a:pt x="3221" y="197"/>
                  </a:lnTo>
                  <a:lnTo>
                    <a:pt x="3230" y="197"/>
                  </a:lnTo>
                  <a:cubicBezTo>
                    <a:pt x="3230" y="197"/>
                    <a:pt x="3230" y="197"/>
                    <a:pt x="3230" y="197"/>
                  </a:cubicBezTo>
                  <a:lnTo>
                    <a:pt x="4621" y="1000"/>
                  </a:lnTo>
                  <a:lnTo>
                    <a:pt x="1891" y="5567"/>
                  </a:lnTo>
                  <a:lnTo>
                    <a:pt x="562" y="4809"/>
                  </a:lnTo>
                  <a:cubicBezTo>
                    <a:pt x="553" y="4809"/>
                    <a:pt x="553" y="4809"/>
                    <a:pt x="553" y="4800"/>
                  </a:cubicBezTo>
                  <a:lnTo>
                    <a:pt x="553" y="4800"/>
                  </a:lnTo>
                  <a:lnTo>
                    <a:pt x="553" y="4800"/>
                  </a:lnTo>
                  <a:cubicBezTo>
                    <a:pt x="214" y="4604"/>
                    <a:pt x="0" y="4184"/>
                    <a:pt x="0" y="3596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3485375" y="3080175"/>
              <a:ext cx="94375" cy="138525"/>
            </a:xfrm>
            <a:custGeom>
              <a:avLst/>
              <a:gdLst/>
              <a:ahLst/>
              <a:cxnLst/>
              <a:rect l="l" t="t" r="r" b="b"/>
              <a:pathLst>
                <a:path w="3775" h="5541" extrusionOk="0">
                  <a:moveTo>
                    <a:pt x="0" y="3854"/>
                  </a:moveTo>
                  <a:cubicBezTo>
                    <a:pt x="0" y="5058"/>
                    <a:pt x="848" y="5540"/>
                    <a:pt x="1892" y="4933"/>
                  </a:cubicBezTo>
                  <a:cubicBezTo>
                    <a:pt x="2935" y="4336"/>
                    <a:pt x="3774" y="2873"/>
                    <a:pt x="3774" y="1677"/>
                  </a:cubicBezTo>
                  <a:cubicBezTo>
                    <a:pt x="3774" y="482"/>
                    <a:pt x="2935" y="0"/>
                    <a:pt x="1892" y="598"/>
                  </a:cubicBezTo>
                  <a:cubicBezTo>
                    <a:pt x="848" y="1204"/>
                    <a:pt x="0" y="2659"/>
                    <a:pt x="0" y="3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3504775" y="3110950"/>
              <a:ext cx="55550" cy="76950"/>
            </a:xfrm>
            <a:custGeom>
              <a:avLst/>
              <a:gdLst/>
              <a:ahLst/>
              <a:cxnLst/>
              <a:rect l="l" t="t" r="r" b="b"/>
              <a:pathLst>
                <a:path w="2222" h="3078" extrusionOk="0">
                  <a:moveTo>
                    <a:pt x="1" y="2409"/>
                  </a:moveTo>
                  <a:cubicBezTo>
                    <a:pt x="1" y="2605"/>
                    <a:pt x="45" y="3078"/>
                    <a:pt x="438" y="3078"/>
                  </a:cubicBezTo>
                  <a:cubicBezTo>
                    <a:pt x="572" y="3078"/>
                    <a:pt x="741" y="3024"/>
                    <a:pt x="911" y="2917"/>
                  </a:cubicBezTo>
                  <a:cubicBezTo>
                    <a:pt x="1624" y="2507"/>
                    <a:pt x="2222" y="1481"/>
                    <a:pt x="2222" y="669"/>
                  </a:cubicBezTo>
                  <a:cubicBezTo>
                    <a:pt x="2222" y="464"/>
                    <a:pt x="2177" y="0"/>
                    <a:pt x="1794" y="0"/>
                  </a:cubicBezTo>
                  <a:cubicBezTo>
                    <a:pt x="1651" y="0"/>
                    <a:pt x="1490" y="54"/>
                    <a:pt x="1312" y="152"/>
                  </a:cubicBezTo>
                  <a:cubicBezTo>
                    <a:pt x="1285" y="161"/>
                    <a:pt x="1267" y="179"/>
                    <a:pt x="1241" y="196"/>
                  </a:cubicBezTo>
                  <a:cubicBezTo>
                    <a:pt x="1160" y="241"/>
                    <a:pt x="1089" y="304"/>
                    <a:pt x="1018" y="366"/>
                  </a:cubicBezTo>
                  <a:cubicBezTo>
                    <a:pt x="982" y="393"/>
                    <a:pt x="946" y="428"/>
                    <a:pt x="911" y="455"/>
                  </a:cubicBezTo>
                  <a:cubicBezTo>
                    <a:pt x="554" y="803"/>
                    <a:pt x="259" y="1285"/>
                    <a:pt x="108" y="1767"/>
                  </a:cubicBezTo>
                  <a:cubicBezTo>
                    <a:pt x="108" y="1767"/>
                    <a:pt x="108" y="1767"/>
                    <a:pt x="108" y="1775"/>
                  </a:cubicBezTo>
                  <a:cubicBezTo>
                    <a:pt x="63" y="1900"/>
                    <a:pt x="36" y="2034"/>
                    <a:pt x="18" y="2168"/>
                  </a:cubicBezTo>
                  <a:cubicBezTo>
                    <a:pt x="9" y="2248"/>
                    <a:pt x="1" y="2329"/>
                    <a:pt x="1" y="2409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3507675" y="3111175"/>
              <a:ext cx="52650" cy="76725"/>
            </a:xfrm>
            <a:custGeom>
              <a:avLst/>
              <a:gdLst/>
              <a:ahLst/>
              <a:cxnLst/>
              <a:rect l="l" t="t" r="r" b="b"/>
              <a:pathLst>
                <a:path w="2106" h="3069" extrusionOk="0">
                  <a:moveTo>
                    <a:pt x="90" y="2899"/>
                  </a:moveTo>
                  <a:cubicBezTo>
                    <a:pt x="224" y="2899"/>
                    <a:pt x="393" y="2846"/>
                    <a:pt x="563" y="2748"/>
                  </a:cubicBezTo>
                  <a:cubicBezTo>
                    <a:pt x="1276" y="2337"/>
                    <a:pt x="1874" y="1303"/>
                    <a:pt x="1874" y="491"/>
                  </a:cubicBezTo>
                  <a:cubicBezTo>
                    <a:pt x="1874" y="366"/>
                    <a:pt x="1856" y="152"/>
                    <a:pt x="1767" y="0"/>
                  </a:cubicBezTo>
                  <a:cubicBezTo>
                    <a:pt x="2070" y="63"/>
                    <a:pt x="2106" y="473"/>
                    <a:pt x="2106" y="651"/>
                  </a:cubicBezTo>
                  <a:cubicBezTo>
                    <a:pt x="2106" y="1472"/>
                    <a:pt x="1508" y="2498"/>
                    <a:pt x="795" y="2908"/>
                  </a:cubicBezTo>
                  <a:cubicBezTo>
                    <a:pt x="625" y="3015"/>
                    <a:pt x="456" y="3069"/>
                    <a:pt x="322" y="3069"/>
                  </a:cubicBezTo>
                  <a:cubicBezTo>
                    <a:pt x="161" y="3069"/>
                    <a:pt x="63" y="2989"/>
                    <a:pt x="1" y="2891"/>
                  </a:cubicBezTo>
                  <a:cubicBezTo>
                    <a:pt x="27" y="2899"/>
                    <a:pt x="54" y="2899"/>
                    <a:pt x="90" y="289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3505225" y="3115850"/>
              <a:ext cx="39050" cy="55100"/>
            </a:xfrm>
            <a:custGeom>
              <a:avLst/>
              <a:gdLst/>
              <a:ahLst/>
              <a:cxnLst/>
              <a:rect l="l" t="t" r="r" b="b"/>
              <a:pathLst>
                <a:path w="1562" h="2204" extrusionOk="0">
                  <a:moveTo>
                    <a:pt x="0" y="1972"/>
                  </a:moveTo>
                  <a:cubicBezTo>
                    <a:pt x="45" y="2026"/>
                    <a:pt x="90" y="2070"/>
                    <a:pt x="143" y="2097"/>
                  </a:cubicBezTo>
                  <a:lnTo>
                    <a:pt x="143" y="2097"/>
                  </a:lnTo>
                  <a:cubicBezTo>
                    <a:pt x="143" y="2097"/>
                    <a:pt x="143" y="2097"/>
                    <a:pt x="143" y="2097"/>
                  </a:cubicBezTo>
                  <a:lnTo>
                    <a:pt x="339" y="2204"/>
                  </a:lnTo>
                  <a:lnTo>
                    <a:pt x="1553" y="161"/>
                  </a:lnTo>
                  <a:lnTo>
                    <a:pt x="1562" y="161"/>
                  </a:lnTo>
                  <a:lnTo>
                    <a:pt x="1544" y="152"/>
                  </a:lnTo>
                  <a:cubicBezTo>
                    <a:pt x="1526" y="143"/>
                    <a:pt x="1508" y="134"/>
                    <a:pt x="1490" y="125"/>
                  </a:cubicBezTo>
                  <a:lnTo>
                    <a:pt x="1339" y="45"/>
                  </a:lnTo>
                  <a:lnTo>
                    <a:pt x="1330" y="45"/>
                  </a:lnTo>
                  <a:lnTo>
                    <a:pt x="1330" y="45"/>
                  </a:lnTo>
                  <a:cubicBezTo>
                    <a:pt x="1294" y="27"/>
                    <a:pt x="1258" y="9"/>
                    <a:pt x="1223" y="0"/>
                  </a:cubicBezTo>
                  <a:cubicBezTo>
                    <a:pt x="1142" y="45"/>
                    <a:pt x="1071" y="108"/>
                    <a:pt x="1000" y="170"/>
                  </a:cubicBezTo>
                  <a:cubicBezTo>
                    <a:pt x="964" y="197"/>
                    <a:pt x="928" y="232"/>
                    <a:pt x="893" y="259"/>
                  </a:cubicBezTo>
                  <a:cubicBezTo>
                    <a:pt x="536" y="607"/>
                    <a:pt x="241" y="1089"/>
                    <a:pt x="90" y="1571"/>
                  </a:cubicBezTo>
                  <a:cubicBezTo>
                    <a:pt x="90" y="1571"/>
                    <a:pt x="90" y="1571"/>
                    <a:pt x="90" y="1579"/>
                  </a:cubicBezTo>
                  <a:cubicBezTo>
                    <a:pt x="45" y="1704"/>
                    <a:pt x="18" y="1838"/>
                    <a:pt x="0" y="1972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3507450" y="3117400"/>
              <a:ext cx="42175" cy="55575"/>
            </a:xfrm>
            <a:custGeom>
              <a:avLst/>
              <a:gdLst/>
              <a:ahLst/>
              <a:cxnLst/>
              <a:rect l="l" t="t" r="r" b="b"/>
              <a:pathLst>
                <a:path w="1687" h="2223" extrusionOk="0">
                  <a:moveTo>
                    <a:pt x="1" y="1598"/>
                  </a:moveTo>
                  <a:cubicBezTo>
                    <a:pt x="1" y="1865"/>
                    <a:pt x="99" y="2053"/>
                    <a:pt x="250" y="2142"/>
                  </a:cubicBezTo>
                  <a:cubicBezTo>
                    <a:pt x="402" y="2222"/>
                    <a:pt x="616" y="2213"/>
                    <a:pt x="839" y="2080"/>
                  </a:cubicBezTo>
                  <a:cubicBezTo>
                    <a:pt x="1312" y="1803"/>
                    <a:pt x="1687" y="1161"/>
                    <a:pt x="1687" y="625"/>
                  </a:cubicBezTo>
                  <a:cubicBezTo>
                    <a:pt x="1687" y="376"/>
                    <a:pt x="1606" y="188"/>
                    <a:pt x="1464" y="99"/>
                  </a:cubicBezTo>
                  <a:cubicBezTo>
                    <a:pt x="1464" y="99"/>
                    <a:pt x="1455" y="90"/>
                    <a:pt x="1455" y="90"/>
                  </a:cubicBezTo>
                  <a:cubicBezTo>
                    <a:pt x="1437" y="81"/>
                    <a:pt x="1419" y="72"/>
                    <a:pt x="1401" y="63"/>
                  </a:cubicBezTo>
                  <a:cubicBezTo>
                    <a:pt x="1267" y="1"/>
                    <a:pt x="1098" y="19"/>
                    <a:pt x="911" y="108"/>
                  </a:cubicBezTo>
                  <a:cubicBezTo>
                    <a:pt x="875" y="135"/>
                    <a:pt x="839" y="170"/>
                    <a:pt x="804" y="197"/>
                  </a:cubicBezTo>
                  <a:cubicBezTo>
                    <a:pt x="447" y="545"/>
                    <a:pt x="152" y="1027"/>
                    <a:pt x="1" y="1509"/>
                  </a:cubicBezTo>
                  <a:cubicBezTo>
                    <a:pt x="1" y="1535"/>
                    <a:pt x="1" y="1571"/>
                    <a:pt x="1" y="159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3522175" y="3137250"/>
              <a:ext cx="14525" cy="18325"/>
            </a:xfrm>
            <a:custGeom>
              <a:avLst/>
              <a:gdLst/>
              <a:ahLst/>
              <a:cxnLst/>
              <a:rect l="l" t="t" r="r" b="b"/>
              <a:pathLst>
                <a:path w="581" h="733" extrusionOk="0">
                  <a:moveTo>
                    <a:pt x="0" y="492"/>
                  </a:moveTo>
                  <a:cubicBezTo>
                    <a:pt x="0" y="331"/>
                    <a:pt x="116" y="126"/>
                    <a:pt x="259" y="45"/>
                  </a:cubicBezTo>
                  <a:cubicBezTo>
                    <a:pt x="330" y="1"/>
                    <a:pt x="393" y="1"/>
                    <a:pt x="438" y="28"/>
                  </a:cubicBezTo>
                  <a:lnTo>
                    <a:pt x="438" y="28"/>
                  </a:lnTo>
                  <a:lnTo>
                    <a:pt x="438" y="28"/>
                  </a:lnTo>
                  <a:lnTo>
                    <a:pt x="580" y="108"/>
                  </a:lnTo>
                  <a:lnTo>
                    <a:pt x="206" y="732"/>
                  </a:lnTo>
                  <a:lnTo>
                    <a:pt x="72" y="661"/>
                  </a:lnTo>
                  <a:lnTo>
                    <a:pt x="72" y="661"/>
                  </a:lnTo>
                  <a:lnTo>
                    <a:pt x="72" y="661"/>
                  </a:lnTo>
                  <a:cubicBezTo>
                    <a:pt x="27" y="634"/>
                    <a:pt x="0" y="572"/>
                    <a:pt x="0" y="492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3525525" y="3138150"/>
              <a:ext cx="12950" cy="18975"/>
            </a:xfrm>
            <a:custGeom>
              <a:avLst/>
              <a:gdLst/>
              <a:ahLst/>
              <a:cxnLst/>
              <a:rect l="l" t="t" r="r" b="b"/>
              <a:pathLst>
                <a:path w="518" h="759" extrusionOk="0">
                  <a:moveTo>
                    <a:pt x="0" y="536"/>
                  </a:moveTo>
                  <a:cubicBezTo>
                    <a:pt x="0" y="696"/>
                    <a:pt x="116" y="759"/>
                    <a:pt x="259" y="679"/>
                  </a:cubicBezTo>
                  <a:cubicBezTo>
                    <a:pt x="402" y="598"/>
                    <a:pt x="518" y="393"/>
                    <a:pt x="518" y="233"/>
                  </a:cubicBezTo>
                  <a:cubicBezTo>
                    <a:pt x="518" y="72"/>
                    <a:pt x="402" y="1"/>
                    <a:pt x="259" y="81"/>
                  </a:cubicBezTo>
                  <a:cubicBezTo>
                    <a:pt x="116" y="170"/>
                    <a:pt x="0" y="366"/>
                    <a:pt x="0" y="536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3060500" y="3296950"/>
              <a:ext cx="124700" cy="67375"/>
            </a:xfrm>
            <a:custGeom>
              <a:avLst/>
              <a:gdLst/>
              <a:ahLst/>
              <a:cxnLst/>
              <a:rect l="l" t="t" r="r" b="b"/>
              <a:pathLst>
                <a:path w="4988" h="2695" extrusionOk="0">
                  <a:moveTo>
                    <a:pt x="4452" y="2694"/>
                  </a:moveTo>
                  <a:lnTo>
                    <a:pt x="1" y="0"/>
                  </a:lnTo>
                  <a:lnTo>
                    <a:pt x="4283" y="402"/>
                  </a:lnTo>
                  <a:lnTo>
                    <a:pt x="4988" y="1901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3044675" y="3297850"/>
              <a:ext cx="115325" cy="138950"/>
            </a:xfrm>
            <a:custGeom>
              <a:avLst/>
              <a:gdLst/>
              <a:ahLst/>
              <a:cxnLst/>
              <a:rect l="l" t="t" r="r" b="b"/>
              <a:pathLst>
                <a:path w="4613" h="5558" extrusionOk="0">
                  <a:moveTo>
                    <a:pt x="0" y="3586"/>
                  </a:moveTo>
                  <a:cubicBezTo>
                    <a:pt x="0" y="2391"/>
                    <a:pt x="848" y="928"/>
                    <a:pt x="1883" y="330"/>
                  </a:cubicBezTo>
                  <a:cubicBezTo>
                    <a:pt x="2409" y="27"/>
                    <a:pt x="2873" y="0"/>
                    <a:pt x="3221" y="187"/>
                  </a:cubicBezTo>
                  <a:lnTo>
                    <a:pt x="3221" y="187"/>
                  </a:lnTo>
                  <a:lnTo>
                    <a:pt x="3221" y="187"/>
                  </a:lnTo>
                  <a:cubicBezTo>
                    <a:pt x="3221" y="187"/>
                    <a:pt x="3221" y="187"/>
                    <a:pt x="3221" y="187"/>
                  </a:cubicBezTo>
                  <a:lnTo>
                    <a:pt x="4613" y="990"/>
                  </a:lnTo>
                  <a:lnTo>
                    <a:pt x="1883" y="5558"/>
                  </a:lnTo>
                  <a:lnTo>
                    <a:pt x="554" y="4800"/>
                  </a:lnTo>
                  <a:cubicBezTo>
                    <a:pt x="554" y="4800"/>
                    <a:pt x="554" y="4800"/>
                    <a:pt x="545" y="4791"/>
                  </a:cubicBezTo>
                  <a:lnTo>
                    <a:pt x="545" y="4791"/>
                  </a:lnTo>
                  <a:lnTo>
                    <a:pt x="545" y="4791"/>
                  </a:lnTo>
                  <a:cubicBezTo>
                    <a:pt x="206" y="4594"/>
                    <a:pt x="0" y="4175"/>
                    <a:pt x="0" y="3586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5"/>
            <p:cNvSpPr/>
            <p:nvPr/>
          </p:nvSpPr>
          <p:spPr>
            <a:xfrm>
              <a:off x="3077675" y="3309875"/>
              <a:ext cx="94600" cy="138525"/>
            </a:xfrm>
            <a:custGeom>
              <a:avLst/>
              <a:gdLst/>
              <a:ahLst/>
              <a:cxnLst/>
              <a:rect l="l" t="t" r="r" b="b"/>
              <a:pathLst>
                <a:path w="3784" h="5541" extrusionOk="0">
                  <a:moveTo>
                    <a:pt x="1" y="3855"/>
                  </a:moveTo>
                  <a:cubicBezTo>
                    <a:pt x="1" y="5059"/>
                    <a:pt x="848" y="5541"/>
                    <a:pt x="1892" y="4934"/>
                  </a:cubicBezTo>
                  <a:cubicBezTo>
                    <a:pt x="2936" y="4336"/>
                    <a:pt x="3783" y="2873"/>
                    <a:pt x="3783" y="1678"/>
                  </a:cubicBezTo>
                  <a:cubicBezTo>
                    <a:pt x="3783" y="482"/>
                    <a:pt x="2936" y="1"/>
                    <a:pt x="1892" y="598"/>
                  </a:cubicBezTo>
                  <a:cubicBezTo>
                    <a:pt x="848" y="1205"/>
                    <a:pt x="1" y="2659"/>
                    <a:pt x="1" y="3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3097300" y="3340650"/>
              <a:ext cx="55350" cy="76975"/>
            </a:xfrm>
            <a:custGeom>
              <a:avLst/>
              <a:gdLst/>
              <a:ahLst/>
              <a:cxnLst/>
              <a:rect l="l" t="t" r="r" b="b"/>
              <a:pathLst>
                <a:path w="2214" h="3079" extrusionOk="0">
                  <a:moveTo>
                    <a:pt x="1" y="2410"/>
                  </a:moveTo>
                  <a:cubicBezTo>
                    <a:pt x="1" y="2606"/>
                    <a:pt x="36" y="3079"/>
                    <a:pt x="429" y="3079"/>
                  </a:cubicBezTo>
                  <a:cubicBezTo>
                    <a:pt x="572" y="3079"/>
                    <a:pt x="732" y="3025"/>
                    <a:pt x="911" y="2918"/>
                  </a:cubicBezTo>
                  <a:cubicBezTo>
                    <a:pt x="1616" y="2508"/>
                    <a:pt x="2213" y="1482"/>
                    <a:pt x="2213" y="670"/>
                  </a:cubicBezTo>
                  <a:cubicBezTo>
                    <a:pt x="2213" y="465"/>
                    <a:pt x="2178" y="1"/>
                    <a:pt x="1785" y="1"/>
                  </a:cubicBezTo>
                  <a:cubicBezTo>
                    <a:pt x="1651" y="1"/>
                    <a:pt x="1482" y="54"/>
                    <a:pt x="1312" y="153"/>
                  </a:cubicBezTo>
                  <a:cubicBezTo>
                    <a:pt x="1285" y="161"/>
                    <a:pt x="1259" y="179"/>
                    <a:pt x="1241" y="197"/>
                  </a:cubicBezTo>
                  <a:cubicBezTo>
                    <a:pt x="1161" y="242"/>
                    <a:pt x="1080" y="304"/>
                    <a:pt x="1009" y="367"/>
                  </a:cubicBezTo>
                  <a:cubicBezTo>
                    <a:pt x="973" y="393"/>
                    <a:pt x="938" y="429"/>
                    <a:pt x="911" y="456"/>
                  </a:cubicBezTo>
                  <a:cubicBezTo>
                    <a:pt x="545" y="804"/>
                    <a:pt x="251" y="1285"/>
                    <a:pt x="108" y="1767"/>
                  </a:cubicBezTo>
                  <a:cubicBezTo>
                    <a:pt x="108" y="1767"/>
                    <a:pt x="99" y="1767"/>
                    <a:pt x="99" y="1776"/>
                  </a:cubicBezTo>
                  <a:cubicBezTo>
                    <a:pt x="63" y="1901"/>
                    <a:pt x="36" y="2035"/>
                    <a:pt x="19" y="2169"/>
                  </a:cubicBezTo>
                  <a:cubicBezTo>
                    <a:pt x="1" y="2249"/>
                    <a:pt x="1" y="2329"/>
                    <a:pt x="1" y="241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3099975" y="3340875"/>
              <a:ext cx="52675" cy="76750"/>
            </a:xfrm>
            <a:custGeom>
              <a:avLst/>
              <a:gdLst/>
              <a:ahLst/>
              <a:cxnLst/>
              <a:rect l="l" t="t" r="r" b="b"/>
              <a:pathLst>
                <a:path w="2107" h="3070" extrusionOk="0">
                  <a:moveTo>
                    <a:pt x="90" y="2900"/>
                  </a:moveTo>
                  <a:cubicBezTo>
                    <a:pt x="233" y="2900"/>
                    <a:pt x="393" y="2847"/>
                    <a:pt x="572" y="2748"/>
                  </a:cubicBezTo>
                  <a:cubicBezTo>
                    <a:pt x="1277" y="2338"/>
                    <a:pt x="1883" y="1303"/>
                    <a:pt x="1883" y="491"/>
                  </a:cubicBezTo>
                  <a:cubicBezTo>
                    <a:pt x="1883" y="367"/>
                    <a:pt x="1865" y="152"/>
                    <a:pt x="1767" y="1"/>
                  </a:cubicBezTo>
                  <a:cubicBezTo>
                    <a:pt x="2071" y="63"/>
                    <a:pt x="2106" y="474"/>
                    <a:pt x="2106" y="652"/>
                  </a:cubicBezTo>
                  <a:cubicBezTo>
                    <a:pt x="2106" y="1473"/>
                    <a:pt x="1509" y="2499"/>
                    <a:pt x="804" y="2909"/>
                  </a:cubicBezTo>
                  <a:cubicBezTo>
                    <a:pt x="625" y="3016"/>
                    <a:pt x="465" y="3070"/>
                    <a:pt x="322" y="3070"/>
                  </a:cubicBezTo>
                  <a:cubicBezTo>
                    <a:pt x="170" y="3070"/>
                    <a:pt x="72" y="2989"/>
                    <a:pt x="1" y="2891"/>
                  </a:cubicBezTo>
                  <a:cubicBezTo>
                    <a:pt x="37" y="2900"/>
                    <a:pt x="63" y="2900"/>
                    <a:pt x="90" y="290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3097750" y="3345575"/>
              <a:ext cx="38825" cy="55100"/>
            </a:xfrm>
            <a:custGeom>
              <a:avLst/>
              <a:gdLst/>
              <a:ahLst/>
              <a:cxnLst/>
              <a:rect l="l" t="t" r="r" b="b"/>
              <a:pathLst>
                <a:path w="1553" h="2204" extrusionOk="0">
                  <a:moveTo>
                    <a:pt x="1" y="1972"/>
                  </a:moveTo>
                  <a:cubicBezTo>
                    <a:pt x="36" y="2025"/>
                    <a:pt x="81" y="2070"/>
                    <a:pt x="134" y="2097"/>
                  </a:cubicBezTo>
                  <a:lnTo>
                    <a:pt x="134" y="2097"/>
                  </a:lnTo>
                  <a:cubicBezTo>
                    <a:pt x="134" y="2097"/>
                    <a:pt x="134" y="2097"/>
                    <a:pt x="134" y="2097"/>
                  </a:cubicBezTo>
                  <a:lnTo>
                    <a:pt x="340" y="2204"/>
                  </a:lnTo>
                  <a:lnTo>
                    <a:pt x="1553" y="161"/>
                  </a:lnTo>
                  <a:lnTo>
                    <a:pt x="1553" y="161"/>
                  </a:lnTo>
                  <a:lnTo>
                    <a:pt x="1535" y="152"/>
                  </a:lnTo>
                  <a:cubicBezTo>
                    <a:pt x="1517" y="143"/>
                    <a:pt x="1499" y="134"/>
                    <a:pt x="1482" y="125"/>
                  </a:cubicBezTo>
                  <a:lnTo>
                    <a:pt x="1330" y="45"/>
                  </a:lnTo>
                  <a:lnTo>
                    <a:pt x="1330" y="45"/>
                  </a:lnTo>
                  <a:lnTo>
                    <a:pt x="1330" y="45"/>
                  </a:lnTo>
                  <a:cubicBezTo>
                    <a:pt x="1294" y="27"/>
                    <a:pt x="1259" y="9"/>
                    <a:pt x="1223" y="0"/>
                  </a:cubicBezTo>
                  <a:cubicBezTo>
                    <a:pt x="1143" y="45"/>
                    <a:pt x="1062" y="107"/>
                    <a:pt x="991" y="170"/>
                  </a:cubicBezTo>
                  <a:cubicBezTo>
                    <a:pt x="955" y="196"/>
                    <a:pt x="920" y="232"/>
                    <a:pt x="893" y="259"/>
                  </a:cubicBezTo>
                  <a:cubicBezTo>
                    <a:pt x="527" y="607"/>
                    <a:pt x="233" y="1088"/>
                    <a:pt x="90" y="1570"/>
                  </a:cubicBezTo>
                  <a:cubicBezTo>
                    <a:pt x="90" y="1570"/>
                    <a:pt x="81" y="1570"/>
                    <a:pt x="81" y="1579"/>
                  </a:cubicBezTo>
                  <a:cubicBezTo>
                    <a:pt x="45" y="1704"/>
                    <a:pt x="18" y="1838"/>
                    <a:pt x="1" y="1972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3099750" y="3347125"/>
              <a:ext cx="42200" cy="55550"/>
            </a:xfrm>
            <a:custGeom>
              <a:avLst/>
              <a:gdLst/>
              <a:ahLst/>
              <a:cxnLst/>
              <a:rect l="l" t="t" r="r" b="b"/>
              <a:pathLst>
                <a:path w="1688" h="2222" extrusionOk="0">
                  <a:moveTo>
                    <a:pt x="1" y="1597"/>
                  </a:moveTo>
                  <a:cubicBezTo>
                    <a:pt x="1" y="1865"/>
                    <a:pt x="99" y="2052"/>
                    <a:pt x="260" y="2142"/>
                  </a:cubicBezTo>
                  <a:cubicBezTo>
                    <a:pt x="411" y="2222"/>
                    <a:pt x="616" y="2213"/>
                    <a:pt x="848" y="2079"/>
                  </a:cubicBezTo>
                  <a:cubicBezTo>
                    <a:pt x="1312" y="1812"/>
                    <a:pt x="1687" y="1160"/>
                    <a:pt x="1687" y="625"/>
                  </a:cubicBezTo>
                  <a:cubicBezTo>
                    <a:pt x="1687" y="375"/>
                    <a:pt x="1607" y="188"/>
                    <a:pt x="1473" y="99"/>
                  </a:cubicBezTo>
                  <a:cubicBezTo>
                    <a:pt x="1464" y="99"/>
                    <a:pt x="1464" y="90"/>
                    <a:pt x="1455" y="90"/>
                  </a:cubicBezTo>
                  <a:cubicBezTo>
                    <a:pt x="1437" y="81"/>
                    <a:pt x="1419" y="72"/>
                    <a:pt x="1402" y="63"/>
                  </a:cubicBezTo>
                  <a:cubicBezTo>
                    <a:pt x="1268" y="1"/>
                    <a:pt x="1098" y="18"/>
                    <a:pt x="911" y="108"/>
                  </a:cubicBezTo>
                  <a:cubicBezTo>
                    <a:pt x="875" y="134"/>
                    <a:pt x="840" y="170"/>
                    <a:pt x="813" y="197"/>
                  </a:cubicBezTo>
                  <a:cubicBezTo>
                    <a:pt x="447" y="545"/>
                    <a:pt x="153" y="1026"/>
                    <a:pt x="10" y="1508"/>
                  </a:cubicBezTo>
                  <a:cubicBezTo>
                    <a:pt x="1" y="1535"/>
                    <a:pt x="1" y="1571"/>
                    <a:pt x="1" y="1597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3114475" y="3366975"/>
              <a:ext cx="14750" cy="18325"/>
            </a:xfrm>
            <a:custGeom>
              <a:avLst/>
              <a:gdLst/>
              <a:ahLst/>
              <a:cxnLst/>
              <a:rect l="l" t="t" r="r" b="b"/>
              <a:pathLst>
                <a:path w="590" h="733" extrusionOk="0">
                  <a:moveTo>
                    <a:pt x="1" y="491"/>
                  </a:moveTo>
                  <a:cubicBezTo>
                    <a:pt x="1" y="331"/>
                    <a:pt x="117" y="125"/>
                    <a:pt x="259" y="45"/>
                  </a:cubicBezTo>
                  <a:cubicBezTo>
                    <a:pt x="331" y="1"/>
                    <a:pt x="393" y="1"/>
                    <a:pt x="447" y="27"/>
                  </a:cubicBezTo>
                  <a:lnTo>
                    <a:pt x="447" y="27"/>
                  </a:lnTo>
                  <a:lnTo>
                    <a:pt x="447" y="27"/>
                  </a:lnTo>
                  <a:lnTo>
                    <a:pt x="447" y="27"/>
                  </a:lnTo>
                  <a:lnTo>
                    <a:pt x="590" y="108"/>
                  </a:lnTo>
                  <a:lnTo>
                    <a:pt x="215" y="732"/>
                  </a:lnTo>
                  <a:lnTo>
                    <a:pt x="81" y="661"/>
                  </a:lnTo>
                  <a:cubicBezTo>
                    <a:pt x="81" y="661"/>
                    <a:pt x="81" y="661"/>
                    <a:pt x="72" y="661"/>
                  </a:cubicBezTo>
                  <a:lnTo>
                    <a:pt x="72" y="661"/>
                  </a:lnTo>
                  <a:cubicBezTo>
                    <a:pt x="27" y="634"/>
                    <a:pt x="1" y="571"/>
                    <a:pt x="1" y="49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3117825" y="3367875"/>
              <a:ext cx="12950" cy="18975"/>
            </a:xfrm>
            <a:custGeom>
              <a:avLst/>
              <a:gdLst/>
              <a:ahLst/>
              <a:cxnLst/>
              <a:rect l="l" t="t" r="r" b="b"/>
              <a:pathLst>
                <a:path w="518" h="759" extrusionOk="0">
                  <a:moveTo>
                    <a:pt x="1" y="535"/>
                  </a:moveTo>
                  <a:cubicBezTo>
                    <a:pt x="1" y="696"/>
                    <a:pt x="117" y="758"/>
                    <a:pt x="259" y="678"/>
                  </a:cubicBezTo>
                  <a:cubicBezTo>
                    <a:pt x="402" y="598"/>
                    <a:pt x="518" y="393"/>
                    <a:pt x="518" y="232"/>
                  </a:cubicBezTo>
                  <a:cubicBezTo>
                    <a:pt x="518" y="72"/>
                    <a:pt x="402" y="0"/>
                    <a:pt x="259" y="80"/>
                  </a:cubicBezTo>
                  <a:cubicBezTo>
                    <a:pt x="117" y="170"/>
                    <a:pt x="1" y="366"/>
                    <a:pt x="1" y="53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2953000" y="2921600"/>
              <a:ext cx="706350" cy="566500"/>
            </a:xfrm>
            <a:custGeom>
              <a:avLst/>
              <a:gdLst/>
              <a:ahLst/>
              <a:cxnLst/>
              <a:rect l="l" t="t" r="r" b="b"/>
              <a:pathLst>
                <a:path w="28254" h="22660" extrusionOk="0">
                  <a:moveTo>
                    <a:pt x="1" y="18270"/>
                  </a:moveTo>
                  <a:lnTo>
                    <a:pt x="1" y="22660"/>
                  </a:lnTo>
                  <a:lnTo>
                    <a:pt x="4854" y="19974"/>
                  </a:lnTo>
                  <a:lnTo>
                    <a:pt x="5015" y="19876"/>
                  </a:lnTo>
                  <a:cubicBezTo>
                    <a:pt x="4979" y="19725"/>
                    <a:pt x="4952" y="19546"/>
                    <a:pt x="4952" y="19350"/>
                  </a:cubicBezTo>
                  <a:cubicBezTo>
                    <a:pt x="4952" y="18128"/>
                    <a:pt x="5817" y="16638"/>
                    <a:pt x="6888" y="16022"/>
                  </a:cubicBezTo>
                  <a:cubicBezTo>
                    <a:pt x="7950" y="15407"/>
                    <a:pt x="8815" y="15898"/>
                    <a:pt x="8815" y="17120"/>
                  </a:cubicBezTo>
                  <a:cubicBezTo>
                    <a:pt x="8815" y="17316"/>
                    <a:pt x="8797" y="17521"/>
                    <a:pt x="8752" y="17717"/>
                  </a:cubicBezTo>
                  <a:lnTo>
                    <a:pt x="8770" y="17708"/>
                  </a:lnTo>
                  <a:lnTo>
                    <a:pt x="21295" y="10500"/>
                  </a:lnTo>
                  <a:cubicBezTo>
                    <a:pt x="21287" y="10420"/>
                    <a:pt x="21287" y="10340"/>
                    <a:pt x="21287" y="10251"/>
                  </a:cubicBezTo>
                  <a:cubicBezTo>
                    <a:pt x="21287" y="9028"/>
                    <a:pt x="22152" y="7539"/>
                    <a:pt x="23213" y="6923"/>
                  </a:cubicBezTo>
                  <a:cubicBezTo>
                    <a:pt x="24284" y="6307"/>
                    <a:pt x="25140" y="6798"/>
                    <a:pt x="25140" y="8020"/>
                  </a:cubicBezTo>
                  <a:cubicBezTo>
                    <a:pt x="25140" y="8109"/>
                    <a:pt x="25140" y="8199"/>
                    <a:pt x="25131" y="8288"/>
                  </a:cubicBezTo>
                  <a:lnTo>
                    <a:pt x="28254" y="6486"/>
                  </a:lnTo>
                  <a:lnTo>
                    <a:pt x="28254" y="2123"/>
                  </a:lnTo>
                  <a:lnTo>
                    <a:pt x="23900" y="3051"/>
                  </a:lnTo>
                  <a:lnTo>
                    <a:pt x="22767" y="0"/>
                  </a:lnTo>
                  <a:lnTo>
                    <a:pt x="12526" y="5915"/>
                  </a:lnTo>
                  <a:lnTo>
                    <a:pt x="10813" y="10616"/>
                  </a:lnTo>
                  <a:close/>
                </a:path>
              </a:pathLst>
            </a:custGeom>
            <a:solidFill>
              <a:srgbClr val="55D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3231800" y="3019725"/>
              <a:ext cx="311350" cy="297775"/>
            </a:xfrm>
            <a:custGeom>
              <a:avLst/>
              <a:gdLst/>
              <a:ahLst/>
              <a:cxnLst/>
              <a:rect l="l" t="t" r="r" b="b"/>
              <a:pathLst>
                <a:path w="12454" h="11911" extrusionOk="0">
                  <a:moveTo>
                    <a:pt x="0" y="7191"/>
                  </a:moveTo>
                  <a:lnTo>
                    <a:pt x="0" y="11910"/>
                  </a:lnTo>
                  <a:lnTo>
                    <a:pt x="188" y="11803"/>
                  </a:lnTo>
                  <a:lnTo>
                    <a:pt x="9813" y="6236"/>
                  </a:lnTo>
                  <a:cubicBezTo>
                    <a:pt x="9813" y="6227"/>
                    <a:pt x="9813" y="6210"/>
                    <a:pt x="9813" y="6201"/>
                  </a:cubicBezTo>
                  <a:cubicBezTo>
                    <a:pt x="9813" y="4970"/>
                    <a:pt x="10679" y="3480"/>
                    <a:pt x="11740" y="2864"/>
                  </a:cubicBezTo>
                  <a:cubicBezTo>
                    <a:pt x="11990" y="2721"/>
                    <a:pt x="12231" y="2641"/>
                    <a:pt x="12454" y="2614"/>
                  </a:cubicBezTo>
                  <a:lnTo>
                    <a:pt x="12454" y="1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3236475" y="3020625"/>
              <a:ext cx="302000" cy="288825"/>
            </a:xfrm>
            <a:custGeom>
              <a:avLst/>
              <a:gdLst/>
              <a:ahLst/>
              <a:cxnLst/>
              <a:rect l="l" t="t" r="r" b="b"/>
              <a:pathLst>
                <a:path w="12080" h="11553" extrusionOk="0">
                  <a:moveTo>
                    <a:pt x="9448" y="6102"/>
                  </a:moveTo>
                  <a:cubicBezTo>
                    <a:pt x="9475" y="4826"/>
                    <a:pt x="10367" y="3301"/>
                    <a:pt x="11464" y="2677"/>
                  </a:cubicBezTo>
                  <a:cubicBezTo>
                    <a:pt x="11678" y="2552"/>
                    <a:pt x="11883" y="2462"/>
                    <a:pt x="12080" y="2418"/>
                  </a:cubicBezTo>
                  <a:lnTo>
                    <a:pt x="12080" y="0"/>
                  </a:lnTo>
                  <a:lnTo>
                    <a:pt x="1" y="6923"/>
                  </a:lnTo>
                  <a:lnTo>
                    <a:pt x="1" y="11553"/>
                  </a:lnTo>
                  <a:close/>
                </a:path>
              </a:pathLst>
            </a:custGeom>
            <a:solidFill>
              <a:srgbClr val="55D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3231800" y="2937200"/>
              <a:ext cx="311350" cy="244025"/>
            </a:xfrm>
            <a:custGeom>
              <a:avLst/>
              <a:gdLst/>
              <a:ahLst/>
              <a:cxnLst/>
              <a:rect l="l" t="t" r="r" b="b"/>
              <a:pathLst>
                <a:path w="12454" h="9761" extrusionOk="0">
                  <a:moveTo>
                    <a:pt x="12454" y="2570"/>
                  </a:moveTo>
                  <a:lnTo>
                    <a:pt x="11428" y="1"/>
                  </a:lnTo>
                  <a:lnTo>
                    <a:pt x="1535" y="5710"/>
                  </a:lnTo>
                  <a:lnTo>
                    <a:pt x="0" y="976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5"/>
            <p:cNvSpPr/>
            <p:nvPr/>
          </p:nvSpPr>
          <p:spPr>
            <a:xfrm>
              <a:off x="3240725" y="2943900"/>
              <a:ext cx="296650" cy="226850"/>
            </a:xfrm>
            <a:custGeom>
              <a:avLst/>
              <a:gdLst/>
              <a:ahLst/>
              <a:cxnLst/>
              <a:rect l="l" t="t" r="r" b="b"/>
              <a:pathLst>
                <a:path w="11866" h="9074" extrusionOk="0">
                  <a:moveTo>
                    <a:pt x="0" y="9073"/>
                  </a:moveTo>
                  <a:lnTo>
                    <a:pt x="1802" y="8038"/>
                  </a:lnTo>
                  <a:lnTo>
                    <a:pt x="7057" y="5005"/>
                  </a:lnTo>
                  <a:lnTo>
                    <a:pt x="9233" y="3747"/>
                  </a:lnTo>
                  <a:lnTo>
                    <a:pt x="11856" y="2231"/>
                  </a:lnTo>
                  <a:lnTo>
                    <a:pt x="11865" y="2222"/>
                  </a:lnTo>
                  <a:lnTo>
                    <a:pt x="10982" y="0"/>
                  </a:lnTo>
                  <a:lnTo>
                    <a:pt x="9483" y="866"/>
                  </a:lnTo>
                  <a:lnTo>
                    <a:pt x="6521" y="2579"/>
                  </a:lnTo>
                  <a:lnTo>
                    <a:pt x="4336" y="3836"/>
                  </a:lnTo>
                  <a:lnTo>
                    <a:pt x="1320" y="5576"/>
                  </a:lnTo>
                  <a:lnTo>
                    <a:pt x="589" y="752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3477800" y="2943900"/>
              <a:ext cx="59575" cy="55775"/>
            </a:xfrm>
            <a:custGeom>
              <a:avLst/>
              <a:gdLst/>
              <a:ahLst/>
              <a:cxnLst/>
              <a:rect l="l" t="t" r="r" b="b"/>
              <a:pathLst>
                <a:path w="2383" h="2231" extrusionOk="0">
                  <a:moveTo>
                    <a:pt x="0" y="866"/>
                  </a:moveTo>
                  <a:lnTo>
                    <a:pt x="2373" y="2231"/>
                  </a:lnTo>
                  <a:lnTo>
                    <a:pt x="2382" y="2222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3403750" y="2943900"/>
              <a:ext cx="133625" cy="93700"/>
            </a:xfrm>
            <a:custGeom>
              <a:avLst/>
              <a:gdLst/>
              <a:ahLst/>
              <a:cxnLst/>
              <a:rect l="l" t="t" r="r" b="b"/>
              <a:pathLst>
                <a:path w="5345" h="3748" extrusionOk="0">
                  <a:moveTo>
                    <a:pt x="0" y="2579"/>
                  </a:moveTo>
                  <a:lnTo>
                    <a:pt x="2712" y="3747"/>
                  </a:lnTo>
                  <a:lnTo>
                    <a:pt x="5335" y="2231"/>
                  </a:lnTo>
                  <a:lnTo>
                    <a:pt x="5344" y="2222"/>
                  </a:lnTo>
                  <a:lnTo>
                    <a:pt x="4461" y="0"/>
                  </a:lnTo>
                  <a:lnTo>
                    <a:pt x="2962" y="86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3255425" y="3039800"/>
              <a:ext cx="161725" cy="105075"/>
            </a:xfrm>
            <a:custGeom>
              <a:avLst/>
              <a:gdLst/>
              <a:ahLst/>
              <a:cxnLst/>
              <a:rect l="l" t="t" r="r" b="b"/>
              <a:pathLst>
                <a:path w="6469" h="4203" extrusionOk="0">
                  <a:moveTo>
                    <a:pt x="1" y="3685"/>
                  </a:moveTo>
                  <a:lnTo>
                    <a:pt x="1214" y="4202"/>
                  </a:lnTo>
                  <a:lnTo>
                    <a:pt x="6469" y="1169"/>
                  </a:lnTo>
                  <a:lnTo>
                    <a:pt x="3748" y="0"/>
                  </a:lnTo>
                  <a:lnTo>
                    <a:pt x="732" y="174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3374525" y="3096225"/>
              <a:ext cx="4700" cy="137625"/>
            </a:xfrm>
            <a:custGeom>
              <a:avLst/>
              <a:gdLst/>
              <a:ahLst/>
              <a:cxnLst/>
              <a:rect l="l" t="t" r="r" b="b"/>
              <a:pathLst>
                <a:path w="188" h="5505" extrusionOk="0">
                  <a:moveTo>
                    <a:pt x="1" y="5505"/>
                  </a:moveTo>
                  <a:lnTo>
                    <a:pt x="188" y="5398"/>
                  </a:lnTo>
                  <a:lnTo>
                    <a:pt x="188" y="0"/>
                  </a:lnTo>
                  <a:lnTo>
                    <a:pt x="1" y="99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3231800" y="3178525"/>
              <a:ext cx="4700" cy="133600"/>
            </a:xfrm>
            <a:custGeom>
              <a:avLst/>
              <a:gdLst/>
              <a:ahLst/>
              <a:cxnLst/>
              <a:rect l="l" t="t" r="r" b="b"/>
              <a:pathLst>
                <a:path w="188" h="5344" extrusionOk="0">
                  <a:moveTo>
                    <a:pt x="0" y="107"/>
                  </a:moveTo>
                  <a:lnTo>
                    <a:pt x="0" y="5344"/>
                  </a:lnTo>
                  <a:lnTo>
                    <a:pt x="188" y="523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3538450" y="3001450"/>
              <a:ext cx="4700" cy="79625"/>
            </a:xfrm>
            <a:custGeom>
              <a:avLst/>
              <a:gdLst/>
              <a:ahLst/>
              <a:cxnLst/>
              <a:rect l="l" t="t" r="r" b="b"/>
              <a:pathLst>
                <a:path w="188" h="3185" extrusionOk="0">
                  <a:moveTo>
                    <a:pt x="1" y="107"/>
                  </a:moveTo>
                  <a:lnTo>
                    <a:pt x="1" y="3185"/>
                  </a:lnTo>
                  <a:lnTo>
                    <a:pt x="188" y="3078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2695850" y="3232050"/>
              <a:ext cx="257175" cy="256050"/>
            </a:xfrm>
            <a:custGeom>
              <a:avLst/>
              <a:gdLst/>
              <a:ahLst/>
              <a:cxnLst/>
              <a:rect l="l" t="t" r="r" b="b"/>
              <a:pathLst>
                <a:path w="10287" h="10242" extrusionOk="0">
                  <a:moveTo>
                    <a:pt x="10287" y="10242"/>
                  </a:moveTo>
                  <a:lnTo>
                    <a:pt x="1" y="4389"/>
                  </a:lnTo>
                  <a:lnTo>
                    <a:pt x="1" y="0"/>
                  </a:lnTo>
                  <a:lnTo>
                    <a:pt x="10287" y="5852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2695850" y="3040700"/>
              <a:ext cx="527500" cy="337675"/>
            </a:xfrm>
            <a:custGeom>
              <a:avLst/>
              <a:gdLst/>
              <a:ahLst/>
              <a:cxnLst/>
              <a:rect l="l" t="t" r="r" b="b"/>
              <a:pathLst>
                <a:path w="21100" h="13507" extrusionOk="0">
                  <a:moveTo>
                    <a:pt x="10287" y="13506"/>
                  </a:moveTo>
                  <a:lnTo>
                    <a:pt x="1" y="7654"/>
                  </a:lnTo>
                  <a:lnTo>
                    <a:pt x="10813" y="0"/>
                  </a:lnTo>
                  <a:lnTo>
                    <a:pt x="21099" y="5852"/>
                  </a:lnTo>
                  <a:close/>
                </a:path>
              </a:pathLst>
            </a:custGeom>
            <a:solidFill>
              <a:srgbClr val="55D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5"/>
            <p:cNvSpPr/>
            <p:nvPr/>
          </p:nvSpPr>
          <p:spPr>
            <a:xfrm>
              <a:off x="3009000" y="2775300"/>
              <a:ext cx="513200" cy="294175"/>
            </a:xfrm>
            <a:custGeom>
              <a:avLst/>
              <a:gdLst/>
              <a:ahLst/>
              <a:cxnLst/>
              <a:rect l="l" t="t" r="r" b="b"/>
              <a:pathLst>
                <a:path w="20528" h="11767" extrusionOk="0">
                  <a:moveTo>
                    <a:pt x="10286" y="11767"/>
                  </a:moveTo>
                  <a:lnTo>
                    <a:pt x="20527" y="5852"/>
                  </a:lnTo>
                  <a:lnTo>
                    <a:pt x="10241" y="0"/>
                  </a:lnTo>
                  <a:lnTo>
                    <a:pt x="0" y="591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5"/>
            <p:cNvSpPr/>
            <p:nvPr/>
          </p:nvSpPr>
          <p:spPr>
            <a:xfrm>
              <a:off x="3009000" y="2775300"/>
              <a:ext cx="513200" cy="147875"/>
            </a:xfrm>
            <a:custGeom>
              <a:avLst/>
              <a:gdLst/>
              <a:ahLst/>
              <a:cxnLst/>
              <a:rect l="l" t="t" r="r" b="b"/>
              <a:pathLst>
                <a:path w="20528" h="5915" extrusionOk="0">
                  <a:moveTo>
                    <a:pt x="20527" y="5852"/>
                  </a:moveTo>
                  <a:lnTo>
                    <a:pt x="0" y="5915"/>
                  </a:lnTo>
                  <a:lnTo>
                    <a:pt x="102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5"/>
            <p:cNvSpPr/>
            <p:nvPr/>
          </p:nvSpPr>
          <p:spPr>
            <a:xfrm>
              <a:off x="3108900" y="2980025"/>
              <a:ext cx="312275" cy="89450"/>
            </a:xfrm>
            <a:custGeom>
              <a:avLst/>
              <a:gdLst/>
              <a:ahLst/>
              <a:cxnLst/>
              <a:rect l="l" t="t" r="r" b="b"/>
              <a:pathLst>
                <a:path w="12491" h="3578" extrusionOk="0">
                  <a:moveTo>
                    <a:pt x="12490" y="1"/>
                  </a:moveTo>
                  <a:lnTo>
                    <a:pt x="1" y="1"/>
                  </a:lnTo>
                  <a:lnTo>
                    <a:pt x="6290" y="357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5"/>
            <p:cNvSpPr/>
            <p:nvPr/>
          </p:nvSpPr>
          <p:spPr>
            <a:xfrm>
              <a:off x="3147050" y="2820800"/>
              <a:ext cx="147000" cy="145875"/>
            </a:xfrm>
            <a:custGeom>
              <a:avLst/>
              <a:gdLst/>
              <a:ahLst/>
              <a:cxnLst/>
              <a:rect l="l" t="t" r="r" b="b"/>
              <a:pathLst>
                <a:path w="5880" h="5835" extrusionOk="0">
                  <a:moveTo>
                    <a:pt x="5879" y="5834"/>
                  </a:moveTo>
                  <a:lnTo>
                    <a:pt x="5014" y="5834"/>
                  </a:lnTo>
                  <a:lnTo>
                    <a:pt x="0" y="3105"/>
                  </a:lnTo>
                  <a:lnTo>
                    <a:pt x="179" y="1294"/>
                  </a:lnTo>
                  <a:lnTo>
                    <a:pt x="2222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3179600" y="2853125"/>
              <a:ext cx="172875" cy="99950"/>
            </a:xfrm>
            <a:custGeom>
              <a:avLst/>
              <a:gdLst/>
              <a:ahLst/>
              <a:cxnLst/>
              <a:rect l="l" t="t" r="r" b="b"/>
              <a:pathLst>
                <a:path w="6915" h="3998" extrusionOk="0">
                  <a:moveTo>
                    <a:pt x="6914" y="2650"/>
                  </a:moveTo>
                  <a:lnTo>
                    <a:pt x="2338" y="1"/>
                  </a:lnTo>
                  <a:lnTo>
                    <a:pt x="1" y="1348"/>
                  </a:lnTo>
                  <a:lnTo>
                    <a:pt x="4577" y="3997"/>
                  </a:ln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3179600" y="2886800"/>
              <a:ext cx="114450" cy="79875"/>
            </a:xfrm>
            <a:custGeom>
              <a:avLst/>
              <a:gdLst/>
              <a:ahLst/>
              <a:cxnLst/>
              <a:rect l="l" t="t" r="r" b="b"/>
              <a:pathLst>
                <a:path w="4578" h="3195" extrusionOk="0">
                  <a:moveTo>
                    <a:pt x="1" y="1"/>
                  </a:moveTo>
                  <a:lnTo>
                    <a:pt x="1" y="545"/>
                  </a:lnTo>
                  <a:lnTo>
                    <a:pt x="4577" y="3194"/>
                  </a:lnTo>
                  <a:lnTo>
                    <a:pt x="4577" y="2650"/>
                  </a:ln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5"/>
            <p:cNvSpPr/>
            <p:nvPr/>
          </p:nvSpPr>
          <p:spPr>
            <a:xfrm>
              <a:off x="3294025" y="2919375"/>
              <a:ext cx="58450" cy="47300"/>
            </a:xfrm>
            <a:custGeom>
              <a:avLst/>
              <a:gdLst/>
              <a:ahLst/>
              <a:cxnLst/>
              <a:rect l="l" t="t" r="r" b="b"/>
              <a:pathLst>
                <a:path w="2338" h="1892" extrusionOk="0">
                  <a:moveTo>
                    <a:pt x="2337" y="0"/>
                  </a:moveTo>
                  <a:lnTo>
                    <a:pt x="2337" y="544"/>
                  </a:lnTo>
                  <a:lnTo>
                    <a:pt x="0" y="1891"/>
                  </a:lnTo>
                  <a:lnTo>
                    <a:pt x="0" y="134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5"/>
            <p:cNvSpPr/>
            <p:nvPr/>
          </p:nvSpPr>
          <p:spPr>
            <a:xfrm>
              <a:off x="3294675" y="2869175"/>
              <a:ext cx="53350" cy="81450"/>
            </a:xfrm>
            <a:custGeom>
              <a:avLst/>
              <a:gdLst/>
              <a:ahLst/>
              <a:cxnLst/>
              <a:rect l="l" t="t" r="r" b="b"/>
              <a:pathLst>
                <a:path w="2134" h="3258" extrusionOk="0">
                  <a:moveTo>
                    <a:pt x="1" y="3257"/>
                  </a:moveTo>
                  <a:lnTo>
                    <a:pt x="2133" y="2026"/>
                  </a:lnTo>
                  <a:lnTo>
                    <a:pt x="1669" y="1"/>
                  </a:lnTo>
                  <a:lnTo>
                    <a:pt x="465" y="70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3197000" y="2806525"/>
              <a:ext cx="139425" cy="80300"/>
            </a:xfrm>
            <a:custGeom>
              <a:avLst/>
              <a:gdLst/>
              <a:ahLst/>
              <a:cxnLst/>
              <a:rect l="l" t="t" r="r" b="b"/>
              <a:pathLst>
                <a:path w="5577" h="3212" extrusionOk="0">
                  <a:moveTo>
                    <a:pt x="1" y="705"/>
                  </a:moveTo>
                  <a:lnTo>
                    <a:pt x="4372" y="3212"/>
                  </a:lnTo>
                  <a:lnTo>
                    <a:pt x="5576" y="2507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3185400" y="2824125"/>
              <a:ext cx="120900" cy="126500"/>
            </a:xfrm>
            <a:custGeom>
              <a:avLst/>
              <a:gdLst/>
              <a:ahLst/>
              <a:cxnLst/>
              <a:rect l="l" t="t" r="r" b="b"/>
              <a:pathLst>
                <a:path w="4836" h="5060" extrusionOk="0">
                  <a:moveTo>
                    <a:pt x="1" y="2552"/>
                  </a:moveTo>
                  <a:lnTo>
                    <a:pt x="4372" y="5059"/>
                  </a:lnTo>
                  <a:lnTo>
                    <a:pt x="4836" y="2508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3197000" y="2824125"/>
              <a:ext cx="109300" cy="104400"/>
            </a:xfrm>
            <a:custGeom>
              <a:avLst/>
              <a:gdLst/>
              <a:ahLst/>
              <a:cxnLst/>
              <a:rect l="l" t="t" r="r" b="b"/>
              <a:pathLst>
                <a:path w="4372" h="4176" extrusionOk="0">
                  <a:moveTo>
                    <a:pt x="4372" y="2508"/>
                  </a:moveTo>
                  <a:lnTo>
                    <a:pt x="3480" y="4176"/>
                  </a:lnTo>
                  <a:lnTo>
                    <a:pt x="1" y="21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5"/>
            <p:cNvSpPr/>
            <p:nvPr/>
          </p:nvSpPr>
          <p:spPr>
            <a:xfrm>
              <a:off x="2983350" y="2943225"/>
              <a:ext cx="95475" cy="90575"/>
            </a:xfrm>
            <a:custGeom>
              <a:avLst/>
              <a:gdLst/>
              <a:ahLst/>
              <a:cxnLst/>
              <a:rect l="l" t="t" r="r" b="b"/>
              <a:pathLst>
                <a:path w="3819" h="3623" extrusionOk="0">
                  <a:moveTo>
                    <a:pt x="0" y="3623"/>
                  </a:moveTo>
                  <a:lnTo>
                    <a:pt x="3818" y="1419"/>
                  </a:lnTo>
                  <a:lnTo>
                    <a:pt x="1320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5"/>
            <p:cNvSpPr/>
            <p:nvPr/>
          </p:nvSpPr>
          <p:spPr>
            <a:xfrm>
              <a:off x="3101325" y="3012800"/>
              <a:ext cx="13850" cy="14750"/>
            </a:xfrm>
            <a:custGeom>
              <a:avLst/>
              <a:gdLst/>
              <a:ahLst/>
              <a:cxnLst/>
              <a:rect l="l" t="t" r="r" b="b"/>
              <a:pathLst>
                <a:path w="554" h="590" extrusionOk="0">
                  <a:moveTo>
                    <a:pt x="36" y="349"/>
                  </a:moveTo>
                  <a:lnTo>
                    <a:pt x="411" y="572"/>
                  </a:lnTo>
                  <a:cubicBezTo>
                    <a:pt x="446" y="590"/>
                    <a:pt x="482" y="572"/>
                    <a:pt x="500" y="536"/>
                  </a:cubicBezTo>
                  <a:lnTo>
                    <a:pt x="545" y="394"/>
                  </a:lnTo>
                  <a:cubicBezTo>
                    <a:pt x="553" y="367"/>
                    <a:pt x="545" y="340"/>
                    <a:pt x="518" y="322"/>
                  </a:cubicBezTo>
                  <a:lnTo>
                    <a:pt x="357" y="233"/>
                  </a:lnTo>
                  <a:lnTo>
                    <a:pt x="455" y="28"/>
                  </a:lnTo>
                  <a:lnTo>
                    <a:pt x="393" y="1"/>
                  </a:lnTo>
                  <a:lnTo>
                    <a:pt x="304" y="197"/>
                  </a:lnTo>
                  <a:lnTo>
                    <a:pt x="143" y="99"/>
                  </a:lnTo>
                  <a:cubicBezTo>
                    <a:pt x="107" y="81"/>
                    <a:pt x="72" y="99"/>
                    <a:pt x="54" y="135"/>
                  </a:cubicBezTo>
                  <a:lnTo>
                    <a:pt x="9" y="286"/>
                  </a:lnTo>
                  <a:cubicBezTo>
                    <a:pt x="0" y="313"/>
                    <a:pt x="9" y="340"/>
                    <a:pt x="36" y="34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2982675" y="3025750"/>
              <a:ext cx="238650" cy="141200"/>
            </a:xfrm>
            <a:custGeom>
              <a:avLst/>
              <a:gdLst/>
              <a:ahLst/>
              <a:cxnLst/>
              <a:rect l="l" t="t" r="r" b="b"/>
              <a:pathLst>
                <a:path w="9546" h="5648" extrusionOk="0">
                  <a:moveTo>
                    <a:pt x="0" y="348"/>
                  </a:moveTo>
                  <a:lnTo>
                    <a:pt x="589" y="0"/>
                  </a:lnTo>
                  <a:lnTo>
                    <a:pt x="9546" y="5068"/>
                  </a:lnTo>
                  <a:lnTo>
                    <a:pt x="9332" y="564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3044225" y="3069450"/>
              <a:ext cx="194950" cy="97500"/>
            </a:xfrm>
            <a:custGeom>
              <a:avLst/>
              <a:gdLst/>
              <a:ahLst/>
              <a:cxnLst/>
              <a:rect l="l" t="t" r="r" b="b"/>
              <a:pathLst>
                <a:path w="7798" h="3900" extrusionOk="0">
                  <a:moveTo>
                    <a:pt x="7798" y="1339"/>
                  </a:moveTo>
                  <a:lnTo>
                    <a:pt x="1" y="1"/>
                  </a:lnTo>
                  <a:lnTo>
                    <a:pt x="6870" y="389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2983125" y="2943225"/>
              <a:ext cx="266100" cy="132500"/>
            </a:xfrm>
            <a:custGeom>
              <a:avLst/>
              <a:gdLst/>
              <a:ahLst/>
              <a:cxnLst/>
              <a:rect l="l" t="t" r="r" b="b"/>
              <a:pathLst>
                <a:path w="10644" h="5300" extrusionOk="0">
                  <a:moveTo>
                    <a:pt x="10643" y="5300"/>
                  </a:moveTo>
                  <a:lnTo>
                    <a:pt x="0" y="3649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3098650" y="3003450"/>
              <a:ext cx="35025" cy="35700"/>
            </a:xfrm>
            <a:custGeom>
              <a:avLst/>
              <a:gdLst/>
              <a:ahLst/>
              <a:cxnLst/>
              <a:rect l="l" t="t" r="r" b="b"/>
              <a:pathLst>
                <a:path w="1401" h="1428" extrusionOk="0">
                  <a:moveTo>
                    <a:pt x="90" y="821"/>
                  </a:moveTo>
                  <a:lnTo>
                    <a:pt x="1053" y="1383"/>
                  </a:lnTo>
                  <a:cubicBezTo>
                    <a:pt x="1133" y="1428"/>
                    <a:pt x="1231" y="1392"/>
                    <a:pt x="1258" y="1303"/>
                  </a:cubicBezTo>
                  <a:lnTo>
                    <a:pt x="1383" y="928"/>
                  </a:lnTo>
                  <a:cubicBezTo>
                    <a:pt x="1401" y="866"/>
                    <a:pt x="1374" y="794"/>
                    <a:pt x="1312" y="759"/>
                  </a:cubicBezTo>
                  <a:lnTo>
                    <a:pt x="910" y="518"/>
                  </a:lnTo>
                  <a:lnTo>
                    <a:pt x="1107" y="81"/>
                  </a:lnTo>
                  <a:lnTo>
                    <a:pt x="964" y="0"/>
                  </a:lnTo>
                  <a:lnTo>
                    <a:pt x="768" y="429"/>
                  </a:lnTo>
                  <a:lnTo>
                    <a:pt x="357" y="188"/>
                  </a:lnTo>
                  <a:cubicBezTo>
                    <a:pt x="277" y="143"/>
                    <a:pt x="170" y="179"/>
                    <a:pt x="143" y="268"/>
                  </a:cubicBezTo>
                  <a:lnTo>
                    <a:pt x="18" y="652"/>
                  </a:lnTo>
                  <a:cubicBezTo>
                    <a:pt x="0" y="714"/>
                    <a:pt x="27" y="785"/>
                    <a:pt x="90" y="82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3249400" y="3165575"/>
              <a:ext cx="33275" cy="47975"/>
            </a:xfrm>
            <a:custGeom>
              <a:avLst/>
              <a:gdLst/>
              <a:ahLst/>
              <a:cxnLst/>
              <a:rect l="l" t="t" r="r" b="b"/>
              <a:pathLst>
                <a:path w="1331" h="1919" extrusionOk="0">
                  <a:moveTo>
                    <a:pt x="840" y="1919"/>
                  </a:moveTo>
                  <a:cubicBezTo>
                    <a:pt x="920" y="1919"/>
                    <a:pt x="1000" y="1901"/>
                    <a:pt x="1080" y="1856"/>
                  </a:cubicBezTo>
                  <a:cubicBezTo>
                    <a:pt x="1232" y="1767"/>
                    <a:pt x="1330" y="1607"/>
                    <a:pt x="1330" y="1428"/>
                  </a:cubicBezTo>
                  <a:lnTo>
                    <a:pt x="1330" y="188"/>
                  </a:lnTo>
                  <a:cubicBezTo>
                    <a:pt x="1330" y="90"/>
                    <a:pt x="1250" y="1"/>
                    <a:pt x="1143" y="1"/>
                  </a:cubicBezTo>
                  <a:cubicBezTo>
                    <a:pt x="1036" y="1"/>
                    <a:pt x="947" y="90"/>
                    <a:pt x="947" y="188"/>
                  </a:cubicBezTo>
                  <a:lnTo>
                    <a:pt x="947" y="1428"/>
                  </a:lnTo>
                  <a:cubicBezTo>
                    <a:pt x="947" y="1482"/>
                    <a:pt x="911" y="1509"/>
                    <a:pt x="893" y="1526"/>
                  </a:cubicBezTo>
                  <a:cubicBezTo>
                    <a:pt x="875" y="1535"/>
                    <a:pt x="831" y="1553"/>
                    <a:pt x="777" y="1517"/>
                  </a:cubicBezTo>
                  <a:lnTo>
                    <a:pt x="322" y="1214"/>
                  </a:lnTo>
                  <a:cubicBezTo>
                    <a:pt x="233" y="1161"/>
                    <a:pt x="117" y="1187"/>
                    <a:pt x="54" y="1277"/>
                  </a:cubicBezTo>
                  <a:cubicBezTo>
                    <a:pt x="1" y="1366"/>
                    <a:pt x="28" y="1482"/>
                    <a:pt x="117" y="1535"/>
                  </a:cubicBezTo>
                  <a:lnTo>
                    <a:pt x="581" y="1839"/>
                  </a:lnTo>
                  <a:cubicBezTo>
                    <a:pt x="661" y="1892"/>
                    <a:pt x="750" y="1919"/>
                    <a:pt x="840" y="191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3257450" y="3154650"/>
              <a:ext cx="50650" cy="46875"/>
            </a:xfrm>
            <a:custGeom>
              <a:avLst/>
              <a:gdLst/>
              <a:ahLst/>
              <a:cxnLst/>
              <a:rect l="l" t="t" r="r" b="b"/>
              <a:pathLst>
                <a:path w="2026" h="1875" extrusionOk="0">
                  <a:moveTo>
                    <a:pt x="259" y="964"/>
                  </a:moveTo>
                  <a:cubicBezTo>
                    <a:pt x="259" y="973"/>
                    <a:pt x="259" y="973"/>
                    <a:pt x="259" y="973"/>
                  </a:cubicBezTo>
                  <a:cubicBezTo>
                    <a:pt x="455" y="1089"/>
                    <a:pt x="651" y="1196"/>
                    <a:pt x="848" y="1312"/>
                  </a:cubicBezTo>
                  <a:cubicBezTo>
                    <a:pt x="964" y="1375"/>
                    <a:pt x="1080" y="1437"/>
                    <a:pt x="1196" y="1508"/>
                  </a:cubicBezTo>
                  <a:cubicBezTo>
                    <a:pt x="1222" y="1526"/>
                    <a:pt x="1258" y="1553"/>
                    <a:pt x="1276" y="1589"/>
                  </a:cubicBezTo>
                  <a:cubicBezTo>
                    <a:pt x="1294" y="1607"/>
                    <a:pt x="1303" y="1633"/>
                    <a:pt x="1320" y="1660"/>
                  </a:cubicBezTo>
                  <a:cubicBezTo>
                    <a:pt x="1356" y="1714"/>
                    <a:pt x="1427" y="1758"/>
                    <a:pt x="1490" y="1785"/>
                  </a:cubicBezTo>
                  <a:cubicBezTo>
                    <a:pt x="1722" y="1874"/>
                    <a:pt x="1918" y="1651"/>
                    <a:pt x="1972" y="1446"/>
                  </a:cubicBezTo>
                  <a:cubicBezTo>
                    <a:pt x="2025" y="1178"/>
                    <a:pt x="1927" y="866"/>
                    <a:pt x="1722" y="688"/>
                  </a:cubicBezTo>
                  <a:cubicBezTo>
                    <a:pt x="1535" y="518"/>
                    <a:pt x="1320" y="393"/>
                    <a:pt x="1097" y="277"/>
                  </a:cubicBezTo>
                  <a:cubicBezTo>
                    <a:pt x="865" y="143"/>
                    <a:pt x="616" y="1"/>
                    <a:pt x="339" y="81"/>
                  </a:cubicBezTo>
                  <a:cubicBezTo>
                    <a:pt x="214" y="117"/>
                    <a:pt x="98" y="206"/>
                    <a:pt x="36" y="322"/>
                  </a:cubicBezTo>
                  <a:cubicBezTo>
                    <a:pt x="0" y="384"/>
                    <a:pt x="9" y="420"/>
                    <a:pt x="36" y="482"/>
                  </a:cubicBezTo>
                  <a:cubicBezTo>
                    <a:pt x="63" y="545"/>
                    <a:pt x="89" y="598"/>
                    <a:pt x="98" y="670"/>
                  </a:cubicBezTo>
                  <a:cubicBezTo>
                    <a:pt x="107" y="723"/>
                    <a:pt x="89" y="759"/>
                    <a:pt x="116" y="821"/>
                  </a:cubicBezTo>
                  <a:cubicBezTo>
                    <a:pt x="143" y="884"/>
                    <a:pt x="196" y="937"/>
                    <a:pt x="259" y="964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3255200" y="3154650"/>
              <a:ext cx="47750" cy="50000"/>
            </a:xfrm>
            <a:custGeom>
              <a:avLst/>
              <a:gdLst/>
              <a:ahLst/>
              <a:cxnLst/>
              <a:rect l="l" t="t" r="r" b="b"/>
              <a:pathLst>
                <a:path w="1910" h="2000" extrusionOk="0">
                  <a:moveTo>
                    <a:pt x="206" y="1080"/>
                  </a:moveTo>
                  <a:cubicBezTo>
                    <a:pt x="286" y="1143"/>
                    <a:pt x="376" y="1196"/>
                    <a:pt x="474" y="1250"/>
                  </a:cubicBezTo>
                  <a:cubicBezTo>
                    <a:pt x="643" y="1348"/>
                    <a:pt x="813" y="1446"/>
                    <a:pt x="982" y="1544"/>
                  </a:cubicBezTo>
                  <a:cubicBezTo>
                    <a:pt x="1187" y="1660"/>
                    <a:pt x="1598" y="1999"/>
                    <a:pt x="1812" y="1705"/>
                  </a:cubicBezTo>
                  <a:cubicBezTo>
                    <a:pt x="1910" y="1571"/>
                    <a:pt x="1892" y="1348"/>
                    <a:pt x="1848" y="1196"/>
                  </a:cubicBezTo>
                  <a:cubicBezTo>
                    <a:pt x="1812" y="1053"/>
                    <a:pt x="1723" y="929"/>
                    <a:pt x="1625" y="813"/>
                  </a:cubicBezTo>
                  <a:cubicBezTo>
                    <a:pt x="1544" y="732"/>
                    <a:pt x="1410" y="679"/>
                    <a:pt x="1303" y="616"/>
                  </a:cubicBezTo>
                  <a:cubicBezTo>
                    <a:pt x="1178" y="545"/>
                    <a:pt x="1045" y="465"/>
                    <a:pt x="920" y="393"/>
                  </a:cubicBezTo>
                  <a:cubicBezTo>
                    <a:pt x="697" y="268"/>
                    <a:pt x="411" y="1"/>
                    <a:pt x="153" y="197"/>
                  </a:cubicBezTo>
                  <a:cubicBezTo>
                    <a:pt x="46" y="277"/>
                    <a:pt x="19" y="411"/>
                    <a:pt x="19" y="545"/>
                  </a:cubicBezTo>
                  <a:cubicBezTo>
                    <a:pt x="10" y="679"/>
                    <a:pt x="1" y="839"/>
                    <a:pt x="90" y="955"/>
                  </a:cubicBezTo>
                  <a:cubicBezTo>
                    <a:pt x="117" y="1000"/>
                    <a:pt x="161" y="1044"/>
                    <a:pt x="206" y="10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2755400" y="3061425"/>
              <a:ext cx="431800" cy="286850"/>
            </a:xfrm>
            <a:custGeom>
              <a:avLst/>
              <a:gdLst/>
              <a:ahLst/>
              <a:cxnLst/>
              <a:rect l="l" t="t" r="r" b="b"/>
              <a:pathLst>
                <a:path w="17272" h="11474" extrusionOk="0">
                  <a:moveTo>
                    <a:pt x="17272" y="4203"/>
                  </a:moveTo>
                  <a:lnTo>
                    <a:pt x="5773" y="11473"/>
                  </a:lnTo>
                  <a:lnTo>
                    <a:pt x="1" y="8181"/>
                  </a:lnTo>
                  <a:lnTo>
                    <a:pt x="9885" y="1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2750500" y="3058525"/>
              <a:ext cx="431575" cy="286850"/>
            </a:xfrm>
            <a:custGeom>
              <a:avLst/>
              <a:gdLst/>
              <a:ahLst/>
              <a:cxnLst/>
              <a:rect l="l" t="t" r="r" b="b"/>
              <a:pathLst>
                <a:path w="17263" h="11474" extrusionOk="0">
                  <a:moveTo>
                    <a:pt x="17263" y="4203"/>
                  </a:moveTo>
                  <a:lnTo>
                    <a:pt x="5772" y="11473"/>
                  </a:lnTo>
                  <a:lnTo>
                    <a:pt x="1" y="8181"/>
                  </a:lnTo>
                  <a:lnTo>
                    <a:pt x="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2822100" y="3107600"/>
              <a:ext cx="265875" cy="198950"/>
            </a:xfrm>
            <a:custGeom>
              <a:avLst/>
              <a:gdLst/>
              <a:ahLst/>
              <a:cxnLst/>
              <a:rect l="l" t="t" r="r" b="b"/>
              <a:pathLst>
                <a:path w="10635" h="7958" extrusionOk="0">
                  <a:moveTo>
                    <a:pt x="179" y="7958"/>
                  </a:moveTo>
                  <a:lnTo>
                    <a:pt x="10634" y="99"/>
                  </a:lnTo>
                  <a:lnTo>
                    <a:pt x="10465" y="0"/>
                  </a:lnTo>
                  <a:lnTo>
                    <a:pt x="0" y="7851"/>
                  </a:lnTo>
                  <a:close/>
                </a:path>
              </a:pathLst>
            </a:custGeom>
            <a:solidFill>
              <a:srgbClr val="55D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3152850" y="3161350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93"/>
                  </a:moveTo>
                  <a:lnTo>
                    <a:pt x="437" y="0"/>
                  </a:lnTo>
                  <a:lnTo>
                    <a:pt x="509" y="45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3148600" y="3158900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93"/>
                  </a:moveTo>
                  <a:lnTo>
                    <a:pt x="438" y="0"/>
                  </a:lnTo>
                  <a:lnTo>
                    <a:pt x="509" y="45"/>
                  </a:lnTo>
                  <a:lnTo>
                    <a:pt x="72" y="4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3144375" y="3156450"/>
              <a:ext cx="12725" cy="10950"/>
            </a:xfrm>
            <a:custGeom>
              <a:avLst/>
              <a:gdLst/>
              <a:ahLst/>
              <a:cxnLst/>
              <a:rect l="l" t="t" r="r" b="b"/>
              <a:pathLst>
                <a:path w="509" h="438" extrusionOk="0">
                  <a:moveTo>
                    <a:pt x="0" y="393"/>
                  </a:moveTo>
                  <a:lnTo>
                    <a:pt x="446" y="0"/>
                  </a:lnTo>
                  <a:lnTo>
                    <a:pt x="509" y="45"/>
                  </a:lnTo>
                  <a:lnTo>
                    <a:pt x="72" y="43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3140125" y="3153975"/>
              <a:ext cx="12750" cy="10975"/>
            </a:xfrm>
            <a:custGeom>
              <a:avLst/>
              <a:gdLst/>
              <a:ahLst/>
              <a:cxnLst/>
              <a:rect l="l" t="t" r="r" b="b"/>
              <a:pathLst>
                <a:path w="510" h="439" extrusionOk="0">
                  <a:moveTo>
                    <a:pt x="1" y="393"/>
                  </a:moveTo>
                  <a:lnTo>
                    <a:pt x="447" y="1"/>
                  </a:lnTo>
                  <a:lnTo>
                    <a:pt x="509" y="46"/>
                  </a:lnTo>
                  <a:lnTo>
                    <a:pt x="72" y="43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3135900" y="3151750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84"/>
                  </a:moveTo>
                  <a:lnTo>
                    <a:pt x="446" y="1"/>
                  </a:lnTo>
                  <a:lnTo>
                    <a:pt x="509" y="3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3131650" y="3149300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84"/>
                  </a:moveTo>
                  <a:lnTo>
                    <a:pt x="447" y="1"/>
                  </a:lnTo>
                  <a:lnTo>
                    <a:pt x="509" y="3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3127425" y="3146850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93"/>
                  </a:moveTo>
                  <a:lnTo>
                    <a:pt x="446" y="0"/>
                  </a:lnTo>
                  <a:lnTo>
                    <a:pt x="509" y="3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3123175" y="3144400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93"/>
                  </a:moveTo>
                  <a:lnTo>
                    <a:pt x="447" y="0"/>
                  </a:lnTo>
                  <a:lnTo>
                    <a:pt x="509" y="3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3118950" y="3141950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93"/>
                  </a:moveTo>
                  <a:lnTo>
                    <a:pt x="446" y="0"/>
                  </a:lnTo>
                  <a:lnTo>
                    <a:pt x="509" y="36"/>
                  </a:lnTo>
                  <a:lnTo>
                    <a:pt x="72" y="4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3114700" y="3139500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93"/>
                  </a:moveTo>
                  <a:lnTo>
                    <a:pt x="447" y="0"/>
                  </a:lnTo>
                  <a:lnTo>
                    <a:pt x="509" y="45"/>
                  </a:lnTo>
                  <a:lnTo>
                    <a:pt x="72" y="4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3110475" y="3137025"/>
              <a:ext cx="12725" cy="10750"/>
            </a:xfrm>
            <a:custGeom>
              <a:avLst/>
              <a:gdLst/>
              <a:ahLst/>
              <a:cxnLst/>
              <a:rect l="l" t="t" r="r" b="b"/>
              <a:pathLst>
                <a:path w="509" h="430" extrusionOk="0">
                  <a:moveTo>
                    <a:pt x="0" y="393"/>
                  </a:moveTo>
                  <a:lnTo>
                    <a:pt x="446" y="1"/>
                  </a:lnTo>
                  <a:lnTo>
                    <a:pt x="509" y="4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3106225" y="3134575"/>
              <a:ext cx="12750" cy="10750"/>
            </a:xfrm>
            <a:custGeom>
              <a:avLst/>
              <a:gdLst/>
              <a:ahLst/>
              <a:cxnLst/>
              <a:rect l="l" t="t" r="r" b="b"/>
              <a:pathLst>
                <a:path w="510" h="430" extrusionOk="0">
                  <a:moveTo>
                    <a:pt x="1" y="393"/>
                  </a:moveTo>
                  <a:lnTo>
                    <a:pt x="447" y="1"/>
                  </a:lnTo>
                  <a:lnTo>
                    <a:pt x="509" y="45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5"/>
            <p:cNvSpPr/>
            <p:nvPr/>
          </p:nvSpPr>
          <p:spPr>
            <a:xfrm>
              <a:off x="3102000" y="3132125"/>
              <a:ext cx="12725" cy="10950"/>
            </a:xfrm>
            <a:custGeom>
              <a:avLst/>
              <a:gdLst/>
              <a:ahLst/>
              <a:cxnLst/>
              <a:rect l="l" t="t" r="r" b="b"/>
              <a:pathLst>
                <a:path w="509" h="438" extrusionOk="0">
                  <a:moveTo>
                    <a:pt x="0" y="393"/>
                  </a:moveTo>
                  <a:lnTo>
                    <a:pt x="446" y="1"/>
                  </a:lnTo>
                  <a:lnTo>
                    <a:pt x="509" y="45"/>
                  </a:lnTo>
                  <a:lnTo>
                    <a:pt x="72" y="43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5"/>
            <p:cNvSpPr/>
            <p:nvPr/>
          </p:nvSpPr>
          <p:spPr>
            <a:xfrm>
              <a:off x="3097750" y="3129900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84"/>
                  </a:moveTo>
                  <a:lnTo>
                    <a:pt x="447" y="1"/>
                  </a:lnTo>
                  <a:lnTo>
                    <a:pt x="509" y="3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3093525" y="3127450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84"/>
                  </a:moveTo>
                  <a:lnTo>
                    <a:pt x="446" y="0"/>
                  </a:lnTo>
                  <a:lnTo>
                    <a:pt x="509" y="3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3089275" y="3125000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84"/>
                  </a:moveTo>
                  <a:lnTo>
                    <a:pt x="447" y="0"/>
                  </a:lnTo>
                  <a:lnTo>
                    <a:pt x="509" y="36"/>
                  </a:lnTo>
                  <a:lnTo>
                    <a:pt x="72" y="4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3085050" y="3122550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93"/>
                  </a:moveTo>
                  <a:lnTo>
                    <a:pt x="446" y="0"/>
                  </a:lnTo>
                  <a:lnTo>
                    <a:pt x="509" y="36"/>
                  </a:lnTo>
                  <a:lnTo>
                    <a:pt x="72" y="4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>
              <a:off x="3080800" y="3120075"/>
              <a:ext cx="12750" cy="10750"/>
            </a:xfrm>
            <a:custGeom>
              <a:avLst/>
              <a:gdLst/>
              <a:ahLst/>
              <a:cxnLst/>
              <a:rect l="l" t="t" r="r" b="b"/>
              <a:pathLst>
                <a:path w="510" h="430" extrusionOk="0">
                  <a:moveTo>
                    <a:pt x="1" y="394"/>
                  </a:moveTo>
                  <a:lnTo>
                    <a:pt x="447" y="1"/>
                  </a:lnTo>
                  <a:lnTo>
                    <a:pt x="509" y="37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5"/>
            <p:cNvSpPr/>
            <p:nvPr/>
          </p:nvSpPr>
          <p:spPr>
            <a:xfrm>
              <a:off x="3060725" y="3107375"/>
              <a:ext cx="12750" cy="10950"/>
            </a:xfrm>
            <a:custGeom>
              <a:avLst/>
              <a:gdLst/>
              <a:ahLst/>
              <a:cxnLst/>
              <a:rect l="l" t="t" r="r" b="b"/>
              <a:pathLst>
                <a:path w="510" h="438" extrusionOk="0">
                  <a:moveTo>
                    <a:pt x="1" y="393"/>
                  </a:moveTo>
                  <a:lnTo>
                    <a:pt x="438" y="0"/>
                  </a:lnTo>
                  <a:lnTo>
                    <a:pt x="509" y="45"/>
                  </a:lnTo>
                  <a:lnTo>
                    <a:pt x="72" y="43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5"/>
            <p:cNvSpPr/>
            <p:nvPr/>
          </p:nvSpPr>
          <p:spPr>
            <a:xfrm>
              <a:off x="3056500" y="3105150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84"/>
                  </a:moveTo>
                  <a:lnTo>
                    <a:pt x="437" y="0"/>
                  </a:lnTo>
                  <a:lnTo>
                    <a:pt x="509" y="36"/>
                  </a:lnTo>
                  <a:lnTo>
                    <a:pt x="72" y="4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5"/>
            <p:cNvSpPr/>
            <p:nvPr/>
          </p:nvSpPr>
          <p:spPr>
            <a:xfrm>
              <a:off x="3052250" y="3102700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84"/>
                  </a:moveTo>
                  <a:lnTo>
                    <a:pt x="438" y="0"/>
                  </a:lnTo>
                  <a:lnTo>
                    <a:pt x="509" y="36"/>
                  </a:lnTo>
                  <a:lnTo>
                    <a:pt x="72" y="4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5"/>
            <p:cNvSpPr/>
            <p:nvPr/>
          </p:nvSpPr>
          <p:spPr>
            <a:xfrm>
              <a:off x="3048025" y="3100250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84"/>
                  </a:moveTo>
                  <a:lnTo>
                    <a:pt x="437" y="0"/>
                  </a:lnTo>
                  <a:lnTo>
                    <a:pt x="509" y="36"/>
                  </a:lnTo>
                  <a:lnTo>
                    <a:pt x="72" y="4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5"/>
            <p:cNvSpPr/>
            <p:nvPr/>
          </p:nvSpPr>
          <p:spPr>
            <a:xfrm>
              <a:off x="3043775" y="3097775"/>
              <a:ext cx="12750" cy="10750"/>
            </a:xfrm>
            <a:custGeom>
              <a:avLst/>
              <a:gdLst/>
              <a:ahLst/>
              <a:cxnLst/>
              <a:rect l="l" t="t" r="r" b="b"/>
              <a:pathLst>
                <a:path w="510" h="430" extrusionOk="0">
                  <a:moveTo>
                    <a:pt x="1" y="393"/>
                  </a:moveTo>
                  <a:lnTo>
                    <a:pt x="438" y="1"/>
                  </a:lnTo>
                  <a:lnTo>
                    <a:pt x="509" y="37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5"/>
            <p:cNvSpPr/>
            <p:nvPr/>
          </p:nvSpPr>
          <p:spPr>
            <a:xfrm>
              <a:off x="3039550" y="3095325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93"/>
                  </a:moveTo>
                  <a:lnTo>
                    <a:pt x="437" y="1"/>
                  </a:lnTo>
                  <a:lnTo>
                    <a:pt x="509" y="3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5"/>
            <p:cNvSpPr/>
            <p:nvPr/>
          </p:nvSpPr>
          <p:spPr>
            <a:xfrm>
              <a:off x="3035300" y="3092875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93"/>
                  </a:moveTo>
                  <a:lnTo>
                    <a:pt x="438" y="1"/>
                  </a:lnTo>
                  <a:lnTo>
                    <a:pt x="509" y="45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5"/>
            <p:cNvSpPr/>
            <p:nvPr/>
          </p:nvSpPr>
          <p:spPr>
            <a:xfrm>
              <a:off x="3031075" y="3090425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93"/>
                  </a:moveTo>
                  <a:lnTo>
                    <a:pt x="446" y="0"/>
                  </a:lnTo>
                  <a:lnTo>
                    <a:pt x="509" y="45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3026825" y="3087975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93"/>
                  </a:moveTo>
                  <a:lnTo>
                    <a:pt x="447" y="0"/>
                  </a:lnTo>
                  <a:lnTo>
                    <a:pt x="509" y="45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3022600" y="3085525"/>
              <a:ext cx="12725" cy="10950"/>
            </a:xfrm>
            <a:custGeom>
              <a:avLst/>
              <a:gdLst/>
              <a:ahLst/>
              <a:cxnLst/>
              <a:rect l="l" t="t" r="r" b="b"/>
              <a:pathLst>
                <a:path w="509" h="438" extrusionOk="0">
                  <a:moveTo>
                    <a:pt x="0" y="393"/>
                  </a:moveTo>
                  <a:lnTo>
                    <a:pt x="446" y="0"/>
                  </a:lnTo>
                  <a:lnTo>
                    <a:pt x="509" y="45"/>
                  </a:lnTo>
                  <a:lnTo>
                    <a:pt x="72" y="43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3018350" y="3083300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84"/>
                  </a:moveTo>
                  <a:lnTo>
                    <a:pt x="447" y="0"/>
                  </a:lnTo>
                  <a:lnTo>
                    <a:pt x="509" y="36"/>
                  </a:lnTo>
                  <a:lnTo>
                    <a:pt x="72" y="4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3014125" y="3080825"/>
              <a:ext cx="12725" cy="10750"/>
            </a:xfrm>
            <a:custGeom>
              <a:avLst/>
              <a:gdLst/>
              <a:ahLst/>
              <a:cxnLst/>
              <a:rect l="l" t="t" r="r" b="b"/>
              <a:pathLst>
                <a:path w="509" h="430" extrusionOk="0">
                  <a:moveTo>
                    <a:pt x="0" y="384"/>
                  </a:moveTo>
                  <a:lnTo>
                    <a:pt x="446" y="1"/>
                  </a:lnTo>
                  <a:lnTo>
                    <a:pt x="509" y="37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5"/>
            <p:cNvSpPr/>
            <p:nvPr/>
          </p:nvSpPr>
          <p:spPr>
            <a:xfrm>
              <a:off x="3009875" y="3078375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84"/>
                  </a:moveTo>
                  <a:lnTo>
                    <a:pt x="447" y="1"/>
                  </a:lnTo>
                  <a:lnTo>
                    <a:pt x="509" y="3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5"/>
            <p:cNvSpPr/>
            <p:nvPr/>
          </p:nvSpPr>
          <p:spPr>
            <a:xfrm>
              <a:off x="3005650" y="3075925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93"/>
                  </a:moveTo>
                  <a:lnTo>
                    <a:pt x="446" y="1"/>
                  </a:lnTo>
                  <a:lnTo>
                    <a:pt x="509" y="3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5"/>
            <p:cNvSpPr/>
            <p:nvPr/>
          </p:nvSpPr>
          <p:spPr>
            <a:xfrm>
              <a:off x="3001400" y="3073475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93"/>
                  </a:moveTo>
                  <a:lnTo>
                    <a:pt x="447" y="0"/>
                  </a:lnTo>
                  <a:lnTo>
                    <a:pt x="509" y="3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5"/>
            <p:cNvSpPr/>
            <p:nvPr/>
          </p:nvSpPr>
          <p:spPr>
            <a:xfrm>
              <a:off x="2997175" y="3071025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93"/>
                  </a:moveTo>
                  <a:lnTo>
                    <a:pt x="446" y="0"/>
                  </a:lnTo>
                  <a:lnTo>
                    <a:pt x="509" y="36"/>
                  </a:lnTo>
                  <a:lnTo>
                    <a:pt x="72" y="42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5"/>
            <p:cNvSpPr/>
            <p:nvPr/>
          </p:nvSpPr>
          <p:spPr>
            <a:xfrm>
              <a:off x="2992925" y="3068575"/>
              <a:ext cx="12750" cy="10725"/>
            </a:xfrm>
            <a:custGeom>
              <a:avLst/>
              <a:gdLst/>
              <a:ahLst/>
              <a:cxnLst/>
              <a:rect l="l" t="t" r="r" b="b"/>
              <a:pathLst>
                <a:path w="510" h="429" extrusionOk="0">
                  <a:moveTo>
                    <a:pt x="1" y="393"/>
                  </a:moveTo>
                  <a:lnTo>
                    <a:pt x="447" y="0"/>
                  </a:lnTo>
                  <a:lnTo>
                    <a:pt x="509" y="45"/>
                  </a:lnTo>
                  <a:lnTo>
                    <a:pt x="72" y="4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5"/>
            <p:cNvSpPr/>
            <p:nvPr/>
          </p:nvSpPr>
          <p:spPr>
            <a:xfrm>
              <a:off x="2988700" y="3066125"/>
              <a:ext cx="12725" cy="10725"/>
            </a:xfrm>
            <a:custGeom>
              <a:avLst/>
              <a:gdLst/>
              <a:ahLst/>
              <a:cxnLst/>
              <a:rect l="l" t="t" r="r" b="b"/>
              <a:pathLst>
                <a:path w="509" h="429" extrusionOk="0">
                  <a:moveTo>
                    <a:pt x="0" y="393"/>
                  </a:moveTo>
                  <a:lnTo>
                    <a:pt x="446" y="0"/>
                  </a:lnTo>
                  <a:lnTo>
                    <a:pt x="509" y="45"/>
                  </a:lnTo>
                  <a:lnTo>
                    <a:pt x="72" y="4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5"/>
            <p:cNvSpPr/>
            <p:nvPr/>
          </p:nvSpPr>
          <p:spPr>
            <a:xfrm>
              <a:off x="3374525" y="3017050"/>
              <a:ext cx="4700" cy="79200"/>
            </a:xfrm>
            <a:custGeom>
              <a:avLst/>
              <a:gdLst/>
              <a:ahLst/>
              <a:cxnLst/>
              <a:rect l="l" t="t" r="r" b="b"/>
              <a:pathLst>
                <a:path w="188" h="3168" extrusionOk="0">
                  <a:moveTo>
                    <a:pt x="1" y="3167"/>
                  </a:moveTo>
                  <a:lnTo>
                    <a:pt x="188" y="3060"/>
                  </a:lnTo>
                  <a:lnTo>
                    <a:pt x="188" y="0"/>
                  </a:lnTo>
                  <a:lnTo>
                    <a:pt x="1" y="10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5"/>
            <p:cNvSpPr/>
            <p:nvPr/>
          </p:nvSpPr>
          <p:spPr>
            <a:xfrm>
              <a:off x="3510575" y="2942775"/>
              <a:ext cx="4700" cy="76300"/>
            </a:xfrm>
            <a:custGeom>
              <a:avLst/>
              <a:gdLst/>
              <a:ahLst/>
              <a:cxnLst/>
              <a:rect l="l" t="t" r="r" b="b"/>
              <a:pathLst>
                <a:path w="188" h="3052" extrusionOk="0">
                  <a:moveTo>
                    <a:pt x="1" y="3052"/>
                  </a:moveTo>
                  <a:lnTo>
                    <a:pt x="188" y="2945"/>
                  </a:lnTo>
                  <a:lnTo>
                    <a:pt x="188" y="1"/>
                  </a:lnTo>
                  <a:lnTo>
                    <a:pt x="1" y="10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3339525" y="3114075"/>
              <a:ext cx="25875" cy="33700"/>
            </a:xfrm>
            <a:custGeom>
              <a:avLst/>
              <a:gdLst/>
              <a:ahLst/>
              <a:cxnLst/>
              <a:rect l="l" t="t" r="r" b="b"/>
              <a:pathLst>
                <a:path w="1035" h="1348" extrusionOk="0">
                  <a:moveTo>
                    <a:pt x="1035" y="0"/>
                  </a:moveTo>
                  <a:lnTo>
                    <a:pt x="1035" y="723"/>
                  </a:lnTo>
                  <a:lnTo>
                    <a:pt x="0" y="1347"/>
                  </a:lnTo>
                  <a:lnTo>
                    <a:pt x="0" y="616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3339525" y="3114075"/>
              <a:ext cx="25875" cy="33700"/>
            </a:xfrm>
            <a:custGeom>
              <a:avLst/>
              <a:gdLst/>
              <a:ahLst/>
              <a:cxnLst/>
              <a:rect l="l" t="t" r="r" b="b"/>
              <a:pathLst>
                <a:path w="1035" h="1348" extrusionOk="0">
                  <a:moveTo>
                    <a:pt x="928" y="642"/>
                  </a:moveTo>
                  <a:lnTo>
                    <a:pt x="928" y="63"/>
                  </a:lnTo>
                  <a:lnTo>
                    <a:pt x="1035" y="0"/>
                  </a:lnTo>
                  <a:lnTo>
                    <a:pt x="1035" y="0"/>
                  </a:lnTo>
                  <a:lnTo>
                    <a:pt x="1035" y="723"/>
                  </a:lnTo>
                  <a:lnTo>
                    <a:pt x="0" y="1347"/>
                  </a:lnTo>
                  <a:lnTo>
                    <a:pt x="0" y="1204"/>
                  </a:lnTo>
                  <a:close/>
                </a:path>
              </a:pathLst>
            </a:custGeom>
            <a:solidFill>
              <a:srgbClr val="717B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3362700" y="3114075"/>
              <a:ext cx="2700" cy="18075"/>
            </a:xfrm>
            <a:custGeom>
              <a:avLst/>
              <a:gdLst/>
              <a:ahLst/>
              <a:cxnLst/>
              <a:rect l="l" t="t" r="r" b="b"/>
              <a:pathLst>
                <a:path w="108" h="723" extrusionOk="0">
                  <a:moveTo>
                    <a:pt x="1" y="63"/>
                  </a:moveTo>
                  <a:lnTo>
                    <a:pt x="1" y="642"/>
                  </a:lnTo>
                  <a:lnTo>
                    <a:pt x="108" y="723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3502325" y="3020625"/>
              <a:ext cx="25900" cy="33700"/>
            </a:xfrm>
            <a:custGeom>
              <a:avLst/>
              <a:gdLst/>
              <a:ahLst/>
              <a:cxnLst/>
              <a:rect l="l" t="t" r="r" b="b"/>
              <a:pathLst>
                <a:path w="1036" h="1348" extrusionOk="0">
                  <a:moveTo>
                    <a:pt x="1035" y="0"/>
                  </a:moveTo>
                  <a:lnTo>
                    <a:pt x="1035" y="723"/>
                  </a:lnTo>
                  <a:lnTo>
                    <a:pt x="0" y="1347"/>
                  </a:lnTo>
                  <a:lnTo>
                    <a:pt x="0" y="62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5"/>
            <p:cNvSpPr/>
            <p:nvPr/>
          </p:nvSpPr>
          <p:spPr>
            <a:xfrm>
              <a:off x="3502325" y="3020625"/>
              <a:ext cx="25900" cy="33700"/>
            </a:xfrm>
            <a:custGeom>
              <a:avLst/>
              <a:gdLst/>
              <a:ahLst/>
              <a:cxnLst/>
              <a:rect l="l" t="t" r="r" b="b"/>
              <a:pathLst>
                <a:path w="1036" h="1348" extrusionOk="0">
                  <a:moveTo>
                    <a:pt x="919" y="651"/>
                  </a:moveTo>
                  <a:lnTo>
                    <a:pt x="919" y="63"/>
                  </a:lnTo>
                  <a:lnTo>
                    <a:pt x="1035" y="0"/>
                  </a:lnTo>
                  <a:lnTo>
                    <a:pt x="1035" y="0"/>
                  </a:lnTo>
                  <a:lnTo>
                    <a:pt x="1035" y="723"/>
                  </a:lnTo>
                  <a:lnTo>
                    <a:pt x="0" y="1347"/>
                  </a:lnTo>
                  <a:lnTo>
                    <a:pt x="0" y="1205"/>
                  </a:lnTo>
                  <a:close/>
                </a:path>
              </a:pathLst>
            </a:custGeom>
            <a:solidFill>
              <a:srgbClr val="717B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5"/>
            <p:cNvSpPr/>
            <p:nvPr/>
          </p:nvSpPr>
          <p:spPr>
            <a:xfrm>
              <a:off x="3525300" y="3020625"/>
              <a:ext cx="2925" cy="18075"/>
            </a:xfrm>
            <a:custGeom>
              <a:avLst/>
              <a:gdLst/>
              <a:ahLst/>
              <a:cxnLst/>
              <a:rect l="l" t="t" r="r" b="b"/>
              <a:pathLst>
                <a:path w="117" h="723" extrusionOk="0">
                  <a:moveTo>
                    <a:pt x="0" y="63"/>
                  </a:moveTo>
                  <a:lnTo>
                    <a:pt x="0" y="651"/>
                  </a:lnTo>
                  <a:lnTo>
                    <a:pt x="116" y="723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5"/>
            <p:cNvSpPr/>
            <p:nvPr/>
          </p:nvSpPr>
          <p:spPr>
            <a:xfrm>
              <a:off x="2991375" y="3377450"/>
              <a:ext cx="27000" cy="19425"/>
            </a:xfrm>
            <a:custGeom>
              <a:avLst/>
              <a:gdLst/>
              <a:ahLst/>
              <a:cxnLst/>
              <a:rect l="l" t="t" r="r" b="b"/>
              <a:pathLst>
                <a:path w="1080" h="777" extrusionOk="0">
                  <a:moveTo>
                    <a:pt x="1080" y="1"/>
                  </a:moveTo>
                  <a:lnTo>
                    <a:pt x="991" y="206"/>
                  </a:lnTo>
                  <a:lnTo>
                    <a:pt x="0" y="777"/>
                  </a:lnTo>
                  <a:lnTo>
                    <a:pt x="0" y="42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5"/>
            <p:cNvSpPr/>
            <p:nvPr/>
          </p:nvSpPr>
          <p:spPr>
            <a:xfrm>
              <a:off x="2991375" y="3356725"/>
              <a:ext cx="27000" cy="16075"/>
            </a:xfrm>
            <a:custGeom>
              <a:avLst/>
              <a:gdLst/>
              <a:ahLst/>
              <a:cxnLst/>
              <a:rect l="l" t="t" r="r" b="b"/>
              <a:pathLst>
                <a:path w="1080" h="643" extrusionOk="0">
                  <a:moveTo>
                    <a:pt x="1080" y="116"/>
                  </a:moveTo>
                  <a:lnTo>
                    <a:pt x="188" y="642"/>
                  </a:lnTo>
                  <a:lnTo>
                    <a:pt x="0" y="535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5"/>
            <p:cNvSpPr/>
            <p:nvPr/>
          </p:nvSpPr>
          <p:spPr>
            <a:xfrm>
              <a:off x="2996050" y="3359625"/>
              <a:ext cx="22550" cy="31250"/>
            </a:xfrm>
            <a:custGeom>
              <a:avLst/>
              <a:gdLst/>
              <a:ahLst/>
              <a:cxnLst/>
              <a:rect l="l" t="t" r="r" b="b"/>
              <a:pathLst>
                <a:path w="902" h="1250" extrusionOk="0">
                  <a:moveTo>
                    <a:pt x="902" y="0"/>
                  </a:moveTo>
                  <a:lnTo>
                    <a:pt x="902" y="714"/>
                  </a:lnTo>
                  <a:lnTo>
                    <a:pt x="1" y="1249"/>
                  </a:lnTo>
                  <a:lnTo>
                    <a:pt x="1" y="526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5"/>
            <p:cNvSpPr/>
            <p:nvPr/>
          </p:nvSpPr>
          <p:spPr>
            <a:xfrm>
              <a:off x="2991375" y="3370100"/>
              <a:ext cx="4700" cy="20775"/>
            </a:xfrm>
            <a:custGeom>
              <a:avLst/>
              <a:gdLst/>
              <a:ahLst/>
              <a:cxnLst/>
              <a:rect l="l" t="t" r="r" b="b"/>
              <a:pathLst>
                <a:path w="188" h="831" extrusionOk="0">
                  <a:moveTo>
                    <a:pt x="188" y="107"/>
                  </a:moveTo>
                  <a:lnTo>
                    <a:pt x="188" y="830"/>
                  </a:lnTo>
                  <a:lnTo>
                    <a:pt x="0" y="7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5"/>
            <p:cNvSpPr/>
            <p:nvPr/>
          </p:nvSpPr>
          <p:spPr>
            <a:xfrm>
              <a:off x="2695850" y="3184975"/>
              <a:ext cx="527500" cy="193400"/>
            </a:xfrm>
            <a:custGeom>
              <a:avLst/>
              <a:gdLst/>
              <a:ahLst/>
              <a:cxnLst/>
              <a:rect l="l" t="t" r="r" b="b"/>
              <a:pathLst>
                <a:path w="21100" h="7736" extrusionOk="0">
                  <a:moveTo>
                    <a:pt x="10287" y="7548"/>
                  </a:moveTo>
                  <a:lnTo>
                    <a:pt x="20956" y="1"/>
                  </a:lnTo>
                  <a:lnTo>
                    <a:pt x="21099" y="81"/>
                  </a:lnTo>
                  <a:lnTo>
                    <a:pt x="10287" y="7735"/>
                  </a:lnTo>
                  <a:lnTo>
                    <a:pt x="1" y="1883"/>
                  </a:lnTo>
                  <a:lnTo>
                    <a:pt x="144" y="177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5"/>
            <p:cNvSpPr/>
            <p:nvPr/>
          </p:nvSpPr>
          <p:spPr>
            <a:xfrm>
              <a:off x="3653750" y="3061875"/>
              <a:ext cx="22100" cy="34375"/>
            </a:xfrm>
            <a:custGeom>
              <a:avLst/>
              <a:gdLst/>
              <a:ahLst/>
              <a:cxnLst/>
              <a:rect l="l" t="t" r="r" b="b"/>
              <a:pathLst>
                <a:path w="884" h="1375" extrusionOk="0">
                  <a:moveTo>
                    <a:pt x="1" y="509"/>
                  </a:moveTo>
                  <a:lnTo>
                    <a:pt x="884" y="1"/>
                  </a:lnTo>
                  <a:lnTo>
                    <a:pt x="884" y="866"/>
                  </a:lnTo>
                  <a:lnTo>
                    <a:pt x="1" y="1374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3645725" y="3069675"/>
              <a:ext cx="8050" cy="26575"/>
            </a:xfrm>
            <a:custGeom>
              <a:avLst/>
              <a:gdLst/>
              <a:ahLst/>
              <a:cxnLst/>
              <a:rect l="l" t="t" r="r" b="b"/>
              <a:pathLst>
                <a:path w="322" h="1063" extrusionOk="0">
                  <a:moveTo>
                    <a:pt x="322" y="1062"/>
                  </a:moveTo>
                  <a:lnTo>
                    <a:pt x="1" y="866"/>
                  </a:lnTo>
                  <a:lnTo>
                    <a:pt x="1" y="1"/>
                  </a:lnTo>
                  <a:lnTo>
                    <a:pt x="322" y="197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3645725" y="3057200"/>
              <a:ext cx="30125" cy="17425"/>
            </a:xfrm>
            <a:custGeom>
              <a:avLst/>
              <a:gdLst/>
              <a:ahLst/>
              <a:cxnLst/>
              <a:rect l="l" t="t" r="r" b="b"/>
              <a:pathLst>
                <a:path w="1205" h="697" extrusionOk="0">
                  <a:moveTo>
                    <a:pt x="1205" y="188"/>
                  </a:moveTo>
                  <a:lnTo>
                    <a:pt x="875" y="0"/>
                  </a:lnTo>
                  <a:lnTo>
                    <a:pt x="1" y="500"/>
                  </a:lnTo>
                  <a:lnTo>
                    <a:pt x="322" y="696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2684700" y="3318575"/>
              <a:ext cx="256725" cy="169525"/>
            </a:xfrm>
            <a:custGeom>
              <a:avLst/>
              <a:gdLst/>
              <a:ahLst/>
              <a:cxnLst/>
              <a:rect l="l" t="t" r="r" b="b"/>
              <a:pathLst>
                <a:path w="10269" h="6781" extrusionOk="0">
                  <a:moveTo>
                    <a:pt x="10269" y="5835"/>
                  </a:moveTo>
                  <a:lnTo>
                    <a:pt x="1" y="1"/>
                  </a:lnTo>
                  <a:lnTo>
                    <a:pt x="1" y="946"/>
                  </a:lnTo>
                  <a:lnTo>
                    <a:pt x="10269" y="678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5"/>
            <p:cNvSpPr/>
            <p:nvPr/>
          </p:nvSpPr>
          <p:spPr>
            <a:xfrm>
              <a:off x="2941400" y="3457750"/>
              <a:ext cx="11400" cy="30350"/>
            </a:xfrm>
            <a:custGeom>
              <a:avLst/>
              <a:gdLst/>
              <a:ahLst/>
              <a:cxnLst/>
              <a:rect l="l" t="t" r="r" b="b"/>
              <a:pathLst>
                <a:path w="456" h="1214" extrusionOk="0">
                  <a:moveTo>
                    <a:pt x="1" y="1214"/>
                  </a:moveTo>
                  <a:lnTo>
                    <a:pt x="456" y="678"/>
                  </a:lnTo>
                  <a:lnTo>
                    <a:pt x="456" y="0"/>
                  </a:lnTo>
                  <a:lnTo>
                    <a:pt x="1" y="268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5"/>
            <p:cNvSpPr/>
            <p:nvPr/>
          </p:nvSpPr>
          <p:spPr>
            <a:xfrm>
              <a:off x="2684700" y="3311900"/>
              <a:ext cx="268100" cy="152550"/>
            </a:xfrm>
            <a:custGeom>
              <a:avLst/>
              <a:gdLst/>
              <a:ahLst/>
              <a:cxnLst/>
              <a:rect l="l" t="t" r="r" b="b"/>
              <a:pathLst>
                <a:path w="10724" h="6102" extrusionOk="0">
                  <a:moveTo>
                    <a:pt x="1" y="268"/>
                  </a:moveTo>
                  <a:lnTo>
                    <a:pt x="456" y="0"/>
                  </a:lnTo>
                  <a:lnTo>
                    <a:pt x="10724" y="5834"/>
                  </a:lnTo>
                  <a:lnTo>
                    <a:pt x="10269" y="6102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2952775" y="3454850"/>
              <a:ext cx="28150" cy="39950"/>
            </a:xfrm>
            <a:custGeom>
              <a:avLst/>
              <a:gdLst/>
              <a:ahLst/>
              <a:cxnLst/>
              <a:rect l="l" t="t" r="r" b="b"/>
              <a:pathLst>
                <a:path w="1126" h="1598" extrusionOk="0">
                  <a:moveTo>
                    <a:pt x="1" y="652"/>
                  </a:moveTo>
                  <a:lnTo>
                    <a:pt x="1125" y="0"/>
                  </a:lnTo>
                  <a:lnTo>
                    <a:pt x="1125" y="946"/>
                  </a:lnTo>
                  <a:lnTo>
                    <a:pt x="1" y="1597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2941400" y="3464425"/>
              <a:ext cx="11400" cy="30375"/>
            </a:xfrm>
            <a:custGeom>
              <a:avLst/>
              <a:gdLst/>
              <a:ahLst/>
              <a:cxnLst/>
              <a:rect l="l" t="t" r="r" b="b"/>
              <a:pathLst>
                <a:path w="456" h="1215" extrusionOk="0">
                  <a:moveTo>
                    <a:pt x="456" y="1214"/>
                  </a:moveTo>
                  <a:lnTo>
                    <a:pt x="1" y="947"/>
                  </a:lnTo>
                  <a:lnTo>
                    <a:pt x="1" y="1"/>
                  </a:lnTo>
                  <a:lnTo>
                    <a:pt x="456" y="269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2941400" y="3448150"/>
              <a:ext cx="39525" cy="23000"/>
            </a:xfrm>
            <a:custGeom>
              <a:avLst/>
              <a:gdLst/>
              <a:ahLst/>
              <a:cxnLst/>
              <a:rect l="l" t="t" r="r" b="b"/>
              <a:pathLst>
                <a:path w="1581" h="920" extrusionOk="0">
                  <a:moveTo>
                    <a:pt x="1580" y="268"/>
                  </a:moveTo>
                  <a:lnTo>
                    <a:pt x="1125" y="1"/>
                  </a:lnTo>
                  <a:lnTo>
                    <a:pt x="1" y="652"/>
                  </a:lnTo>
                  <a:lnTo>
                    <a:pt x="456" y="92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2882300" y="3356050"/>
              <a:ext cx="70725" cy="87900"/>
            </a:xfrm>
            <a:custGeom>
              <a:avLst/>
              <a:gdLst/>
              <a:ahLst/>
              <a:cxnLst/>
              <a:rect l="l" t="t" r="r" b="b"/>
              <a:pathLst>
                <a:path w="2829" h="3516" extrusionOk="0">
                  <a:moveTo>
                    <a:pt x="2829" y="1624"/>
                  </a:moveTo>
                  <a:lnTo>
                    <a:pt x="1" y="0"/>
                  </a:lnTo>
                  <a:lnTo>
                    <a:pt x="1" y="1892"/>
                  </a:lnTo>
                  <a:lnTo>
                    <a:pt x="2829" y="351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2886325" y="3362750"/>
              <a:ext cx="62925" cy="74500"/>
            </a:xfrm>
            <a:custGeom>
              <a:avLst/>
              <a:gdLst/>
              <a:ahLst/>
              <a:cxnLst/>
              <a:rect l="l" t="t" r="r" b="b"/>
              <a:pathLst>
                <a:path w="2517" h="2980" extrusionOk="0">
                  <a:moveTo>
                    <a:pt x="2516" y="1436"/>
                  </a:moveTo>
                  <a:lnTo>
                    <a:pt x="0" y="0"/>
                  </a:lnTo>
                  <a:lnTo>
                    <a:pt x="0" y="1543"/>
                  </a:lnTo>
                  <a:lnTo>
                    <a:pt x="2516" y="2980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2886325" y="3362750"/>
              <a:ext cx="62925" cy="74500"/>
            </a:xfrm>
            <a:custGeom>
              <a:avLst/>
              <a:gdLst/>
              <a:ahLst/>
              <a:cxnLst/>
              <a:rect l="l" t="t" r="r" b="b"/>
              <a:pathLst>
                <a:path w="2517" h="2980" extrusionOk="0">
                  <a:moveTo>
                    <a:pt x="268" y="152"/>
                  </a:moveTo>
                  <a:lnTo>
                    <a:pt x="268" y="1392"/>
                  </a:lnTo>
                  <a:lnTo>
                    <a:pt x="2516" y="2685"/>
                  </a:lnTo>
                  <a:lnTo>
                    <a:pt x="2516" y="2980"/>
                  </a:lnTo>
                  <a:lnTo>
                    <a:pt x="0" y="15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2886325" y="3397525"/>
              <a:ext cx="62925" cy="39725"/>
            </a:xfrm>
            <a:custGeom>
              <a:avLst/>
              <a:gdLst/>
              <a:ahLst/>
              <a:cxnLst/>
              <a:rect l="l" t="t" r="r" b="b"/>
              <a:pathLst>
                <a:path w="2517" h="1589" extrusionOk="0">
                  <a:moveTo>
                    <a:pt x="0" y="152"/>
                  </a:moveTo>
                  <a:lnTo>
                    <a:pt x="268" y="1"/>
                  </a:lnTo>
                  <a:lnTo>
                    <a:pt x="2516" y="1294"/>
                  </a:lnTo>
                  <a:lnTo>
                    <a:pt x="2516" y="158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2899250" y="3442125"/>
              <a:ext cx="40400" cy="43750"/>
            </a:xfrm>
            <a:custGeom>
              <a:avLst/>
              <a:gdLst/>
              <a:ahLst/>
              <a:cxnLst/>
              <a:rect l="l" t="t" r="r" b="b"/>
              <a:pathLst>
                <a:path w="1616" h="1750" extrusionOk="0">
                  <a:moveTo>
                    <a:pt x="1616" y="911"/>
                  </a:moveTo>
                  <a:lnTo>
                    <a:pt x="1" y="1"/>
                  </a:lnTo>
                  <a:lnTo>
                    <a:pt x="1" y="831"/>
                  </a:lnTo>
                  <a:lnTo>
                    <a:pt x="1616" y="174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2900825" y="3445025"/>
              <a:ext cx="37050" cy="37950"/>
            </a:xfrm>
            <a:custGeom>
              <a:avLst/>
              <a:gdLst/>
              <a:ahLst/>
              <a:cxnLst/>
              <a:rect l="l" t="t" r="r" b="b"/>
              <a:pathLst>
                <a:path w="1482" h="1518" extrusionOk="0">
                  <a:moveTo>
                    <a:pt x="1481" y="839"/>
                  </a:moveTo>
                  <a:lnTo>
                    <a:pt x="0" y="1"/>
                  </a:lnTo>
                  <a:lnTo>
                    <a:pt x="0" y="679"/>
                  </a:lnTo>
                  <a:lnTo>
                    <a:pt x="1481" y="1517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2900825" y="3445025"/>
              <a:ext cx="37050" cy="37950"/>
            </a:xfrm>
            <a:custGeom>
              <a:avLst/>
              <a:gdLst/>
              <a:ahLst/>
              <a:cxnLst/>
              <a:rect l="l" t="t" r="r" b="b"/>
              <a:pathLst>
                <a:path w="1482" h="1518" extrusionOk="0">
                  <a:moveTo>
                    <a:pt x="116" y="63"/>
                  </a:moveTo>
                  <a:lnTo>
                    <a:pt x="116" y="607"/>
                  </a:lnTo>
                  <a:lnTo>
                    <a:pt x="1481" y="1384"/>
                  </a:lnTo>
                  <a:lnTo>
                    <a:pt x="1481" y="1517"/>
                  </a:lnTo>
                  <a:lnTo>
                    <a:pt x="0" y="6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2900825" y="3460200"/>
              <a:ext cx="37050" cy="22775"/>
            </a:xfrm>
            <a:custGeom>
              <a:avLst/>
              <a:gdLst/>
              <a:ahLst/>
              <a:cxnLst/>
              <a:rect l="l" t="t" r="r" b="b"/>
              <a:pathLst>
                <a:path w="1482" h="911" extrusionOk="0">
                  <a:moveTo>
                    <a:pt x="0" y="72"/>
                  </a:moveTo>
                  <a:lnTo>
                    <a:pt x="116" y="0"/>
                  </a:lnTo>
                  <a:lnTo>
                    <a:pt x="1481" y="777"/>
                  </a:lnTo>
                  <a:lnTo>
                    <a:pt x="1481" y="91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2690950" y="3323925"/>
              <a:ext cx="40400" cy="43750"/>
            </a:xfrm>
            <a:custGeom>
              <a:avLst/>
              <a:gdLst/>
              <a:ahLst/>
              <a:cxnLst/>
              <a:rect l="l" t="t" r="r" b="b"/>
              <a:pathLst>
                <a:path w="1616" h="1750" extrusionOk="0">
                  <a:moveTo>
                    <a:pt x="1615" y="920"/>
                  </a:moveTo>
                  <a:lnTo>
                    <a:pt x="1" y="1"/>
                  </a:lnTo>
                  <a:lnTo>
                    <a:pt x="1" y="830"/>
                  </a:lnTo>
                  <a:lnTo>
                    <a:pt x="1615" y="174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2692525" y="3326825"/>
              <a:ext cx="37025" cy="37950"/>
            </a:xfrm>
            <a:custGeom>
              <a:avLst/>
              <a:gdLst/>
              <a:ahLst/>
              <a:cxnLst/>
              <a:rect l="l" t="t" r="r" b="b"/>
              <a:pathLst>
                <a:path w="1481" h="1518" extrusionOk="0">
                  <a:moveTo>
                    <a:pt x="1481" y="839"/>
                  </a:moveTo>
                  <a:lnTo>
                    <a:pt x="0" y="1"/>
                  </a:lnTo>
                  <a:lnTo>
                    <a:pt x="0" y="679"/>
                  </a:lnTo>
                  <a:lnTo>
                    <a:pt x="1481" y="1517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2692525" y="3326825"/>
              <a:ext cx="37025" cy="37950"/>
            </a:xfrm>
            <a:custGeom>
              <a:avLst/>
              <a:gdLst/>
              <a:ahLst/>
              <a:cxnLst/>
              <a:rect l="l" t="t" r="r" b="b"/>
              <a:pathLst>
                <a:path w="1481" h="1518" extrusionOk="0">
                  <a:moveTo>
                    <a:pt x="125" y="72"/>
                  </a:moveTo>
                  <a:lnTo>
                    <a:pt x="125" y="616"/>
                  </a:lnTo>
                  <a:lnTo>
                    <a:pt x="1481" y="1383"/>
                  </a:lnTo>
                  <a:lnTo>
                    <a:pt x="1481" y="1517"/>
                  </a:lnTo>
                  <a:lnTo>
                    <a:pt x="0" y="6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2692525" y="3342225"/>
              <a:ext cx="37025" cy="22550"/>
            </a:xfrm>
            <a:custGeom>
              <a:avLst/>
              <a:gdLst/>
              <a:ahLst/>
              <a:cxnLst/>
              <a:rect l="l" t="t" r="r" b="b"/>
              <a:pathLst>
                <a:path w="1481" h="902" extrusionOk="0">
                  <a:moveTo>
                    <a:pt x="0" y="63"/>
                  </a:moveTo>
                  <a:lnTo>
                    <a:pt x="125" y="0"/>
                  </a:lnTo>
                  <a:lnTo>
                    <a:pt x="1481" y="767"/>
                  </a:lnTo>
                  <a:lnTo>
                    <a:pt x="1481" y="90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2953000" y="3382150"/>
              <a:ext cx="24350" cy="61800"/>
            </a:xfrm>
            <a:custGeom>
              <a:avLst/>
              <a:gdLst/>
              <a:ahLst/>
              <a:cxnLst/>
              <a:rect l="l" t="t" r="r" b="b"/>
              <a:pathLst>
                <a:path w="974" h="2472" extrusionOk="0">
                  <a:moveTo>
                    <a:pt x="1" y="580"/>
                  </a:moveTo>
                  <a:lnTo>
                    <a:pt x="973" y="0"/>
                  </a:lnTo>
                  <a:lnTo>
                    <a:pt x="973" y="1891"/>
                  </a:lnTo>
                  <a:lnTo>
                    <a:pt x="1" y="247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2956800" y="3388825"/>
              <a:ext cx="16750" cy="48425"/>
            </a:xfrm>
            <a:custGeom>
              <a:avLst/>
              <a:gdLst/>
              <a:ahLst/>
              <a:cxnLst/>
              <a:rect l="l" t="t" r="r" b="b"/>
              <a:pathLst>
                <a:path w="670" h="1937" extrusionOk="0">
                  <a:moveTo>
                    <a:pt x="1" y="393"/>
                  </a:moveTo>
                  <a:lnTo>
                    <a:pt x="670" y="1"/>
                  </a:lnTo>
                  <a:lnTo>
                    <a:pt x="670" y="1535"/>
                  </a:lnTo>
                  <a:lnTo>
                    <a:pt x="1" y="1937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2956800" y="3388825"/>
              <a:ext cx="16750" cy="48425"/>
            </a:xfrm>
            <a:custGeom>
              <a:avLst/>
              <a:gdLst/>
              <a:ahLst/>
              <a:cxnLst/>
              <a:rect l="l" t="t" r="r" b="b"/>
              <a:pathLst>
                <a:path w="670" h="1937" extrusionOk="0">
                  <a:moveTo>
                    <a:pt x="402" y="152"/>
                  </a:moveTo>
                  <a:lnTo>
                    <a:pt x="402" y="1392"/>
                  </a:lnTo>
                  <a:lnTo>
                    <a:pt x="1" y="1642"/>
                  </a:lnTo>
                  <a:lnTo>
                    <a:pt x="1" y="1937"/>
                  </a:lnTo>
                  <a:lnTo>
                    <a:pt x="670" y="1535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2956800" y="3423625"/>
              <a:ext cx="16750" cy="13625"/>
            </a:xfrm>
            <a:custGeom>
              <a:avLst/>
              <a:gdLst/>
              <a:ahLst/>
              <a:cxnLst/>
              <a:rect l="l" t="t" r="r" b="b"/>
              <a:pathLst>
                <a:path w="670" h="545" extrusionOk="0">
                  <a:moveTo>
                    <a:pt x="670" y="143"/>
                  </a:moveTo>
                  <a:lnTo>
                    <a:pt x="402" y="0"/>
                  </a:lnTo>
                  <a:lnTo>
                    <a:pt x="1" y="250"/>
                  </a:lnTo>
                  <a:lnTo>
                    <a:pt x="1" y="54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3635025" y="2995650"/>
              <a:ext cx="24325" cy="61800"/>
            </a:xfrm>
            <a:custGeom>
              <a:avLst/>
              <a:gdLst/>
              <a:ahLst/>
              <a:cxnLst/>
              <a:rect l="l" t="t" r="r" b="b"/>
              <a:pathLst>
                <a:path w="973" h="2472" extrusionOk="0">
                  <a:moveTo>
                    <a:pt x="0" y="571"/>
                  </a:moveTo>
                  <a:lnTo>
                    <a:pt x="973" y="0"/>
                  </a:lnTo>
                  <a:lnTo>
                    <a:pt x="973" y="1891"/>
                  </a:lnTo>
                  <a:lnTo>
                    <a:pt x="0" y="247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2695850" y="3251225"/>
              <a:ext cx="70725" cy="87675"/>
            </a:xfrm>
            <a:custGeom>
              <a:avLst/>
              <a:gdLst/>
              <a:ahLst/>
              <a:cxnLst/>
              <a:rect l="l" t="t" r="r" b="b"/>
              <a:pathLst>
                <a:path w="2829" h="3507" extrusionOk="0">
                  <a:moveTo>
                    <a:pt x="2829" y="1615"/>
                  </a:moveTo>
                  <a:lnTo>
                    <a:pt x="1" y="1"/>
                  </a:lnTo>
                  <a:lnTo>
                    <a:pt x="1" y="1892"/>
                  </a:lnTo>
                  <a:lnTo>
                    <a:pt x="2829" y="350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2699875" y="3257700"/>
              <a:ext cx="62925" cy="74725"/>
            </a:xfrm>
            <a:custGeom>
              <a:avLst/>
              <a:gdLst/>
              <a:ahLst/>
              <a:cxnLst/>
              <a:rect l="l" t="t" r="r" b="b"/>
              <a:pathLst>
                <a:path w="2517" h="2989" extrusionOk="0">
                  <a:moveTo>
                    <a:pt x="2516" y="1445"/>
                  </a:moveTo>
                  <a:lnTo>
                    <a:pt x="1" y="0"/>
                  </a:lnTo>
                  <a:lnTo>
                    <a:pt x="1" y="1544"/>
                  </a:lnTo>
                  <a:lnTo>
                    <a:pt x="2516" y="2989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2699875" y="3257700"/>
              <a:ext cx="62925" cy="74725"/>
            </a:xfrm>
            <a:custGeom>
              <a:avLst/>
              <a:gdLst/>
              <a:ahLst/>
              <a:cxnLst/>
              <a:rect l="l" t="t" r="r" b="b"/>
              <a:pathLst>
                <a:path w="2517" h="2989" extrusionOk="0">
                  <a:moveTo>
                    <a:pt x="268" y="152"/>
                  </a:moveTo>
                  <a:lnTo>
                    <a:pt x="268" y="1401"/>
                  </a:lnTo>
                  <a:lnTo>
                    <a:pt x="2516" y="2685"/>
                  </a:lnTo>
                  <a:lnTo>
                    <a:pt x="2516" y="2989"/>
                  </a:lnTo>
                  <a:lnTo>
                    <a:pt x="1" y="15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2699875" y="3292700"/>
              <a:ext cx="62925" cy="39725"/>
            </a:xfrm>
            <a:custGeom>
              <a:avLst/>
              <a:gdLst/>
              <a:ahLst/>
              <a:cxnLst/>
              <a:rect l="l" t="t" r="r" b="b"/>
              <a:pathLst>
                <a:path w="2517" h="1589" extrusionOk="0">
                  <a:moveTo>
                    <a:pt x="1" y="144"/>
                  </a:moveTo>
                  <a:lnTo>
                    <a:pt x="268" y="1"/>
                  </a:lnTo>
                  <a:lnTo>
                    <a:pt x="2516" y="1285"/>
                  </a:lnTo>
                  <a:lnTo>
                    <a:pt x="2516" y="158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2769025" y="3280000"/>
              <a:ext cx="106175" cy="129150"/>
            </a:xfrm>
            <a:custGeom>
              <a:avLst/>
              <a:gdLst/>
              <a:ahLst/>
              <a:cxnLst/>
              <a:rect l="l" t="t" r="r" b="b"/>
              <a:pathLst>
                <a:path w="4247" h="5166" extrusionOk="0">
                  <a:moveTo>
                    <a:pt x="4246" y="2391"/>
                  </a:moveTo>
                  <a:lnTo>
                    <a:pt x="0" y="0"/>
                  </a:lnTo>
                  <a:lnTo>
                    <a:pt x="0" y="2775"/>
                  </a:lnTo>
                  <a:lnTo>
                    <a:pt x="4246" y="516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2773700" y="3282675"/>
              <a:ext cx="101500" cy="121350"/>
            </a:xfrm>
            <a:custGeom>
              <a:avLst/>
              <a:gdLst/>
              <a:ahLst/>
              <a:cxnLst/>
              <a:rect l="l" t="t" r="r" b="b"/>
              <a:pathLst>
                <a:path w="4060" h="4854" extrusionOk="0">
                  <a:moveTo>
                    <a:pt x="0" y="0"/>
                  </a:moveTo>
                  <a:lnTo>
                    <a:pt x="0" y="2570"/>
                  </a:lnTo>
                  <a:lnTo>
                    <a:pt x="4059" y="4853"/>
                  </a:lnTo>
                  <a:lnTo>
                    <a:pt x="4059" y="228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2773700" y="3288025"/>
              <a:ext cx="101500" cy="61125"/>
            </a:xfrm>
            <a:custGeom>
              <a:avLst/>
              <a:gdLst/>
              <a:ahLst/>
              <a:cxnLst/>
              <a:rect l="l" t="t" r="r" b="b"/>
              <a:pathLst>
                <a:path w="4060" h="2445" extrusionOk="0">
                  <a:moveTo>
                    <a:pt x="0" y="0"/>
                  </a:moveTo>
                  <a:lnTo>
                    <a:pt x="0" y="215"/>
                  </a:lnTo>
                  <a:lnTo>
                    <a:pt x="4059" y="2445"/>
                  </a:lnTo>
                  <a:lnTo>
                    <a:pt x="4059" y="223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2773700" y="3297625"/>
              <a:ext cx="101500" cy="61125"/>
            </a:xfrm>
            <a:custGeom>
              <a:avLst/>
              <a:gdLst/>
              <a:ahLst/>
              <a:cxnLst/>
              <a:rect l="l" t="t" r="r" b="b"/>
              <a:pathLst>
                <a:path w="4060" h="2445" extrusionOk="0">
                  <a:moveTo>
                    <a:pt x="0" y="0"/>
                  </a:moveTo>
                  <a:lnTo>
                    <a:pt x="0" y="223"/>
                  </a:lnTo>
                  <a:lnTo>
                    <a:pt x="4059" y="2444"/>
                  </a:lnTo>
                  <a:lnTo>
                    <a:pt x="4059" y="223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2773700" y="3307425"/>
              <a:ext cx="101500" cy="61125"/>
            </a:xfrm>
            <a:custGeom>
              <a:avLst/>
              <a:gdLst/>
              <a:ahLst/>
              <a:cxnLst/>
              <a:rect l="l" t="t" r="r" b="b"/>
              <a:pathLst>
                <a:path w="4060" h="2445" extrusionOk="0">
                  <a:moveTo>
                    <a:pt x="0" y="1"/>
                  </a:moveTo>
                  <a:lnTo>
                    <a:pt x="0" y="215"/>
                  </a:lnTo>
                  <a:lnTo>
                    <a:pt x="4059" y="2445"/>
                  </a:lnTo>
                  <a:lnTo>
                    <a:pt x="4059" y="222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2773700" y="3317025"/>
              <a:ext cx="101500" cy="61125"/>
            </a:xfrm>
            <a:custGeom>
              <a:avLst/>
              <a:gdLst/>
              <a:ahLst/>
              <a:cxnLst/>
              <a:rect l="l" t="t" r="r" b="b"/>
              <a:pathLst>
                <a:path w="4060" h="2445" extrusionOk="0">
                  <a:moveTo>
                    <a:pt x="0" y="0"/>
                  </a:moveTo>
                  <a:lnTo>
                    <a:pt x="0" y="214"/>
                  </a:lnTo>
                  <a:lnTo>
                    <a:pt x="4059" y="2445"/>
                  </a:lnTo>
                  <a:lnTo>
                    <a:pt x="4059" y="223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2773700" y="3326600"/>
              <a:ext cx="101500" cy="61150"/>
            </a:xfrm>
            <a:custGeom>
              <a:avLst/>
              <a:gdLst/>
              <a:ahLst/>
              <a:cxnLst/>
              <a:rect l="l" t="t" r="r" b="b"/>
              <a:pathLst>
                <a:path w="4060" h="2446" extrusionOk="0">
                  <a:moveTo>
                    <a:pt x="0" y="1"/>
                  </a:moveTo>
                  <a:lnTo>
                    <a:pt x="0" y="224"/>
                  </a:lnTo>
                  <a:lnTo>
                    <a:pt x="4059" y="2445"/>
                  </a:lnTo>
                  <a:lnTo>
                    <a:pt x="4059" y="223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2773700" y="3336425"/>
              <a:ext cx="101500" cy="61125"/>
            </a:xfrm>
            <a:custGeom>
              <a:avLst/>
              <a:gdLst/>
              <a:ahLst/>
              <a:cxnLst/>
              <a:rect l="l" t="t" r="r" b="b"/>
              <a:pathLst>
                <a:path w="4060" h="2445" extrusionOk="0">
                  <a:moveTo>
                    <a:pt x="0" y="0"/>
                  </a:moveTo>
                  <a:lnTo>
                    <a:pt x="0" y="214"/>
                  </a:lnTo>
                  <a:lnTo>
                    <a:pt x="4059" y="2445"/>
                  </a:lnTo>
                  <a:lnTo>
                    <a:pt x="4059" y="223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2813625" y="3330175"/>
              <a:ext cx="23425" cy="29900"/>
            </a:xfrm>
            <a:custGeom>
              <a:avLst/>
              <a:gdLst/>
              <a:ahLst/>
              <a:cxnLst/>
              <a:rect l="l" t="t" r="r" b="b"/>
              <a:pathLst>
                <a:path w="937" h="1196" extrusionOk="0">
                  <a:moveTo>
                    <a:pt x="937" y="536"/>
                  </a:moveTo>
                  <a:lnTo>
                    <a:pt x="0" y="1"/>
                  </a:lnTo>
                  <a:lnTo>
                    <a:pt x="0" y="661"/>
                  </a:lnTo>
                  <a:lnTo>
                    <a:pt x="937" y="119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3002750" y="2297350"/>
              <a:ext cx="483100" cy="280600"/>
            </a:xfrm>
            <a:custGeom>
              <a:avLst/>
              <a:gdLst/>
              <a:ahLst/>
              <a:cxnLst/>
              <a:rect l="l" t="t" r="r" b="b"/>
              <a:pathLst>
                <a:path w="19324" h="11224" extrusionOk="0">
                  <a:moveTo>
                    <a:pt x="16879" y="5879"/>
                  </a:moveTo>
                  <a:lnTo>
                    <a:pt x="19323" y="11223"/>
                  </a:lnTo>
                  <a:lnTo>
                    <a:pt x="10081" y="9805"/>
                  </a:lnTo>
                  <a:lnTo>
                    <a:pt x="12668" y="8315"/>
                  </a:lnTo>
                  <a:lnTo>
                    <a:pt x="0" y="946"/>
                  </a:lnTo>
                  <a:lnTo>
                    <a:pt x="1633" y="0"/>
                  </a:lnTo>
                  <a:lnTo>
                    <a:pt x="14301" y="73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4023100" y="3003225"/>
              <a:ext cx="483300" cy="280375"/>
            </a:xfrm>
            <a:custGeom>
              <a:avLst/>
              <a:gdLst/>
              <a:ahLst/>
              <a:cxnLst/>
              <a:rect l="l" t="t" r="r" b="b"/>
              <a:pathLst>
                <a:path w="19332" h="11215" extrusionOk="0">
                  <a:moveTo>
                    <a:pt x="16879" y="5879"/>
                  </a:moveTo>
                  <a:lnTo>
                    <a:pt x="19332" y="11214"/>
                  </a:lnTo>
                  <a:lnTo>
                    <a:pt x="10090" y="9796"/>
                  </a:lnTo>
                  <a:lnTo>
                    <a:pt x="12668" y="8306"/>
                  </a:lnTo>
                  <a:lnTo>
                    <a:pt x="0" y="937"/>
                  </a:lnTo>
                  <a:lnTo>
                    <a:pt x="1633" y="0"/>
                  </a:lnTo>
                  <a:lnTo>
                    <a:pt x="14301" y="73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5359025" y="2688750"/>
              <a:ext cx="94350" cy="55575"/>
            </a:xfrm>
            <a:custGeom>
              <a:avLst/>
              <a:gdLst/>
              <a:ahLst/>
              <a:cxnLst/>
              <a:rect l="l" t="t" r="r" b="b"/>
              <a:pathLst>
                <a:path w="3774" h="2223" extrusionOk="0">
                  <a:moveTo>
                    <a:pt x="714" y="1830"/>
                  </a:moveTo>
                  <a:cubicBezTo>
                    <a:pt x="1401" y="2222"/>
                    <a:pt x="2480" y="2222"/>
                    <a:pt x="3122" y="1830"/>
                  </a:cubicBezTo>
                  <a:cubicBezTo>
                    <a:pt x="3774" y="1437"/>
                    <a:pt x="3747" y="795"/>
                    <a:pt x="3060" y="402"/>
                  </a:cubicBezTo>
                  <a:cubicBezTo>
                    <a:pt x="2373" y="1"/>
                    <a:pt x="1294" y="1"/>
                    <a:pt x="651" y="393"/>
                  </a:cubicBezTo>
                  <a:cubicBezTo>
                    <a:pt x="0" y="795"/>
                    <a:pt x="36" y="1428"/>
                    <a:pt x="714" y="18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5009525" y="2716625"/>
              <a:ext cx="402825" cy="252275"/>
            </a:xfrm>
            <a:custGeom>
              <a:avLst/>
              <a:gdLst/>
              <a:ahLst/>
              <a:cxnLst/>
              <a:rect l="l" t="t" r="r" b="b"/>
              <a:pathLst>
                <a:path w="16113" h="10091" extrusionOk="0">
                  <a:moveTo>
                    <a:pt x="3204" y="6228"/>
                  </a:moveTo>
                  <a:cubicBezTo>
                    <a:pt x="1080" y="5006"/>
                    <a:pt x="991" y="3016"/>
                    <a:pt x="2998" y="1803"/>
                  </a:cubicBezTo>
                  <a:cubicBezTo>
                    <a:pt x="4997" y="581"/>
                    <a:pt x="8360" y="590"/>
                    <a:pt x="10474" y="1812"/>
                  </a:cubicBezTo>
                  <a:cubicBezTo>
                    <a:pt x="10474" y="1812"/>
                    <a:pt x="10474" y="1812"/>
                    <a:pt x="10483" y="1812"/>
                  </a:cubicBezTo>
                  <a:lnTo>
                    <a:pt x="6558" y="4203"/>
                  </a:lnTo>
                  <a:lnTo>
                    <a:pt x="9020" y="5621"/>
                  </a:lnTo>
                  <a:lnTo>
                    <a:pt x="9020" y="5621"/>
                  </a:lnTo>
                  <a:lnTo>
                    <a:pt x="10376" y="6406"/>
                  </a:lnTo>
                  <a:cubicBezTo>
                    <a:pt x="8351" y="7459"/>
                    <a:pt x="5220" y="7396"/>
                    <a:pt x="3204" y="6228"/>
                  </a:cubicBezTo>
                  <a:close/>
                  <a:moveTo>
                    <a:pt x="14542" y="7432"/>
                  </a:moveTo>
                  <a:lnTo>
                    <a:pt x="12107" y="6023"/>
                  </a:lnTo>
                  <a:lnTo>
                    <a:pt x="11447" y="5639"/>
                  </a:lnTo>
                  <a:lnTo>
                    <a:pt x="10189" y="4916"/>
                  </a:lnTo>
                  <a:lnTo>
                    <a:pt x="12080" y="3757"/>
                  </a:lnTo>
                  <a:lnTo>
                    <a:pt x="12356" y="3587"/>
                  </a:lnTo>
                  <a:lnTo>
                    <a:pt x="14953" y="5086"/>
                  </a:lnTo>
                  <a:lnTo>
                    <a:pt x="16112" y="4381"/>
                  </a:lnTo>
                  <a:lnTo>
                    <a:pt x="13525" y="2882"/>
                  </a:lnTo>
                  <a:lnTo>
                    <a:pt x="15363" y="1767"/>
                  </a:lnTo>
                  <a:lnTo>
                    <a:pt x="12901" y="340"/>
                  </a:lnTo>
                  <a:lnTo>
                    <a:pt x="11099" y="1437"/>
                  </a:lnTo>
                  <a:cubicBezTo>
                    <a:pt x="11090" y="1437"/>
                    <a:pt x="11090" y="1437"/>
                    <a:pt x="11090" y="1437"/>
                  </a:cubicBezTo>
                  <a:cubicBezTo>
                    <a:pt x="8610" y="1"/>
                    <a:pt x="4693" y="1"/>
                    <a:pt x="2347" y="1428"/>
                  </a:cubicBezTo>
                  <a:cubicBezTo>
                    <a:pt x="1" y="2856"/>
                    <a:pt x="108" y="5175"/>
                    <a:pt x="2588" y="6602"/>
                  </a:cubicBezTo>
                  <a:cubicBezTo>
                    <a:pt x="4961" y="7976"/>
                    <a:pt x="8663" y="8039"/>
                    <a:pt x="11027" y="6781"/>
                  </a:cubicBezTo>
                  <a:lnTo>
                    <a:pt x="12142" y="7432"/>
                  </a:lnTo>
                  <a:lnTo>
                    <a:pt x="8940" y="9377"/>
                  </a:lnTo>
                  <a:lnTo>
                    <a:pt x="10171" y="10091"/>
                  </a:lnTo>
                  <a:lnTo>
                    <a:pt x="13373" y="8137"/>
                  </a:lnTo>
                  <a:lnTo>
                    <a:pt x="13382" y="81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4361875" y="2058500"/>
              <a:ext cx="61575" cy="45075"/>
            </a:xfrm>
            <a:custGeom>
              <a:avLst/>
              <a:gdLst/>
              <a:ahLst/>
              <a:cxnLst/>
              <a:rect l="l" t="t" r="r" b="b"/>
              <a:pathLst>
                <a:path w="2463" h="1803" extrusionOk="0">
                  <a:moveTo>
                    <a:pt x="9" y="464"/>
                  </a:moveTo>
                  <a:cubicBezTo>
                    <a:pt x="18" y="303"/>
                    <a:pt x="143" y="116"/>
                    <a:pt x="286" y="36"/>
                  </a:cubicBezTo>
                  <a:cubicBezTo>
                    <a:pt x="366" y="0"/>
                    <a:pt x="428" y="0"/>
                    <a:pt x="473" y="36"/>
                  </a:cubicBezTo>
                  <a:lnTo>
                    <a:pt x="473" y="36"/>
                  </a:lnTo>
                  <a:lnTo>
                    <a:pt x="473" y="36"/>
                  </a:lnTo>
                  <a:lnTo>
                    <a:pt x="473" y="36"/>
                  </a:lnTo>
                  <a:lnTo>
                    <a:pt x="2462" y="1213"/>
                  </a:lnTo>
                  <a:lnTo>
                    <a:pt x="2061" y="1802"/>
                  </a:lnTo>
                  <a:lnTo>
                    <a:pt x="72" y="633"/>
                  </a:lnTo>
                  <a:cubicBezTo>
                    <a:pt x="72" y="633"/>
                    <a:pt x="72" y="633"/>
                    <a:pt x="72" y="633"/>
                  </a:cubicBezTo>
                  <a:lnTo>
                    <a:pt x="72" y="633"/>
                  </a:lnTo>
                  <a:lnTo>
                    <a:pt x="72" y="633"/>
                  </a:lnTo>
                  <a:cubicBezTo>
                    <a:pt x="27" y="598"/>
                    <a:pt x="0" y="544"/>
                    <a:pt x="9" y="464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4411600" y="2087025"/>
              <a:ext cx="13625" cy="18325"/>
            </a:xfrm>
            <a:custGeom>
              <a:avLst/>
              <a:gdLst/>
              <a:ahLst/>
              <a:cxnLst/>
              <a:rect l="l" t="t" r="r" b="b"/>
              <a:pathLst>
                <a:path w="545" h="733" extrusionOk="0">
                  <a:moveTo>
                    <a:pt x="9" y="501"/>
                  </a:moveTo>
                  <a:cubicBezTo>
                    <a:pt x="1" y="661"/>
                    <a:pt x="108" y="732"/>
                    <a:pt x="250" y="661"/>
                  </a:cubicBezTo>
                  <a:cubicBezTo>
                    <a:pt x="402" y="581"/>
                    <a:pt x="527" y="393"/>
                    <a:pt x="536" y="233"/>
                  </a:cubicBezTo>
                  <a:cubicBezTo>
                    <a:pt x="545" y="72"/>
                    <a:pt x="438" y="1"/>
                    <a:pt x="286" y="72"/>
                  </a:cubicBezTo>
                  <a:cubicBezTo>
                    <a:pt x="143" y="144"/>
                    <a:pt x="18" y="340"/>
                    <a:pt x="9" y="50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4408475" y="2083925"/>
              <a:ext cx="18100" cy="21650"/>
            </a:xfrm>
            <a:custGeom>
              <a:avLst/>
              <a:gdLst/>
              <a:ahLst/>
              <a:cxnLst/>
              <a:rect l="l" t="t" r="r" b="b"/>
              <a:pathLst>
                <a:path w="724" h="866" extrusionOk="0">
                  <a:moveTo>
                    <a:pt x="10" y="589"/>
                  </a:moveTo>
                  <a:cubicBezTo>
                    <a:pt x="27" y="375"/>
                    <a:pt x="188" y="134"/>
                    <a:pt x="375" y="45"/>
                  </a:cubicBezTo>
                  <a:cubicBezTo>
                    <a:pt x="465" y="0"/>
                    <a:pt x="545" y="0"/>
                    <a:pt x="598" y="36"/>
                  </a:cubicBezTo>
                  <a:lnTo>
                    <a:pt x="598" y="36"/>
                  </a:lnTo>
                  <a:lnTo>
                    <a:pt x="607" y="36"/>
                  </a:lnTo>
                  <a:lnTo>
                    <a:pt x="607" y="36"/>
                  </a:lnTo>
                  <a:lnTo>
                    <a:pt x="723" y="107"/>
                  </a:lnTo>
                  <a:lnTo>
                    <a:pt x="206" y="865"/>
                  </a:lnTo>
                  <a:lnTo>
                    <a:pt x="90" y="803"/>
                  </a:lnTo>
                  <a:cubicBezTo>
                    <a:pt x="90" y="803"/>
                    <a:pt x="90" y="803"/>
                    <a:pt x="90" y="803"/>
                  </a:cubicBezTo>
                  <a:lnTo>
                    <a:pt x="90" y="803"/>
                  </a:lnTo>
                  <a:lnTo>
                    <a:pt x="90" y="803"/>
                  </a:lnTo>
                  <a:cubicBezTo>
                    <a:pt x="36" y="758"/>
                    <a:pt x="1" y="687"/>
                    <a:pt x="10" y="589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4411150" y="2084125"/>
              <a:ext cx="17650" cy="23450"/>
            </a:xfrm>
            <a:custGeom>
              <a:avLst/>
              <a:gdLst/>
              <a:ahLst/>
              <a:cxnLst/>
              <a:rect l="l" t="t" r="r" b="b"/>
              <a:pathLst>
                <a:path w="706" h="938" extrusionOk="0">
                  <a:moveTo>
                    <a:pt x="10" y="643"/>
                  </a:moveTo>
                  <a:cubicBezTo>
                    <a:pt x="1" y="848"/>
                    <a:pt x="143" y="938"/>
                    <a:pt x="331" y="848"/>
                  </a:cubicBezTo>
                  <a:cubicBezTo>
                    <a:pt x="518" y="750"/>
                    <a:pt x="679" y="509"/>
                    <a:pt x="688" y="304"/>
                  </a:cubicBezTo>
                  <a:cubicBezTo>
                    <a:pt x="705" y="99"/>
                    <a:pt x="563" y="1"/>
                    <a:pt x="375" y="99"/>
                  </a:cubicBezTo>
                  <a:cubicBezTo>
                    <a:pt x="188" y="188"/>
                    <a:pt x="27" y="438"/>
                    <a:pt x="10" y="643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4414725" y="2090150"/>
              <a:ext cx="57575" cy="43525"/>
            </a:xfrm>
            <a:custGeom>
              <a:avLst/>
              <a:gdLst/>
              <a:ahLst/>
              <a:cxnLst/>
              <a:rect l="l" t="t" r="r" b="b"/>
              <a:pathLst>
                <a:path w="2303" h="1741" extrusionOk="0">
                  <a:moveTo>
                    <a:pt x="0" y="358"/>
                  </a:moveTo>
                  <a:cubicBezTo>
                    <a:pt x="0" y="402"/>
                    <a:pt x="9" y="447"/>
                    <a:pt x="36" y="474"/>
                  </a:cubicBezTo>
                  <a:lnTo>
                    <a:pt x="36" y="474"/>
                  </a:lnTo>
                  <a:lnTo>
                    <a:pt x="36" y="474"/>
                  </a:lnTo>
                  <a:cubicBezTo>
                    <a:pt x="45" y="483"/>
                    <a:pt x="54" y="483"/>
                    <a:pt x="54" y="491"/>
                  </a:cubicBezTo>
                  <a:lnTo>
                    <a:pt x="1446" y="1562"/>
                  </a:lnTo>
                  <a:lnTo>
                    <a:pt x="1624" y="1696"/>
                  </a:lnTo>
                  <a:cubicBezTo>
                    <a:pt x="1695" y="1740"/>
                    <a:pt x="1785" y="1740"/>
                    <a:pt x="1892" y="1687"/>
                  </a:cubicBezTo>
                  <a:cubicBezTo>
                    <a:pt x="2106" y="1580"/>
                    <a:pt x="2293" y="1294"/>
                    <a:pt x="2302" y="1053"/>
                  </a:cubicBezTo>
                  <a:lnTo>
                    <a:pt x="2302" y="1036"/>
                  </a:lnTo>
                  <a:cubicBezTo>
                    <a:pt x="2302" y="929"/>
                    <a:pt x="2266" y="848"/>
                    <a:pt x="2204" y="813"/>
                  </a:cubicBezTo>
                  <a:lnTo>
                    <a:pt x="2204" y="813"/>
                  </a:lnTo>
                  <a:lnTo>
                    <a:pt x="2204" y="813"/>
                  </a:lnTo>
                  <a:lnTo>
                    <a:pt x="366" y="19"/>
                  </a:lnTo>
                  <a:cubicBezTo>
                    <a:pt x="357" y="10"/>
                    <a:pt x="339" y="10"/>
                    <a:pt x="331" y="10"/>
                  </a:cubicBezTo>
                  <a:lnTo>
                    <a:pt x="322" y="1"/>
                  </a:lnTo>
                  <a:lnTo>
                    <a:pt x="322" y="1"/>
                  </a:lnTo>
                  <a:cubicBezTo>
                    <a:pt x="295" y="1"/>
                    <a:pt x="259" y="1"/>
                    <a:pt x="223" y="28"/>
                  </a:cubicBezTo>
                  <a:cubicBezTo>
                    <a:pt x="206" y="37"/>
                    <a:pt x="188" y="45"/>
                    <a:pt x="170" y="54"/>
                  </a:cubicBezTo>
                  <a:cubicBezTo>
                    <a:pt x="81" y="126"/>
                    <a:pt x="9" y="251"/>
                    <a:pt x="0" y="358"/>
                  </a:cubicBezTo>
                  <a:close/>
                </a:path>
              </a:pathLst>
            </a:custGeom>
            <a:solidFill>
              <a:srgbClr val="9AD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4414725" y="2091500"/>
              <a:ext cx="49525" cy="38150"/>
            </a:xfrm>
            <a:custGeom>
              <a:avLst/>
              <a:gdLst/>
              <a:ahLst/>
              <a:cxnLst/>
              <a:rect l="l" t="t" r="r" b="b"/>
              <a:pathLst>
                <a:path w="1981" h="1526" extrusionOk="0">
                  <a:moveTo>
                    <a:pt x="0" y="304"/>
                  </a:moveTo>
                  <a:cubicBezTo>
                    <a:pt x="0" y="348"/>
                    <a:pt x="9" y="393"/>
                    <a:pt x="36" y="420"/>
                  </a:cubicBezTo>
                  <a:lnTo>
                    <a:pt x="36" y="420"/>
                  </a:lnTo>
                  <a:lnTo>
                    <a:pt x="36" y="420"/>
                  </a:lnTo>
                  <a:cubicBezTo>
                    <a:pt x="45" y="429"/>
                    <a:pt x="54" y="429"/>
                    <a:pt x="54" y="437"/>
                  </a:cubicBezTo>
                  <a:lnTo>
                    <a:pt x="1446" y="1508"/>
                  </a:lnTo>
                  <a:cubicBezTo>
                    <a:pt x="1597" y="1526"/>
                    <a:pt x="1758" y="1517"/>
                    <a:pt x="1910" y="1472"/>
                  </a:cubicBezTo>
                  <a:cubicBezTo>
                    <a:pt x="1936" y="1463"/>
                    <a:pt x="1972" y="1454"/>
                    <a:pt x="1972" y="1419"/>
                  </a:cubicBezTo>
                  <a:cubicBezTo>
                    <a:pt x="1981" y="1392"/>
                    <a:pt x="1954" y="1374"/>
                    <a:pt x="1927" y="1356"/>
                  </a:cubicBezTo>
                  <a:cubicBezTo>
                    <a:pt x="1419" y="973"/>
                    <a:pt x="723" y="866"/>
                    <a:pt x="268" y="420"/>
                  </a:cubicBezTo>
                  <a:cubicBezTo>
                    <a:pt x="170" y="330"/>
                    <a:pt x="99" y="116"/>
                    <a:pt x="170" y="0"/>
                  </a:cubicBezTo>
                  <a:cubicBezTo>
                    <a:pt x="81" y="72"/>
                    <a:pt x="9" y="197"/>
                    <a:pt x="0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4582650" y="2128750"/>
              <a:ext cx="223725" cy="112875"/>
            </a:xfrm>
            <a:custGeom>
              <a:avLst/>
              <a:gdLst/>
              <a:ahLst/>
              <a:cxnLst/>
              <a:rect l="l" t="t" r="r" b="b"/>
              <a:pathLst>
                <a:path w="8949" h="4515" extrusionOk="0">
                  <a:moveTo>
                    <a:pt x="1" y="3390"/>
                  </a:moveTo>
                  <a:lnTo>
                    <a:pt x="2526" y="4514"/>
                  </a:lnTo>
                  <a:lnTo>
                    <a:pt x="4497" y="3783"/>
                  </a:lnTo>
                  <a:lnTo>
                    <a:pt x="8949" y="2569"/>
                  </a:lnTo>
                  <a:lnTo>
                    <a:pt x="5148" y="232"/>
                  </a:lnTo>
                  <a:cubicBezTo>
                    <a:pt x="4809" y="9"/>
                    <a:pt x="4328" y="0"/>
                    <a:pt x="3783" y="259"/>
                  </a:cubicBezTo>
                  <a:close/>
                </a:path>
              </a:pathLst>
            </a:custGeom>
            <a:solidFill>
              <a:srgbClr val="9AD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4645775" y="2187175"/>
              <a:ext cx="174200" cy="197400"/>
            </a:xfrm>
            <a:custGeom>
              <a:avLst/>
              <a:gdLst/>
              <a:ahLst/>
              <a:cxnLst/>
              <a:rect l="l" t="t" r="r" b="b"/>
              <a:pathLst>
                <a:path w="6968" h="7896" extrusionOk="0">
                  <a:moveTo>
                    <a:pt x="1" y="7887"/>
                  </a:moveTo>
                  <a:cubicBezTo>
                    <a:pt x="1" y="7887"/>
                    <a:pt x="1" y="7887"/>
                    <a:pt x="1" y="7896"/>
                  </a:cubicBezTo>
                  <a:lnTo>
                    <a:pt x="5050" y="4871"/>
                  </a:lnTo>
                  <a:cubicBezTo>
                    <a:pt x="6147" y="4122"/>
                    <a:pt x="6968" y="2641"/>
                    <a:pt x="6968" y="1463"/>
                  </a:cubicBezTo>
                  <a:cubicBezTo>
                    <a:pt x="6968" y="875"/>
                    <a:pt x="6763" y="447"/>
                    <a:pt x="6424" y="232"/>
                  </a:cubicBezTo>
                  <a:cubicBezTo>
                    <a:pt x="6085" y="9"/>
                    <a:pt x="5603" y="0"/>
                    <a:pt x="5050" y="259"/>
                  </a:cubicBezTo>
                  <a:lnTo>
                    <a:pt x="1" y="2177"/>
                  </a:lnTo>
                  <a:lnTo>
                    <a:pt x="1" y="2186"/>
                  </a:lnTo>
                  <a:cubicBezTo>
                    <a:pt x="1" y="2186"/>
                    <a:pt x="2730" y="4077"/>
                    <a:pt x="1" y="7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4548975" y="2212150"/>
              <a:ext cx="143875" cy="172425"/>
            </a:xfrm>
            <a:custGeom>
              <a:avLst/>
              <a:gdLst/>
              <a:ahLst/>
              <a:cxnLst/>
              <a:rect l="l" t="t" r="r" b="b"/>
              <a:pathLst>
                <a:path w="5755" h="6897" extrusionOk="0">
                  <a:moveTo>
                    <a:pt x="1" y="4631"/>
                  </a:moveTo>
                  <a:cubicBezTo>
                    <a:pt x="1" y="4631"/>
                    <a:pt x="3873" y="6897"/>
                    <a:pt x="3873" y="6897"/>
                  </a:cubicBezTo>
                  <a:cubicBezTo>
                    <a:pt x="3873" y="6888"/>
                    <a:pt x="3873" y="6888"/>
                    <a:pt x="3873" y="6888"/>
                  </a:cubicBezTo>
                  <a:cubicBezTo>
                    <a:pt x="4943" y="5496"/>
                    <a:pt x="5755" y="3551"/>
                    <a:pt x="4631" y="1945"/>
                  </a:cubicBezTo>
                  <a:cubicBezTo>
                    <a:pt x="3917" y="928"/>
                    <a:pt x="2847" y="125"/>
                    <a:pt x="1589" y="10"/>
                  </a:cubicBezTo>
                  <a:cubicBezTo>
                    <a:pt x="1500" y="1"/>
                    <a:pt x="1384" y="1"/>
                    <a:pt x="1321" y="72"/>
                  </a:cubicBezTo>
                  <a:cubicBezTo>
                    <a:pt x="1116" y="313"/>
                    <a:pt x="1196" y="973"/>
                    <a:pt x="1205" y="1267"/>
                  </a:cubicBezTo>
                  <a:cubicBezTo>
                    <a:pt x="1223" y="1713"/>
                    <a:pt x="1259" y="2168"/>
                    <a:pt x="1125" y="2606"/>
                  </a:cubicBezTo>
                  <a:cubicBezTo>
                    <a:pt x="902" y="3337"/>
                    <a:pt x="465" y="4024"/>
                    <a:pt x="1" y="46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4476950" y="2321200"/>
              <a:ext cx="168850" cy="107975"/>
            </a:xfrm>
            <a:custGeom>
              <a:avLst/>
              <a:gdLst/>
              <a:ahLst/>
              <a:cxnLst/>
              <a:rect l="l" t="t" r="r" b="b"/>
              <a:pathLst>
                <a:path w="6754" h="4319" extrusionOk="0">
                  <a:moveTo>
                    <a:pt x="3230" y="4319"/>
                  </a:moveTo>
                  <a:lnTo>
                    <a:pt x="6754" y="2160"/>
                  </a:lnTo>
                  <a:lnTo>
                    <a:pt x="3069" y="1"/>
                  </a:lnTo>
                  <a:lnTo>
                    <a:pt x="0" y="184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4721375" y="2237350"/>
              <a:ext cx="110200" cy="143200"/>
            </a:xfrm>
            <a:custGeom>
              <a:avLst/>
              <a:gdLst/>
              <a:ahLst/>
              <a:cxnLst/>
              <a:rect l="l" t="t" r="r" b="b"/>
              <a:pathLst>
                <a:path w="4408" h="5728" extrusionOk="0">
                  <a:moveTo>
                    <a:pt x="1" y="4006"/>
                  </a:moveTo>
                  <a:cubicBezTo>
                    <a:pt x="1" y="2668"/>
                    <a:pt x="946" y="1044"/>
                    <a:pt x="2106" y="366"/>
                  </a:cubicBezTo>
                  <a:cubicBezTo>
                    <a:pt x="2686" y="36"/>
                    <a:pt x="3212" y="1"/>
                    <a:pt x="3596" y="215"/>
                  </a:cubicBezTo>
                  <a:lnTo>
                    <a:pt x="3596" y="215"/>
                  </a:lnTo>
                  <a:lnTo>
                    <a:pt x="3596" y="215"/>
                  </a:lnTo>
                  <a:cubicBezTo>
                    <a:pt x="3596" y="215"/>
                    <a:pt x="3596" y="215"/>
                    <a:pt x="3596" y="215"/>
                  </a:cubicBezTo>
                  <a:lnTo>
                    <a:pt x="4408" y="634"/>
                  </a:lnTo>
                  <a:lnTo>
                    <a:pt x="1366" y="5728"/>
                  </a:lnTo>
                  <a:lnTo>
                    <a:pt x="625" y="5362"/>
                  </a:lnTo>
                  <a:cubicBezTo>
                    <a:pt x="625" y="5353"/>
                    <a:pt x="616" y="5353"/>
                    <a:pt x="616" y="5353"/>
                  </a:cubicBezTo>
                  <a:lnTo>
                    <a:pt x="616" y="5353"/>
                  </a:lnTo>
                  <a:lnTo>
                    <a:pt x="616" y="5353"/>
                  </a:lnTo>
                  <a:cubicBezTo>
                    <a:pt x="233" y="5130"/>
                    <a:pt x="1" y="4666"/>
                    <a:pt x="1" y="40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4739675" y="2238925"/>
              <a:ext cx="105525" cy="154575"/>
            </a:xfrm>
            <a:custGeom>
              <a:avLst/>
              <a:gdLst/>
              <a:ahLst/>
              <a:cxnLst/>
              <a:rect l="l" t="t" r="r" b="b"/>
              <a:pathLst>
                <a:path w="4221" h="6183" extrusionOk="0">
                  <a:moveTo>
                    <a:pt x="0" y="4309"/>
                  </a:moveTo>
                  <a:cubicBezTo>
                    <a:pt x="0" y="5638"/>
                    <a:pt x="946" y="6182"/>
                    <a:pt x="2106" y="5504"/>
                  </a:cubicBezTo>
                  <a:cubicBezTo>
                    <a:pt x="3274" y="4835"/>
                    <a:pt x="4220" y="3212"/>
                    <a:pt x="4220" y="1874"/>
                  </a:cubicBezTo>
                  <a:cubicBezTo>
                    <a:pt x="4220" y="535"/>
                    <a:pt x="3274" y="0"/>
                    <a:pt x="2106" y="669"/>
                  </a:cubicBezTo>
                  <a:cubicBezTo>
                    <a:pt x="946" y="1347"/>
                    <a:pt x="0" y="2971"/>
                    <a:pt x="0" y="43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4761525" y="2273250"/>
              <a:ext cx="61800" cy="85900"/>
            </a:xfrm>
            <a:custGeom>
              <a:avLst/>
              <a:gdLst/>
              <a:ahLst/>
              <a:cxnLst/>
              <a:rect l="l" t="t" r="r" b="b"/>
              <a:pathLst>
                <a:path w="2472" h="3436" extrusionOk="0">
                  <a:moveTo>
                    <a:pt x="1" y="2686"/>
                  </a:moveTo>
                  <a:cubicBezTo>
                    <a:pt x="1" y="2909"/>
                    <a:pt x="45" y="3436"/>
                    <a:pt x="482" y="3436"/>
                  </a:cubicBezTo>
                  <a:cubicBezTo>
                    <a:pt x="634" y="3436"/>
                    <a:pt x="812" y="3373"/>
                    <a:pt x="1009" y="3266"/>
                  </a:cubicBezTo>
                  <a:cubicBezTo>
                    <a:pt x="1803" y="2802"/>
                    <a:pt x="2472" y="1651"/>
                    <a:pt x="2472" y="741"/>
                  </a:cubicBezTo>
                  <a:cubicBezTo>
                    <a:pt x="2472" y="518"/>
                    <a:pt x="2427" y="1"/>
                    <a:pt x="1990" y="1"/>
                  </a:cubicBezTo>
                  <a:cubicBezTo>
                    <a:pt x="1838" y="1"/>
                    <a:pt x="1651" y="63"/>
                    <a:pt x="1464" y="170"/>
                  </a:cubicBezTo>
                  <a:cubicBezTo>
                    <a:pt x="1437" y="188"/>
                    <a:pt x="1410" y="206"/>
                    <a:pt x="1383" y="224"/>
                  </a:cubicBezTo>
                  <a:cubicBezTo>
                    <a:pt x="1294" y="278"/>
                    <a:pt x="1205" y="340"/>
                    <a:pt x="1125" y="411"/>
                  </a:cubicBezTo>
                  <a:cubicBezTo>
                    <a:pt x="1089" y="447"/>
                    <a:pt x="1053" y="483"/>
                    <a:pt x="1009" y="518"/>
                  </a:cubicBezTo>
                  <a:cubicBezTo>
                    <a:pt x="616" y="902"/>
                    <a:pt x="286" y="1437"/>
                    <a:pt x="117" y="1972"/>
                  </a:cubicBezTo>
                  <a:cubicBezTo>
                    <a:pt x="117" y="1972"/>
                    <a:pt x="117" y="1972"/>
                    <a:pt x="117" y="1981"/>
                  </a:cubicBezTo>
                  <a:cubicBezTo>
                    <a:pt x="72" y="2124"/>
                    <a:pt x="36" y="2276"/>
                    <a:pt x="18" y="2419"/>
                  </a:cubicBezTo>
                  <a:cubicBezTo>
                    <a:pt x="1" y="2508"/>
                    <a:pt x="1" y="2597"/>
                    <a:pt x="1" y="2686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4764650" y="2273475"/>
              <a:ext cx="58675" cy="85675"/>
            </a:xfrm>
            <a:custGeom>
              <a:avLst/>
              <a:gdLst/>
              <a:ahLst/>
              <a:cxnLst/>
              <a:rect l="l" t="t" r="r" b="b"/>
              <a:pathLst>
                <a:path w="2347" h="3427" extrusionOk="0">
                  <a:moveTo>
                    <a:pt x="99" y="3239"/>
                  </a:moveTo>
                  <a:cubicBezTo>
                    <a:pt x="250" y="3239"/>
                    <a:pt x="438" y="3177"/>
                    <a:pt x="634" y="3070"/>
                  </a:cubicBezTo>
                  <a:cubicBezTo>
                    <a:pt x="1419" y="2615"/>
                    <a:pt x="2088" y="1455"/>
                    <a:pt x="2088" y="554"/>
                  </a:cubicBezTo>
                  <a:cubicBezTo>
                    <a:pt x="2088" y="420"/>
                    <a:pt x="2070" y="170"/>
                    <a:pt x="1963" y="1"/>
                  </a:cubicBezTo>
                  <a:cubicBezTo>
                    <a:pt x="2311" y="72"/>
                    <a:pt x="2347" y="527"/>
                    <a:pt x="2347" y="732"/>
                  </a:cubicBezTo>
                  <a:cubicBezTo>
                    <a:pt x="2347" y="1642"/>
                    <a:pt x="1678" y="2793"/>
                    <a:pt x="884" y="3257"/>
                  </a:cubicBezTo>
                  <a:cubicBezTo>
                    <a:pt x="696" y="3364"/>
                    <a:pt x="509" y="3427"/>
                    <a:pt x="357" y="3427"/>
                  </a:cubicBezTo>
                  <a:cubicBezTo>
                    <a:pt x="179" y="3427"/>
                    <a:pt x="72" y="3337"/>
                    <a:pt x="1" y="3230"/>
                  </a:cubicBezTo>
                  <a:cubicBezTo>
                    <a:pt x="27" y="3239"/>
                    <a:pt x="63" y="3239"/>
                    <a:pt x="99" y="3239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4761975" y="2278825"/>
              <a:ext cx="43300" cy="61375"/>
            </a:xfrm>
            <a:custGeom>
              <a:avLst/>
              <a:gdLst/>
              <a:ahLst/>
              <a:cxnLst/>
              <a:rect l="l" t="t" r="r" b="b"/>
              <a:pathLst>
                <a:path w="1732" h="2455" extrusionOk="0">
                  <a:moveTo>
                    <a:pt x="0" y="2196"/>
                  </a:moveTo>
                  <a:cubicBezTo>
                    <a:pt x="45" y="2258"/>
                    <a:pt x="90" y="2303"/>
                    <a:pt x="152" y="2338"/>
                  </a:cubicBezTo>
                  <a:lnTo>
                    <a:pt x="152" y="2338"/>
                  </a:lnTo>
                  <a:cubicBezTo>
                    <a:pt x="152" y="2338"/>
                    <a:pt x="152" y="2338"/>
                    <a:pt x="152" y="2338"/>
                  </a:cubicBezTo>
                  <a:lnTo>
                    <a:pt x="375" y="2454"/>
                  </a:lnTo>
                  <a:lnTo>
                    <a:pt x="1731" y="179"/>
                  </a:lnTo>
                  <a:lnTo>
                    <a:pt x="1731" y="179"/>
                  </a:lnTo>
                  <a:lnTo>
                    <a:pt x="1713" y="170"/>
                  </a:lnTo>
                  <a:cubicBezTo>
                    <a:pt x="1695" y="153"/>
                    <a:pt x="1678" y="144"/>
                    <a:pt x="1651" y="135"/>
                  </a:cubicBezTo>
                  <a:lnTo>
                    <a:pt x="1481" y="46"/>
                  </a:lnTo>
                  <a:lnTo>
                    <a:pt x="1481" y="46"/>
                  </a:lnTo>
                  <a:lnTo>
                    <a:pt x="1481" y="46"/>
                  </a:lnTo>
                  <a:cubicBezTo>
                    <a:pt x="1446" y="28"/>
                    <a:pt x="1401" y="10"/>
                    <a:pt x="1365" y="1"/>
                  </a:cubicBezTo>
                  <a:cubicBezTo>
                    <a:pt x="1276" y="55"/>
                    <a:pt x="1187" y="117"/>
                    <a:pt x="1107" y="188"/>
                  </a:cubicBezTo>
                  <a:cubicBezTo>
                    <a:pt x="1071" y="224"/>
                    <a:pt x="1035" y="260"/>
                    <a:pt x="991" y="295"/>
                  </a:cubicBezTo>
                  <a:cubicBezTo>
                    <a:pt x="598" y="679"/>
                    <a:pt x="268" y="1214"/>
                    <a:pt x="99" y="1749"/>
                  </a:cubicBezTo>
                  <a:cubicBezTo>
                    <a:pt x="99" y="1749"/>
                    <a:pt x="99" y="1749"/>
                    <a:pt x="99" y="1758"/>
                  </a:cubicBezTo>
                  <a:cubicBezTo>
                    <a:pt x="54" y="1901"/>
                    <a:pt x="18" y="2053"/>
                    <a:pt x="0" y="2196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764425" y="2280625"/>
              <a:ext cx="47075" cy="62025"/>
            </a:xfrm>
            <a:custGeom>
              <a:avLst/>
              <a:gdLst/>
              <a:ahLst/>
              <a:cxnLst/>
              <a:rect l="l" t="t" r="r" b="b"/>
              <a:pathLst>
                <a:path w="1883" h="2481" extrusionOk="0">
                  <a:moveTo>
                    <a:pt x="1" y="1776"/>
                  </a:moveTo>
                  <a:cubicBezTo>
                    <a:pt x="1" y="2079"/>
                    <a:pt x="108" y="2284"/>
                    <a:pt x="277" y="2382"/>
                  </a:cubicBezTo>
                  <a:cubicBezTo>
                    <a:pt x="447" y="2480"/>
                    <a:pt x="679" y="2463"/>
                    <a:pt x="937" y="2311"/>
                  </a:cubicBezTo>
                  <a:cubicBezTo>
                    <a:pt x="1455" y="2016"/>
                    <a:pt x="1883" y="1285"/>
                    <a:pt x="1883" y="687"/>
                  </a:cubicBezTo>
                  <a:cubicBezTo>
                    <a:pt x="1883" y="411"/>
                    <a:pt x="1785" y="214"/>
                    <a:pt x="1633" y="107"/>
                  </a:cubicBezTo>
                  <a:cubicBezTo>
                    <a:pt x="1633" y="98"/>
                    <a:pt x="1624" y="98"/>
                    <a:pt x="1615" y="98"/>
                  </a:cubicBezTo>
                  <a:cubicBezTo>
                    <a:pt x="1597" y="81"/>
                    <a:pt x="1580" y="72"/>
                    <a:pt x="1553" y="63"/>
                  </a:cubicBezTo>
                  <a:cubicBezTo>
                    <a:pt x="1410" y="0"/>
                    <a:pt x="1223" y="18"/>
                    <a:pt x="1009" y="116"/>
                  </a:cubicBezTo>
                  <a:cubicBezTo>
                    <a:pt x="973" y="152"/>
                    <a:pt x="937" y="188"/>
                    <a:pt x="893" y="223"/>
                  </a:cubicBezTo>
                  <a:cubicBezTo>
                    <a:pt x="500" y="607"/>
                    <a:pt x="170" y="1142"/>
                    <a:pt x="1" y="1677"/>
                  </a:cubicBezTo>
                  <a:cubicBezTo>
                    <a:pt x="1" y="1713"/>
                    <a:pt x="1" y="1749"/>
                    <a:pt x="1" y="1776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780700" y="2302700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1" y="554"/>
                  </a:moveTo>
                  <a:cubicBezTo>
                    <a:pt x="1" y="366"/>
                    <a:pt x="126" y="143"/>
                    <a:pt x="286" y="54"/>
                  </a:cubicBezTo>
                  <a:cubicBezTo>
                    <a:pt x="367" y="1"/>
                    <a:pt x="438" y="1"/>
                    <a:pt x="492" y="27"/>
                  </a:cubicBezTo>
                  <a:lnTo>
                    <a:pt x="492" y="27"/>
                  </a:lnTo>
                  <a:lnTo>
                    <a:pt x="492" y="27"/>
                  </a:lnTo>
                  <a:lnTo>
                    <a:pt x="652" y="117"/>
                  </a:lnTo>
                  <a:lnTo>
                    <a:pt x="242" y="821"/>
                  </a:lnTo>
                  <a:lnTo>
                    <a:pt x="81" y="741"/>
                  </a:lnTo>
                  <a:lnTo>
                    <a:pt x="81" y="732"/>
                  </a:lnTo>
                  <a:lnTo>
                    <a:pt x="81" y="732"/>
                  </a:lnTo>
                  <a:lnTo>
                    <a:pt x="81" y="732"/>
                  </a:lnTo>
                  <a:cubicBezTo>
                    <a:pt x="28" y="705"/>
                    <a:pt x="1" y="643"/>
                    <a:pt x="1" y="554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784500" y="2303825"/>
              <a:ext cx="14525" cy="21200"/>
            </a:xfrm>
            <a:custGeom>
              <a:avLst/>
              <a:gdLst/>
              <a:ahLst/>
              <a:cxnLst/>
              <a:rect l="l" t="t" r="r" b="b"/>
              <a:pathLst>
                <a:path w="581" h="848" extrusionOk="0">
                  <a:moveTo>
                    <a:pt x="1" y="589"/>
                  </a:moveTo>
                  <a:cubicBezTo>
                    <a:pt x="1" y="776"/>
                    <a:pt x="125" y="848"/>
                    <a:pt x="286" y="749"/>
                  </a:cubicBezTo>
                  <a:cubicBezTo>
                    <a:pt x="447" y="660"/>
                    <a:pt x="580" y="437"/>
                    <a:pt x="580" y="250"/>
                  </a:cubicBezTo>
                  <a:cubicBezTo>
                    <a:pt x="580" y="72"/>
                    <a:pt x="447" y="0"/>
                    <a:pt x="286" y="89"/>
                  </a:cubicBezTo>
                  <a:cubicBezTo>
                    <a:pt x="125" y="179"/>
                    <a:pt x="1" y="402"/>
                    <a:pt x="1" y="589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4699075" y="2189625"/>
              <a:ext cx="165950" cy="154800"/>
            </a:xfrm>
            <a:custGeom>
              <a:avLst/>
              <a:gdLst/>
              <a:ahLst/>
              <a:cxnLst/>
              <a:rect l="l" t="t" r="r" b="b"/>
              <a:pathLst>
                <a:path w="6638" h="6192" extrusionOk="0">
                  <a:moveTo>
                    <a:pt x="72" y="5416"/>
                  </a:moveTo>
                  <a:lnTo>
                    <a:pt x="72" y="5416"/>
                  </a:lnTo>
                  <a:cubicBezTo>
                    <a:pt x="99" y="5532"/>
                    <a:pt x="143" y="5639"/>
                    <a:pt x="197" y="5737"/>
                  </a:cubicBezTo>
                  <a:cubicBezTo>
                    <a:pt x="224" y="5781"/>
                    <a:pt x="251" y="5808"/>
                    <a:pt x="277" y="5844"/>
                  </a:cubicBezTo>
                  <a:cubicBezTo>
                    <a:pt x="607" y="6192"/>
                    <a:pt x="1446" y="6174"/>
                    <a:pt x="1847" y="6138"/>
                  </a:cubicBezTo>
                  <a:cubicBezTo>
                    <a:pt x="2088" y="6120"/>
                    <a:pt x="2338" y="6085"/>
                    <a:pt x="2579" y="6013"/>
                  </a:cubicBezTo>
                  <a:cubicBezTo>
                    <a:pt x="2632" y="6004"/>
                    <a:pt x="2686" y="5987"/>
                    <a:pt x="2740" y="5969"/>
                  </a:cubicBezTo>
                  <a:cubicBezTo>
                    <a:pt x="2748" y="5969"/>
                    <a:pt x="2757" y="5969"/>
                    <a:pt x="2766" y="5960"/>
                  </a:cubicBezTo>
                  <a:cubicBezTo>
                    <a:pt x="2811" y="5951"/>
                    <a:pt x="2864" y="5933"/>
                    <a:pt x="2909" y="5915"/>
                  </a:cubicBezTo>
                  <a:cubicBezTo>
                    <a:pt x="2936" y="5906"/>
                    <a:pt x="2971" y="5888"/>
                    <a:pt x="3007" y="5880"/>
                  </a:cubicBezTo>
                  <a:cubicBezTo>
                    <a:pt x="3016" y="5871"/>
                    <a:pt x="3034" y="5871"/>
                    <a:pt x="3052" y="5862"/>
                  </a:cubicBezTo>
                  <a:cubicBezTo>
                    <a:pt x="3079" y="5853"/>
                    <a:pt x="3114" y="5835"/>
                    <a:pt x="3141" y="5817"/>
                  </a:cubicBezTo>
                  <a:cubicBezTo>
                    <a:pt x="3186" y="5799"/>
                    <a:pt x="3230" y="5781"/>
                    <a:pt x="3275" y="5764"/>
                  </a:cubicBezTo>
                  <a:cubicBezTo>
                    <a:pt x="3667" y="5567"/>
                    <a:pt x="4015" y="5184"/>
                    <a:pt x="4363" y="4907"/>
                  </a:cubicBezTo>
                  <a:cubicBezTo>
                    <a:pt x="4586" y="4729"/>
                    <a:pt x="4818" y="4550"/>
                    <a:pt x="5077" y="4425"/>
                  </a:cubicBezTo>
                  <a:cubicBezTo>
                    <a:pt x="5576" y="4211"/>
                    <a:pt x="6058" y="4416"/>
                    <a:pt x="6361" y="3890"/>
                  </a:cubicBezTo>
                  <a:cubicBezTo>
                    <a:pt x="6531" y="3614"/>
                    <a:pt x="6638" y="3301"/>
                    <a:pt x="6638" y="2971"/>
                  </a:cubicBezTo>
                  <a:lnTo>
                    <a:pt x="6638" y="2784"/>
                  </a:lnTo>
                  <a:cubicBezTo>
                    <a:pt x="6638" y="2035"/>
                    <a:pt x="6433" y="1473"/>
                    <a:pt x="6094" y="1151"/>
                  </a:cubicBezTo>
                  <a:cubicBezTo>
                    <a:pt x="5683" y="768"/>
                    <a:pt x="5130" y="456"/>
                    <a:pt x="4622" y="215"/>
                  </a:cubicBezTo>
                  <a:cubicBezTo>
                    <a:pt x="4426" y="117"/>
                    <a:pt x="4238" y="36"/>
                    <a:pt x="4015" y="18"/>
                  </a:cubicBezTo>
                  <a:cubicBezTo>
                    <a:pt x="3765" y="1"/>
                    <a:pt x="3507" y="36"/>
                    <a:pt x="3266" y="99"/>
                  </a:cubicBezTo>
                  <a:cubicBezTo>
                    <a:pt x="1972" y="447"/>
                    <a:pt x="955" y="1446"/>
                    <a:pt x="447" y="2668"/>
                  </a:cubicBezTo>
                  <a:cubicBezTo>
                    <a:pt x="251" y="3141"/>
                    <a:pt x="117" y="3649"/>
                    <a:pt x="63" y="4167"/>
                  </a:cubicBezTo>
                  <a:cubicBezTo>
                    <a:pt x="45" y="4301"/>
                    <a:pt x="28" y="4443"/>
                    <a:pt x="19" y="4595"/>
                  </a:cubicBezTo>
                  <a:cubicBezTo>
                    <a:pt x="1" y="4871"/>
                    <a:pt x="1" y="5148"/>
                    <a:pt x="72" y="5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700875" y="2216625"/>
              <a:ext cx="161925" cy="125800"/>
            </a:xfrm>
            <a:custGeom>
              <a:avLst/>
              <a:gdLst/>
              <a:ahLst/>
              <a:cxnLst/>
              <a:rect l="l" t="t" r="r" b="b"/>
              <a:pathLst>
                <a:path w="6477" h="5032" extrusionOk="0">
                  <a:moveTo>
                    <a:pt x="0" y="4336"/>
                  </a:moveTo>
                  <a:cubicBezTo>
                    <a:pt x="27" y="4452"/>
                    <a:pt x="71" y="4559"/>
                    <a:pt x="125" y="4657"/>
                  </a:cubicBezTo>
                  <a:cubicBezTo>
                    <a:pt x="152" y="4701"/>
                    <a:pt x="179" y="4728"/>
                    <a:pt x="205" y="4764"/>
                  </a:cubicBezTo>
                  <a:cubicBezTo>
                    <a:pt x="580" y="5031"/>
                    <a:pt x="1312" y="5014"/>
                    <a:pt x="1686" y="4987"/>
                  </a:cubicBezTo>
                  <a:cubicBezTo>
                    <a:pt x="1927" y="4969"/>
                    <a:pt x="2177" y="4924"/>
                    <a:pt x="2418" y="4862"/>
                  </a:cubicBezTo>
                  <a:cubicBezTo>
                    <a:pt x="2471" y="4844"/>
                    <a:pt x="2525" y="4826"/>
                    <a:pt x="2578" y="4808"/>
                  </a:cubicBezTo>
                  <a:cubicBezTo>
                    <a:pt x="2587" y="4808"/>
                    <a:pt x="2596" y="4808"/>
                    <a:pt x="2605" y="4808"/>
                  </a:cubicBezTo>
                  <a:cubicBezTo>
                    <a:pt x="2650" y="4791"/>
                    <a:pt x="2703" y="4773"/>
                    <a:pt x="2748" y="4755"/>
                  </a:cubicBezTo>
                  <a:cubicBezTo>
                    <a:pt x="2775" y="4746"/>
                    <a:pt x="2810" y="4737"/>
                    <a:pt x="2837" y="4719"/>
                  </a:cubicBezTo>
                  <a:cubicBezTo>
                    <a:pt x="2855" y="4719"/>
                    <a:pt x="2873" y="4710"/>
                    <a:pt x="2891" y="4701"/>
                  </a:cubicBezTo>
                  <a:cubicBezTo>
                    <a:pt x="2917" y="4692"/>
                    <a:pt x="2953" y="4675"/>
                    <a:pt x="2980" y="4666"/>
                  </a:cubicBezTo>
                  <a:cubicBezTo>
                    <a:pt x="3024" y="4648"/>
                    <a:pt x="3069" y="4621"/>
                    <a:pt x="3114" y="4603"/>
                  </a:cubicBezTo>
                  <a:cubicBezTo>
                    <a:pt x="3506" y="4407"/>
                    <a:pt x="3854" y="4032"/>
                    <a:pt x="4202" y="3756"/>
                  </a:cubicBezTo>
                  <a:cubicBezTo>
                    <a:pt x="4425" y="3577"/>
                    <a:pt x="4657" y="3390"/>
                    <a:pt x="4916" y="3274"/>
                  </a:cubicBezTo>
                  <a:cubicBezTo>
                    <a:pt x="5415" y="3051"/>
                    <a:pt x="5897" y="3265"/>
                    <a:pt x="6200" y="2730"/>
                  </a:cubicBezTo>
                  <a:cubicBezTo>
                    <a:pt x="6370" y="2453"/>
                    <a:pt x="6477" y="2141"/>
                    <a:pt x="6477" y="1820"/>
                  </a:cubicBezTo>
                  <a:lnTo>
                    <a:pt x="6477" y="1624"/>
                  </a:lnTo>
                  <a:cubicBezTo>
                    <a:pt x="6477" y="883"/>
                    <a:pt x="6272" y="321"/>
                    <a:pt x="5933" y="0"/>
                  </a:cubicBezTo>
                  <a:cubicBezTo>
                    <a:pt x="5879" y="0"/>
                    <a:pt x="5834" y="0"/>
                    <a:pt x="5790" y="9"/>
                  </a:cubicBezTo>
                  <a:cubicBezTo>
                    <a:pt x="4746" y="152"/>
                    <a:pt x="3916" y="821"/>
                    <a:pt x="3346" y="1677"/>
                  </a:cubicBezTo>
                  <a:cubicBezTo>
                    <a:pt x="3060" y="2105"/>
                    <a:pt x="2837" y="2578"/>
                    <a:pt x="2668" y="3060"/>
                  </a:cubicBezTo>
                  <a:cubicBezTo>
                    <a:pt x="2578" y="3301"/>
                    <a:pt x="2507" y="3542"/>
                    <a:pt x="2453" y="3783"/>
                  </a:cubicBezTo>
                  <a:cubicBezTo>
                    <a:pt x="2436" y="3863"/>
                    <a:pt x="2427" y="3934"/>
                    <a:pt x="2418" y="4006"/>
                  </a:cubicBezTo>
                  <a:cubicBezTo>
                    <a:pt x="2391" y="4193"/>
                    <a:pt x="2373" y="4371"/>
                    <a:pt x="2239" y="4523"/>
                  </a:cubicBezTo>
                  <a:cubicBezTo>
                    <a:pt x="2123" y="4648"/>
                    <a:pt x="1954" y="4728"/>
                    <a:pt x="1775" y="4773"/>
                  </a:cubicBezTo>
                  <a:cubicBezTo>
                    <a:pt x="1267" y="4907"/>
                    <a:pt x="723" y="4773"/>
                    <a:pt x="268" y="4514"/>
                  </a:cubicBezTo>
                  <a:cubicBezTo>
                    <a:pt x="170" y="4461"/>
                    <a:pt x="80" y="4398"/>
                    <a:pt x="0" y="4336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4700875" y="2218400"/>
              <a:ext cx="164150" cy="126025"/>
            </a:xfrm>
            <a:custGeom>
              <a:avLst/>
              <a:gdLst/>
              <a:ahLst/>
              <a:cxnLst/>
              <a:rect l="l" t="t" r="r" b="b"/>
              <a:pathLst>
                <a:path w="6566" h="5041" extrusionOk="0">
                  <a:moveTo>
                    <a:pt x="0" y="4265"/>
                  </a:moveTo>
                  <a:cubicBezTo>
                    <a:pt x="27" y="4372"/>
                    <a:pt x="71" y="4488"/>
                    <a:pt x="125" y="4586"/>
                  </a:cubicBezTo>
                  <a:cubicBezTo>
                    <a:pt x="384" y="5041"/>
                    <a:pt x="1329" y="5023"/>
                    <a:pt x="1775" y="4987"/>
                  </a:cubicBezTo>
                  <a:cubicBezTo>
                    <a:pt x="2016" y="4969"/>
                    <a:pt x="2266" y="4934"/>
                    <a:pt x="2507" y="4862"/>
                  </a:cubicBezTo>
                  <a:cubicBezTo>
                    <a:pt x="2560" y="4853"/>
                    <a:pt x="2614" y="4836"/>
                    <a:pt x="2668" y="4818"/>
                  </a:cubicBezTo>
                  <a:cubicBezTo>
                    <a:pt x="2676" y="4818"/>
                    <a:pt x="2685" y="4818"/>
                    <a:pt x="2694" y="4809"/>
                  </a:cubicBezTo>
                  <a:cubicBezTo>
                    <a:pt x="2739" y="4800"/>
                    <a:pt x="2792" y="4782"/>
                    <a:pt x="2837" y="4764"/>
                  </a:cubicBezTo>
                  <a:cubicBezTo>
                    <a:pt x="2864" y="4755"/>
                    <a:pt x="2899" y="4737"/>
                    <a:pt x="2935" y="4729"/>
                  </a:cubicBezTo>
                  <a:cubicBezTo>
                    <a:pt x="2944" y="4720"/>
                    <a:pt x="2962" y="4720"/>
                    <a:pt x="2980" y="4711"/>
                  </a:cubicBezTo>
                  <a:cubicBezTo>
                    <a:pt x="3007" y="4702"/>
                    <a:pt x="3042" y="4684"/>
                    <a:pt x="3069" y="4666"/>
                  </a:cubicBezTo>
                  <a:cubicBezTo>
                    <a:pt x="3114" y="4648"/>
                    <a:pt x="3158" y="4630"/>
                    <a:pt x="3203" y="4613"/>
                  </a:cubicBezTo>
                  <a:cubicBezTo>
                    <a:pt x="3595" y="4416"/>
                    <a:pt x="3943" y="4033"/>
                    <a:pt x="4291" y="3756"/>
                  </a:cubicBezTo>
                  <a:cubicBezTo>
                    <a:pt x="4514" y="3578"/>
                    <a:pt x="4746" y="3399"/>
                    <a:pt x="5005" y="3274"/>
                  </a:cubicBezTo>
                  <a:cubicBezTo>
                    <a:pt x="5504" y="3060"/>
                    <a:pt x="5986" y="3265"/>
                    <a:pt x="6289" y="2739"/>
                  </a:cubicBezTo>
                  <a:cubicBezTo>
                    <a:pt x="6459" y="2463"/>
                    <a:pt x="6566" y="2150"/>
                    <a:pt x="6566" y="1820"/>
                  </a:cubicBezTo>
                  <a:lnTo>
                    <a:pt x="6566" y="1633"/>
                  </a:lnTo>
                  <a:cubicBezTo>
                    <a:pt x="6566" y="884"/>
                    <a:pt x="6361" y="322"/>
                    <a:pt x="6022" y="0"/>
                  </a:cubicBezTo>
                  <a:cubicBezTo>
                    <a:pt x="5968" y="0"/>
                    <a:pt x="5924" y="9"/>
                    <a:pt x="5879" y="18"/>
                  </a:cubicBezTo>
                  <a:cubicBezTo>
                    <a:pt x="4835" y="161"/>
                    <a:pt x="4006" y="830"/>
                    <a:pt x="3435" y="1678"/>
                  </a:cubicBezTo>
                  <a:cubicBezTo>
                    <a:pt x="3149" y="2115"/>
                    <a:pt x="2926" y="2579"/>
                    <a:pt x="2757" y="3069"/>
                  </a:cubicBezTo>
                  <a:cubicBezTo>
                    <a:pt x="2668" y="3310"/>
                    <a:pt x="2596" y="3551"/>
                    <a:pt x="2543" y="3792"/>
                  </a:cubicBezTo>
                  <a:cubicBezTo>
                    <a:pt x="2525" y="3863"/>
                    <a:pt x="2516" y="3943"/>
                    <a:pt x="2507" y="4015"/>
                  </a:cubicBezTo>
                  <a:cubicBezTo>
                    <a:pt x="2480" y="4193"/>
                    <a:pt x="2462" y="4381"/>
                    <a:pt x="2329" y="4523"/>
                  </a:cubicBezTo>
                  <a:cubicBezTo>
                    <a:pt x="2213" y="4657"/>
                    <a:pt x="2043" y="4737"/>
                    <a:pt x="1874" y="4782"/>
                  </a:cubicBezTo>
                  <a:cubicBezTo>
                    <a:pt x="1356" y="4916"/>
                    <a:pt x="812" y="4782"/>
                    <a:pt x="357" y="4523"/>
                  </a:cubicBezTo>
                  <a:cubicBezTo>
                    <a:pt x="214" y="4443"/>
                    <a:pt x="98" y="4363"/>
                    <a:pt x="0" y="42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4721825" y="2192975"/>
              <a:ext cx="101500" cy="98825"/>
            </a:xfrm>
            <a:custGeom>
              <a:avLst/>
              <a:gdLst/>
              <a:ahLst/>
              <a:cxnLst/>
              <a:rect l="l" t="t" r="r" b="b"/>
              <a:pathLst>
                <a:path w="4060" h="3953" extrusionOk="0">
                  <a:moveTo>
                    <a:pt x="598" y="1865"/>
                  </a:moveTo>
                  <a:cubicBezTo>
                    <a:pt x="643" y="1794"/>
                    <a:pt x="679" y="1722"/>
                    <a:pt x="723" y="1642"/>
                  </a:cubicBezTo>
                  <a:cubicBezTo>
                    <a:pt x="1036" y="1080"/>
                    <a:pt x="1482" y="571"/>
                    <a:pt x="2044" y="241"/>
                  </a:cubicBezTo>
                  <a:cubicBezTo>
                    <a:pt x="2311" y="81"/>
                    <a:pt x="2588" y="0"/>
                    <a:pt x="2891" y="90"/>
                  </a:cubicBezTo>
                  <a:cubicBezTo>
                    <a:pt x="3203" y="188"/>
                    <a:pt x="3480" y="357"/>
                    <a:pt x="3748" y="553"/>
                  </a:cubicBezTo>
                  <a:cubicBezTo>
                    <a:pt x="3828" y="607"/>
                    <a:pt x="3997" y="705"/>
                    <a:pt x="4024" y="812"/>
                  </a:cubicBezTo>
                  <a:cubicBezTo>
                    <a:pt x="4060" y="982"/>
                    <a:pt x="3837" y="955"/>
                    <a:pt x="3730" y="982"/>
                  </a:cubicBezTo>
                  <a:cubicBezTo>
                    <a:pt x="3498" y="1026"/>
                    <a:pt x="3257" y="1151"/>
                    <a:pt x="3025" y="1231"/>
                  </a:cubicBezTo>
                  <a:cubicBezTo>
                    <a:pt x="2784" y="1321"/>
                    <a:pt x="2543" y="1410"/>
                    <a:pt x="2302" y="1526"/>
                  </a:cubicBezTo>
                  <a:cubicBezTo>
                    <a:pt x="1794" y="1776"/>
                    <a:pt x="1348" y="2141"/>
                    <a:pt x="955" y="2552"/>
                  </a:cubicBezTo>
                  <a:cubicBezTo>
                    <a:pt x="768" y="2739"/>
                    <a:pt x="589" y="2953"/>
                    <a:pt x="447" y="3176"/>
                  </a:cubicBezTo>
                  <a:cubicBezTo>
                    <a:pt x="286" y="3426"/>
                    <a:pt x="170" y="3685"/>
                    <a:pt x="54" y="3952"/>
                  </a:cubicBezTo>
                  <a:cubicBezTo>
                    <a:pt x="1" y="3801"/>
                    <a:pt x="27" y="3640"/>
                    <a:pt x="63" y="3480"/>
                  </a:cubicBezTo>
                  <a:cubicBezTo>
                    <a:pt x="179" y="2926"/>
                    <a:pt x="349" y="2373"/>
                    <a:pt x="598" y="18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4603400" y="2126300"/>
              <a:ext cx="191150" cy="104400"/>
            </a:xfrm>
            <a:custGeom>
              <a:avLst/>
              <a:gdLst/>
              <a:ahLst/>
              <a:cxnLst/>
              <a:rect l="l" t="t" r="r" b="b"/>
              <a:pathLst>
                <a:path w="7646" h="4176" extrusionOk="0">
                  <a:moveTo>
                    <a:pt x="188" y="3488"/>
                  </a:moveTo>
                  <a:cubicBezTo>
                    <a:pt x="215" y="3524"/>
                    <a:pt x="241" y="3568"/>
                    <a:pt x="277" y="3604"/>
                  </a:cubicBezTo>
                  <a:cubicBezTo>
                    <a:pt x="393" y="3720"/>
                    <a:pt x="536" y="3800"/>
                    <a:pt x="679" y="3881"/>
                  </a:cubicBezTo>
                  <a:cubicBezTo>
                    <a:pt x="1035" y="4068"/>
                    <a:pt x="1366" y="4175"/>
                    <a:pt x="1767" y="4086"/>
                  </a:cubicBezTo>
                  <a:cubicBezTo>
                    <a:pt x="2160" y="3997"/>
                    <a:pt x="2516" y="3809"/>
                    <a:pt x="2900" y="3684"/>
                  </a:cubicBezTo>
                  <a:cubicBezTo>
                    <a:pt x="3337" y="3551"/>
                    <a:pt x="3774" y="3408"/>
                    <a:pt x="4211" y="3256"/>
                  </a:cubicBezTo>
                  <a:cubicBezTo>
                    <a:pt x="5050" y="2971"/>
                    <a:pt x="5880" y="2658"/>
                    <a:pt x="6718" y="2355"/>
                  </a:cubicBezTo>
                  <a:cubicBezTo>
                    <a:pt x="6852" y="2302"/>
                    <a:pt x="7093" y="2177"/>
                    <a:pt x="7245" y="2212"/>
                  </a:cubicBezTo>
                  <a:cubicBezTo>
                    <a:pt x="7378" y="2248"/>
                    <a:pt x="7512" y="2364"/>
                    <a:pt x="7646" y="2346"/>
                  </a:cubicBezTo>
                  <a:cubicBezTo>
                    <a:pt x="7584" y="2007"/>
                    <a:pt x="7218" y="1615"/>
                    <a:pt x="6986" y="1374"/>
                  </a:cubicBezTo>
                  <a:cubicBezTo>
                    <a:pt x="6897" y="1285"/>
                    <a:pt x="6807" y="1195"/>
                    <a:pt x="6709" y="1097"/>
                  </a:cubicBezTo>
                  <a:cubicBezTo>
                    <a:pt x="6522" y="928"/>
                    <a:pt x="6326" y="758"/>
                    <a:pt x="6103" y="633"/>
                  </a:cubicBezTo>
                  <a:cubicBezTo>
                    <a:pt x="5130" y="71"/>
                    <a:pt x="3676" y="0"/>
                    <a:pt x="2855" y="473"/>
                  </a:cubicBezTo>
                  <a:cubicBezTo>
                    <a:pt x="2730" y="553"/>
                    <a:pt x="2606" y="642"/>
                    <a:pt x="2490" y="732"/>
                  </a:cubicBezTo>
                  <a:cubicBezTo>
                    <a:pt x="2079" y="1044"/>
                    <a:pt x="1705" y="1401"/>
                    <a:pt x="1312" y="1749"/>
                  </a:cubicBezTo>
                  <a:cubicBezTo>
                    <a:pt x="1089" y="1945"/>
                    <a:pt x="866" y="2150"/>
                    <a:pt x="643" y="2346"/>
                  </a:cubicBezTo>
                  <a:cubicBezTo>
                    <a:pt x="545" y="2427"/>
                    <a:pt x="447" y="2525"/>
                    <a:pt x="357" y="2632"/>
                  </a:cubicBezTo>
                  <a:cubicBezTo>
                    <a:pt x="143" y="2890"/>
                    <a:pt x="1" y="3194"/>
                    <a:pt x="188" y="3488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4603400" y="2153725"/>
              <a:ext cx="191150" cy="76975"/>
            </a:xfrm>
            <a:custGeom>
              <a:avLst/>
              <a:gdLst/>
              <a:ahLst/>
              <a:cxnLst/>
              <a:rect l="l" t="t" r="r" b="b"/>
              <a:pathLst>
                <a:path w="7646" h="3079" extrusionOk="0">
                  <a:moveTo>
                    <a:pt x="188" y="2391"/>
                  </a:moveTo>
                  <a:cubicBezTo>
                    <a:pt x="215" y="2427"/>
                    <a:pt x="241" y="2471"/>
                    <a:pt x="277" y="2507"/>
                  </a:cubicBezTo>
                  <a:cubicBezTo>
                    <a:pt x="393" y="2623"/>
                    <a:pt x="536" y="2703"/>
                    <a:pt x="679" y="2784"/>
                  </a:cubicBezTo>
                  <a:cubicBezTo>
                    <a:pt x="1035" y="2971"/>
                    <a:pt x="1366" y="3078"/>
                    <a:pt x="1767" y="2989"/>
                  </a:cubicBezTo>
                  <a:cubicBezTo>
                    <a:pt x="2160" y="2900"/>
                    <a:pt x="3774" y="2311"/>
                    <a:pt x="4211" y="2159"/>
                  </a:cubicBezTo>
                  <a:cubicBezTo>
                    <a:pt x="5050" y="1874"/>
                    <a:pt x="5880" y="1561"/>
                    <a:pt x="6718" y="1258"/>
                  </a:cubicBezTo>
                  <a:cubicBezTo>
                    <a:pt x="6852" y="1205"/>
                    <a:pt x="7093" y="1080"/>
                    <a:pt x="7245" y="1115"/>
                  </a:cubicBezTo>
                  <a:cubicBezTo>
                    <a:pt x="7378" y="1151"/>
                    <a:pt x="7512" y="1267"/>
                    <a:pt x="7646" y="1249"/>
                  </a:cubicBezTo>
                  <a:cubicBezTo>
                    <a:pt x="7584" y="910"/>
                    <a:pt x="7218" y="518"/>
                    <a:pt x="6986" y="277"/>
                  </a:cubicBezTo>
                  <a:cubicBezTo>
                    <a:pt x="6897" y="188"/>
                    <a:pt x="6807" y="98"/>
                    <a:pt x="6709" y="0"/>
                  </a:cubicBezTo>
                  <a:lnTo>
                    <a:pt x="6700" y="0"/>
                  </a:lnTo>
                  <a:cubicBezTo>
                    <a:pt x="6727" y="205"/>
                    <a:pt x="6629" y="402"/>
                    <a:pt x="6495" y="553"/>
                  </a:cubicBezTo>
                  <a:cubicBezTo>
                    <a:pt x="6352" y="696"/>
                    <a:pt x="6183" y="803"/>
                    <a:pt x="6004" y="901"/>
                  </a:cubicBezTo>
                  <a:cubicBezTo>
                    <a:pt x="5532" y="1187"/>
                    <a:pt x="5041" y="1454"/>
                    <a:pt x="4550" y="1704"/>
                  </a:cubicBezTo>
                  <a:cubicBezTo>
                    <a:pt x="4292" y="1829"/>
                    <a:pt x="4033" y="1954"/>
                    <a:pt x="3765" y="2061"/>
                  </a:cubicBezTo>
                  <a:cubicBezTo>
                    <a:pt x="3542" y="2150"/>
                    <a:pt x="3319" y="2195"/>
                    <a:pt x="3096" y="2293"/>
                  </a:cubicBezTo>
                  <a:cubicBezTo>
                    <a:pt x="2650" y="2489"/>
                    <a:pt x="2275" y="2570"/>
                    <a:pt x="1794" y="2543"/>
                  </a:cubicBezTo>
                  <a:cubicBezTo>
                    <a:pt x="1258" y="2507"/>
                    <a:pt x="714" y="2239"/>
                    <a:pt x="465" y="1776"/>
                  </a:cubicBezTo>
                  <a:cubicBezTo>
                    <a:pt x="420" y="1695"/>
                    <a:pt x="393" y="1615"/>
                    <a:pt x="357" y="1535"/>
                  </a:cubicBezTo>
                  <a:cubicBezTo>
                    <a:pt x="143" y="1793"/>
                    <a:pt x="1" y="2097"/>
                    <a:pt x="188" y="2391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4443500" y="2149025"/>
              <a:ext cx="214125" cy="288625"/>
            </a:xfrm>
            <a:custGeom>
              <a:avLst/>
              <a:gdLst/>
              <a:ahLst/>
              <a:cxnLst/>
              <a:rect l="l" t="t" r="r" b="b"/>
              <a:pathLst>
                <a:path w="8565" h="11545" extrusionOk="0">
                  <a:moveTo>
                    <a:pt x="277" y="982"/>
                  </a:moveTo>
                  <a:cubicBezTo>
                    <a:pt x="357" y="349"/>
                    <a:pt x="1053" y="1"/>
                    <a:pt x="1606" y="322"/>
                  </a:cubicBezTo>
                  <a:lnTo>
                    <a:pt x="3533" y="1428"/>
                  </a:lnTo>
                  <a:cubicBezTo>
                    <a:pt x="3943" y="1669"/>
                    <a:pt x="4184" y="2142"/>
                    <a:pt x="4122" y="2615"/>
                  </a:cubicBezTo>
                  <a:lnTo>
                    <a:pt x="3810" y="5148"/>
                  </a:lnTo>
                  <a:cubicBezTo>
                    <a:pt x="3694" y="6085"/>
                    <a:pt x="3738" y="7022"/>
                    <a:pt x="3952" y="7932"/>
                  </a:cubicBezTo>
                  <a:lnTo>
                    <a:pt x="4434" y="10046"/>
                  </a:lnTo>
                  <a:cubicBezTo>
                    <a:pt x="4550" y="10554"/>
                    <a:pt x="5130" y="10795"/>
                    <a:pt x="5576" y="10537"/>
                  </a:cubicBezTo>
                  <a:lnTo>
                    <a:pt x="8092" y="9047"/>
                  </a:lnTo>
                  <a:lnTo>
                    <a:pt x="8564" y="8735"/>
                  </a:lnTo>
                  <a:lnTo>
                    <a:pt x="8092" y="9422"/>
                  </a:lnTo>
                  <a:lnTo>
                    <a:pt x="4809" y="11429"/>
                  </a:lnTo>
                  <a:cubicBezTo>
                    <a:pt x="4603" y="11545"/>
                    <a:pt x="4354" y="11438"/>
                    <a:pt x="4300" y="11206"/>
                  </a:cubicBezTo>
                  <a:cubicBezTo>
                    <a:pt x="3595" y="10804"/>
                    <a:pt x="990" y="9297"/>
                    <a:pt x="990" y="9297"/>
                  </a:cubicBezTo>
                  <a:cubicBezTo>
                    <a:pt x="750" y="8253"/>
                    <a:pt x="509" y="7200"/>
                    <a:pt x="268" y="6148"/>
                  </a:cubicBezTo>
                  <a:cubicBezTo>
                    <a:pt x="125" y="5559"/>
                    <a:pt x="63" y="4970"/>
                    <a:pt x="45" y="4381"/>
                  </a:cubicBezTo>
                  <a:cubicBezTo>
                    <a:pt x="0" y="3248"/>
                    <a:pt x="134" y="2115"/>
                    <a:pt x="277" y="9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4434350" y="2153725"/>
              <a:ext cx="124925" cy="283700"/>
            </a:xfrm>
            <a:custGeom>
              <a:avLst/>
              <a:gdLst/>
              <a:ahLst/>
              <a:cxnLst/>
              <a:rect l="l" t="t" r="r" b="b"/>
              <a:pathLst>
                <a:path w="4997" h="11348" extrusionOk="0">
                  <a:moveTo>
                    <a:pt x="45" y="4372"/>
                  </a:moveTo>
                  <a:cubicBezTo>
                    <a:pt x="0" y="3248"/>
                    <a:pt x="134" y="2115"/>
                    <a:pt x="277" y="982"/>
                  </a:cubicBezTo>
                  <a:cubicBezTo>
                    <a:pt x="357" y="348"/>
                    <a:pt x="1053" y="0"/>
                    <a:pt x="1606" y="321"/>
                  </a:cubicBezTo>
                  <a:lnTo>
                    <a:pt x="3533" y="1428"/>
                  </a:lnTo>
                  <a:cubicBezTo>
                    <a:pt x="3944" y="1669"/>
                    <a:pt x="4184" y="2141"/>
                    <a:pt x="4122" y="2614"/>
                  </a:cubicBezTo>
                  <a:lnTo>
                    <a:pt x="3810" y="5148"/>
                  </a:lnTo>
                  <a:cubicBezTo>
                    <a:pt x="3694" y="6076"/>
                    <a:pt x="3738" y="7021"/>
                    <a:pt x="3952" y="7931"/>
                  </a:cubicBezTo>
                  <a:cubicBezTo>
                    <a:pt x="3970" y="7994"/>
                    <a:pt x="3979" y="8056"/>
                    <a:pt x="3997" y="8109"/>
                  </a:cubicBezTo>
                  <a:cubicBezTo>
                    <a:pt x="4033" y="8261"/>
                    <a:pt x="4060" y="8413"/>
                    <a:pt x="4095" y="8573"/>
                  </a:cubicBezTo>
                  <a:cubicBezTo>
                    <a:pt x="4149" y="8787"/>
                    <a:pt x="4193" y="8993"/>
                    <a:pt x="4247" y="9207"/>
                  </a:cubicBezTo>
                  <a:cubicBezTo>
                    <a:pt x="4300" y="9448"/>
                    <a:pt x="4354" y="9680"/>
                    <a:pt x="4407" y="9920"/>
                  </a:cubicBezTo>
                  <a:cubicBezTo>
                    <a:pt x="4461" y="10143"/>
                    <a:pt x="4515" y="10375"/>
                    <a:pt x="4568" y="10598"/>
                  </a:cubicBezTo>
                  <a:cubicBezTo>
                    <a:pt x="4577" y="10661"/>
                    <a:pt x="4595" y="10723"/>
                    <a:pt x="4613" y="10786"/>
                  </a:cubicBezTo>
                  <a:cubicBezTo>
                    <a:pt x="4639" y="10902"/>
                    <a:pt x="4657" y="11053"/>
                    <a:pt x="4746" y="11152"/>
                  </a:cubicBezTo>
                  <a:cubicBezTo>
                    <a:pt x="4764" y="11178"/>
                    <a:pt x="4791" y="11196"/>
                    <a:pt x="4809" y="11214"/>
                  </a:cubicBezTo>
                  <a:cubicBezTo>
                    <a:pt x="4845" y="11241"/>
                    <a:pt x="4952" y="11312"/>
                    <a:pt x="4996" y="11285"/>
                  </a:cubicBezTo>
                  <a:cubicBezTo>
                    <a:pt x="4925" y="11330"/>
                    <a:pt x="4818" y="11321"/>
                    <a:pt x="4746" y="11330"/>
                  </a:cubicBezTo>
                  <a:cubicBezTo>
                    <a:pt x="4595" y="11348"/>
                    <a:pt x="4434" y="11339"/>
                    <a:pt x="4291" y="11294"/>
                  </a:cubicBezTo>
                  <a:cubicBezTo>
                    <a:pt x="4211" y="11259"/>
                    <a:pt x="4131" y="11223"/>
                    <a:pt x="4060" y="11178"/>
                  </a:cubicBezTo>
                  <a:cubicBezTo>
                    <a:pt x="3863" y="11062"/>
                    <a:pt x="3676" y="10937"/>
                    <a:pt x="3498" y="10804"/>
                  </a:cubicBezTo>
                  <a:cubicBezTo>
                    <a:pt x="3408" y="10741"/>
                    <a:pt x="3328" y="10652"/>
                    <a:pt x="3239" y="10590"/>
                  </a:cubicBezTo>
                  <a:cubicBezTo>
                    <a:pt x="3150" y="10527"/>
                    <a:pt x="3043" y="10482"/>
                    <a:pt x="2944" y="10420"/>
                  </a:cubicBezTo>
                  <a:cubicBezTo>
                    <a:pt x="2721" y="10295"/>
                    <a:pt x="2498" y="10170"/>
                    <a:pt x="2275" y="10036"/>
                  </a:cubicBezTo>
                  <a:cubicBezTo>
                    <a:pt x="2079" y="9920"/>
                    <a:pt x="1874" y="9804"/>
                    <a:pt x="1678" y="9689"/>
                  </a:cubicBezTo>
                  <a:cubicBezTo>
                    <a:pt x="1526" y="9608"/>
                    <a:pt x="1374" y="9519"/>
                    <a:pt x="1223" y="9430"/>
                  </a:cubicBezTo>
                  <a:cubicBezTo>
                    <a:pt x="1151" y="9385"/>
                    <a:pt x="1080" y="9350"/>
                    <a:pt x="1000" y="9305"/>
                  </a:cubicBezTo>
                  <a:cubicBezTo>
                    <a:pt x="1000" y="9305"/>
                    <a:pt x="991" y="9296"/>
                    <a:pt x="991" y="9296"/>
                  </a:cubicBezTo>
                  <a:lnTo>
                    <a:pt x="268" y="6147"/>
                  </a:lnTo>
                  <a:cubicBezTo>
                    <a:pt x="125" y="5558"/>
                    <a:pt x="63" y="4969"/>
                    <a:pt x="45" y="43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4399775" y="2423350"/>
              <a:ext cx="110200" cy="143225"/>
            </a:xfrm>
            <a:custGeom>
              <a:avLst/>
              <a:gdLst/>
              <a:ahLst/>
              <a:cxnLst/>
              <a:rect l="l" t="t" r="r" b="b"/>
              <a:pathLst>
                <a:path w="4408" h="5729" extrusionOk="0">
                  <a:moveTo>
                    <a:pt x="1" y="4006"/>
                  </a:moveTo>
                  <a:cubicBezTo>
                    <a:pt x="1" y="2668"/>
                    <a:pt x="946" y="1045"/>
                    <a:pt x="2106" y="367"/>
                  </a:cubicBezTo>
                  <a:cubicBezTo>
                    <a:pt x="2686" y="36"/>
                    <a:pt x="3212" y="1"/>
                    <a:pt x="3596" y="215"/>
                  </a:cubicBezTo>
                  <a:lnTo>
                    <a:pt x="3596" y="215"/>
                  </a:lnTo>
                  <a:lnTo>
                    <a:pt x="3596" y="215"/>
                  </a:lnTo>
                  <a:cubicBezTo>
                    <a:pt x="3596" y="215"/>
                    <a:pt x="3596" y="215"/>
                    <a:pt x="3596" y="215"/>
                  </a:cubicBezTo>
                  <a:lnTo>
                    <a:pt x="4408" y="625"/>
                  </a:lnTo>
                  <a:lnTo>
                    <a:pt x="1366" y="5728"/>
                  </a:lnTo>
                  <a:lnTo>
                    <a:pt x="625" y="5362"/>
                  </a:lnTo>
                  <a:cubicBezTo>
                    <a:pt x="625" y="5353"/>
                    <a:pt x="616" y="5353"/>
                    <a:pt x="616" y="5353"/>
                  </a:cubicBezTo>
                  <a:lnTo>
                    <a:pt x="616" y="5353"/>
                  </a:lnTo>
                  <a:lnTo>
                    <a:pt x="616" y="5353"/>
                  </a:lnTo>
                  <a:cubicBezTo>
                    <a:pt x="233" y="5130"/>
                    <a:pt x="1" y="4666"/>
                    <a:pt x="1" y="40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4418075" y="2424925"/>
              <a:ext cx="105500" cy="154575"/>
            </a:xfrm>
            <a:custGeom>
              <a:avLst/>
              <a:gdLst/>
              <a:ahLst/>
              <a:cxnLst/>
              <a:rect l="l" t="t" r="r" b="b"/>
              <a:pathLst>
                <a:path w="4220" h="6183" extrusionOk="0">
                  <a:moveTo>
                    <a:pt x="0" y="4309"/>
                  </a:moveTo>
                  <a:cubicBezTo>
                    <a:pt x="0" y="5638"/>
                    <a:pt x="946" y="6182"/>
                    <a:pt x="2106" y="5504"/>
                  </a:cubicBezTo>
                  <a:cubicBezTo>
                    <a:pt x="3274" y="4835"/>
                    <a:pt x="4220" y="3212"/>
                    <a:pt x="4220" y="1874"/>
                  </a:cubicBezTo>
                  <a:cubicBezTo>
                    <a:pt x="4220" y="535"/>
                    <a:pt x="3274" y="0"/>
                    <a:pt x="2106" y="669"/>
                  </a:cubicBezTo>
                  <a:cubicBezTo>
                    <a:pt x="946" y="1347"/>
                    <a:pt x="0" y="2971"/>
                    <a:pt x="0" y="43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4439925" y="2459275"/>
              <a:ext cx="61800" cy="85875"/>
            </a:xfrm>
            <a:custGeom>
              <a:avLst/>
              <a:gdLst/>
              <a:ahLst/>
              <a:cxnLst/>
              <a:rect l="l" t="t" r="r" b="b"/>
              <a:pathLst>
                <a:path w="2472" h="3435" extrusionOk="0">
                  <a:moveTo>
                    <a:pt x="1" y="2685"/>
                  </a:moveTo>
                  <a:cubicBezTo>
                    <a:pt x="1" y="2908"/>
                    <a:pt x="45" y="3435"/>
                    <a:pt x="482" y="3435"/>
                  </a:cubicBezTo>
                  <a:cubicBezTo>
                    <a:pt x="634" y="3435"/>
                    <a:pt x="812" y="3372"/>
                    <a:pt x="1009" y="3265"/>
                  </a:cubicBezTo>
                  <a:cubicBezTo>
                    <a:pt x="1803" y="2801"/>
                    <a:pt x="2472" y="1650"/>
                    <a:pt x="2472" y="741"/>
                  </a:cubicBezTo>
                  <a:cubicBezTo>
                    <a:pt x="2472" y="517"/>
                    <a:pt x="2427" y="0"/>
                    <a:pt x="1990" y="0"/>
                  </a:cubicBezTo>
                  <a:cubicBezTo>
                    <a:pt x="1838" y="0"/>
                    <a:pt x="1651" y="54"/>
                    <a:pt x="1455" y="170"/>
                  </a:cubicBezTo>
                  <a:cubicBezTo>
                    <a:pt x="1437" y="187"/>
                    <a:pt x="1410" y="205"/>
                    <a:pt x="1383" y="223"/>
                  </a:cubicBezTo>
                  <a:cubicBezTo>
                    <a:pt x="1294" y="277"/>
                    <a:pt x="1205" y="339"/>
                    <a:pt x="1125" y="410"/>
                  </a:cubicBezTo>
                  <a:cubicBezTo>
                    <a:pt x="1089" y="446"/>
                    <a:pt x="1044" y="482"/>
                    <a:pt x="1009" y="517"/>
                  </a:cubicBezTo>
                  <a:cubicBezTo>
                    <a:pt x="616" y="901"/>
                    <a:pt x="286" y="1436"/>
                    <a:pt x="116" y="1972"/>
                  </a:cubicBezTo>
                  <a:cubicBezTo>
                    <a:pt x="116" y="1972"/>
                    <a:pt x="116" y="1972"/>
                    <a:pt x="116" y="1981"/>
                  </a:cubicBezTo>
                  <a:cubicBezTo>
                    <a:pt x="72" y="2123"/>
                    <a:pt x="36" y="2275"/>
                    <a:pt x="18" y="2418"/>
                  </a:cubicBezTo>
                  <a:cubicBezTo>
                    <a:pt x="1" y="2507"/>
                    <a:pt x="1" y="2596"/>
                    <a:pt x="1" y="2685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4443050" y="2459475"/>
              <a:ext cx="58675" cy="85675"/>
            </a:xfrm>
            <a:custGeom>
              <a:avLst/>
              <a:gdLst/>
              <a:ahLst/>
              <a:cxnLst/>
              <a:rect l="l" t="t" r="r" b="b"/>
              <a:pathLst>
                <a:path w="2347" h="3427" extrusionOk="0">
                  <a:moveTo>
                    <a:pt x="99" y="3239"/>
                  </a:moveTo>
                  <a:cubicBezTo>
                    <a:pt x="250" y="3239"/>
                    <a:pt x="438" y="3177"/>
                    <a:pt x="634" y="3070"/>
                  </a:cubicBezTo>
                  <a:cubicBezTo>
                    <a:pt x="1419" y="2615"/>
                    <a:pt x="2088" y="1455"/>
                    <a:pt x="2088" y="554"/>
                  </a:cubicBezTo>
                  <a:cubicBezTo>
                    <a:pt x="2088" y="411"/>
                    <a:pt x="2070" y="170"/>
                    <a:pt x="1963" y="1"/>
                  </a:cubicBezTo>
                  <a:cubicBezTo>
                    <a:pt x="2302" y="72"/>
                    <a:pt x="2347" y="527"/>
                    <a:pt x="2347" y="733"/>
                  </a:cubicBezTo>
                  <a:cubicBezTo>
                    <a:pt x="2347" y="1642"/>
                    <a:pt x="1678" y="2793"/>
                    <a:pt x="884" y="3257"/>
                  </a:cubicBezTo>
                  <a:cubicBezTo>
                    <a:pt x="696" y="3364"/>
                    <a:pt x="509" y="3427"/>
                    <a:pt x="357" y="3427"/>
                  </a:cubicBezTo>
                  <a:cubicBezTo>
                    <a:pt x="179" y="3427"/>
                    <a:pt x="72" y="3337"/>
                    <a:pt x="0" y="3230"/>
                  </a:cubicBezTo>
                  <a:cubicBezTo>
                    <a:pt x="27" y="3230"/>
                    <a:pt x="63" y="3239"/>
                    <a:pt x="99" y="3239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4440375" y="2464850"/>
              <a:ext cx="43300" cy="61350"/>
            </a:xfrm>
            <a:custGeom>
              <a:avLst/>
              <a:gdLst/>
              <a:ahLst/>
              <a:cxnLst/>
              <a:rect l="l" t="t" r="r" b="b"/>
              <a:pathLst>
                <a:path w="1732" h="2454" extrusionOk="0">
                  <a:moveTo>
                    <a:pt x="0" y="2195"/>
                  </a:moveTo>
                  <a:cubicBezTo>
                    <a:pt x="45" y="2257"/>
                    <a:pt x="90" y="2302"/>
                    <a:pt x="152" y="2337"/>
                  </a:cubicBezTo>
                  <a:lnTo>
                    <a:pt x="152" y="2337"/>
                  </a:lnTo>
                  <a:cubicBezTo>
                    <a:pt x="152" y="2337"/>
                    <a:pt x="152" y="2337"/>
                    <a:pt x="152" y="2337"/>
                  </a:cubicBezTo>
                  <a:lnTo>
                    <a:pt x="375" y="2453"/>
                  </a:lnTo>
                  <a:lnTo>
                    <a:pt x="1731" y="179"/>
                  </a:lnTo>
                  <a:lnTo>
                    <a:pt x="1731" y="179"/>
                  </a:lnTo>
                  <a:lnTo>
                    <a:pt x="1713" y="170"/>
                  </a:lnTo>
                  <a:cubicBezTo>
                    <a:pt x="1695" y="152"/>
                    <a:pt x="1677" y="143"/>
                    <a:pt x="1651" y="134"/>
                  </a:cubicBezTo>
                  <a:lnTo>
                    <a:pt x="1481" y="45"/>
                  </a:lnTo>
                  <a:lnTo>
                    <a:pt x="1481" y="45"/>
                  </a:lnTo>
                  <a:lnTo>
                    <a:pt x="1481" y="45"/>
                  </a:lnTo>
                  <a:cubicBezTo>
                    <a:pt x="1446" y="27"/>
                    <a:pt x="1401" y="9"/>
                    <a:pt x="1365" y="0"/>
                  </a:cubicBezTo>
                  <a:cubicBezTo>
                    <a:pt x="1276" y="54"/>
                    <a:pt x="1187" y="116"/>
                    <a:pt x="1107" y="187"/>
                  </a:cubicBezTo>
                  <a:cubicBezTo>
                    <a:pt x="1071" y="223"/>
                    <a:pt x="1026" y="259"/>
                    <a:pt x="991" y="294"/>
                  </a:cubicBezTo>
                  <a:cubicBezTo>
                    <a:pt x="598" y="678"/>
                    <a:pt x="268" y="1213"/>
                    <a:pt x="98" y="1749"/>
                  </a:cubicBezTo>
                  <a:cubicBezTo>
                    <a:pt x="98" y="1749"/>
                    <a:pt x="98" y="1749"/>
                    <a:pt x="98" y="1758"/>
                  </a:cubicBezTo>
                  <a:cubicBezTo>
                    <a:pt x="54" y="1900"/>
                    <a:pt x="18" y="2052"/>
                    <a:pt x="0" y="2195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4442825" y="2466625"/>
              <a:ext cx="46850" cy="62025"/>
            </a:xfrm>
            <a:custGeom>
              <a:avLst/>
              <a:gdLst/>
              <a:ahLst/>
              <a:cxnLst/>
              <a:rect l="l" t="t" r="r" b="b"/>
              <a:pathLst>
                <a:path w="1874" h="2481" extrusionOk="0">
                  <a:moveTo>
                    <a:pt x="0" y="1776"/>
                  </a:moveTo>
                  <a:cubicBezTo>
                    <a:pt x="0" y="2079"/>
                    <a:pt x="108" y="2284"/>
                    <a:pt x="277" y="2382"/>
                  </a:cubicBezTo>
                  <a:cubicBezTo>
                    <a:pt x="447" y="2480"/>
                    <a:pt x="678" y="2463"/>
                    <a:pt x="937" y="2311"/>
                  </a:cubicBezTo>
                  <a:cubicBezTo>
                    <a:pt x="1455" y="2017"/>
                    <a:pt x="1874" y="1285"/>
                    <a:pt x="1874" y="687"/>
                  </a:cubicBezTo>
                  <a:cubicBezTo>
                    <a:pt x="1874" y="411"/>
                    <a:pt x="1785" y="206"/>
                    <a:pt x="1633" y="108"/>
                  </a:cubicBezTo>
                  <a:cubicBezTo>
                    <a:pt x="1633" y="99"/>
                    <a:pt x="1624" y="99"/>
                    <a:pt x="1615" y="99"/>
                  </a:cubicBezTo>
                  <a:cubicBezTo>
                    <a:pt x="1597" y="81"/>
                    <a:pt x="1579" y="72"/>
                    <a:pt x="1553" y="63"/>
                  </a:cubicBezTo>
                  <a:cubicBezTo>
                    <a:pt x="1410" y="0"/>
                    <a:pt x="1214" y="9"/>
                    <a:pt x="1009" y="116"/>
                  </a:cubicBezTo>
                  <a:cubicBezTo>
                    <a:pt x="973" y="152"/>
                    <a:pt x="928" y="188"/>
                    <a:pt x="893" y="223"/>
                  </a:cubicBezTo>
                  <a:cubicBezTo>
                    <a:pt x="500" y="607"/>
                    <a:pt x="170" y="1142"/>
                    <a:pt x="0" y="1678"/>
                  </a:cubicBezTo>
                  <a:cubicBezTo>
                    <a:pt x="0" y="1713"/>
                    <a:pt x="0" y="1740"/>
                    <a:pt x="0" y="1776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4459100" y="2488700"/>
              <a:ext cx="16300" cy="20550"/>
            </a:xfrm>
            <a:custGeom>
              <a:avLst/>
              <a:gdLst/>
              <a:ahLst/>
              <a:cxnLst/>
              <a:rect l="l" t="t" r="r" b="b"/>
              <a:pathLst>
                <a:path w="652" h="822" extrusionOk="0">
                  <a:moveTo>
                    <a:pt x="1" y="554"/>
                  </a:moveTo>
                  <a:cubicBezTo>
                    <a:pt x="1" y="366"/>
                    <a:pt x="126" y="143"/>
                    <a:pt x="286" y="54"/>
                  </a:cubicBezTo>
                  <a:cubicBezTo>
                    <a:pt x="366" y="1"/>
                    <a:pt x="438" y="1"/>
                    <a:pt x="491" y="27"/>
                  </a:cubicBezTo>
                  <a:lnTo>
                    <a:pt x="491" y="27"/>
                  </a:lnTo>
                  <a:lnTo>
                    <a:pt x="491" y="27"/>
                  </a:lnTo>
                  <a:lnTo>
                    <a:pt x="491" y="27"/>
                  </a:lnTo>
                  <a:lnTo>
                    <a:pt x="652" y="117"/>
                  </a:lnTo>
                  <a:lnTo>
                    <a:pt x="233" y="821"/>
                  </a:lnTo>
                  <a:lnTo>
                    <a:pt x="81" y="732"/>
                  </a:lnTo>
                  <a:lnTo>
                    <a:pt x="81" y="732"/>
                  </a:lnTo>
                  <a:lnTo>
                    <a:pt x="81" y="732"/>
                  </a:lnTo>
                  <a:cubicBezTo>
                    <a:pt x="27" y="705"/>
                    <a:pt x="1" y="643"/>
                    <a:pt x="1" y="554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462900" y="2489825"/>
              <a:ext cx="14525" cy="21200"/>
            </a:xfrm>
            <a:custGeom>
              <a:avLst/>
              <a:gdLst/>
              <a:ahLst/>
              <a:cxnLst/>
              <a:rect l="l" t="t" r="r" b="b"/>
              <a:pathLst>
                <a:path w="581" h="848" extrusionOk="0">
                  <a:moveTo>
                    <a:pt x="0" y="589"/>
                  </a:moveTo>
                  <a:cubicBezTo>
                    <a:pt x="0" y="767"/>
                    <a:pt x="125" y="848"/>
                    <a:pt x="286" y="750"/>
                  </a:cubicBezTo>
                  <a:cubicBezTo>
                    <a:pt x="446" y="660"/>
                    <a:pt x="580" y="437"/>
                    <a:pt x="580" y="250"/>
                  </a:cubicBezTo>
                  <a:cubicBezTo>
                    <a:pt x="580" y="72"/>
                    <a:pt x="446" y="0"/>
                    <a:pt x="286" y="89"/>
                  </a:cubicBezTo>
                  <a:cubicBezTo>
                    <a:pt x="125" y="179"/>
                    <a:pt x="0" y="402"/>
                    <a:pt x="0" y="589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4383725" y="2356675"/>
              <a:ext cx="163500" cy="157475"/>
            </a:xfrm>
            <a:custGeom>
              <a:avLst/>
              <a:gdLst/>
              <a:ahLst/>
              <a:cxnLst/>
              <a:rect l="l" t="t" r="r" b="b"/>
              <a:pathLst>
                <a:path w="6540" h="6299" extrusionOk="0">
                  <a:moveTo>
                    <a:pt x="99" y="4818"/>
                  </a:moveTo>
                  <a:cubicBezTo>
                    <a:pt x="170" y="5255"/>
                    <a:pt x="357" y="5647"/>
                    <a:pt x="741" y="5906"/>
                  </a:cubicBezTo>
                  <a:cubicBezTo>
                    <a:pt x="1169" y="6192"/>
                    <a:pt x="1704" y="6299"/>
                    <a:pt x="2222" y="6263"/>
                  </a:cubicBezTo>
                  <a:cubicBezTo>
                    <a:pt x="2650" y="6227"/>
                    <a:pt x="3114" y="6111"/>
                    <a:pt x="3506" y="5915"/>
                  </a:cubicBezTo>
                  <a:cubicBezTo>
                    <a:pt x="3863" y="5746"/>
                    <a:pt x="4175" y="5398"/>
                    <a:pt x="4488" y="5148"/>
                  </a:cubicBezTo>
                  <a:cubicBezTo>
                    <a:pt x="4693" y="4987"/>
                    <a:pt x="4898" y="4818"/>
                    <a:pt x="5139" y="4711"/>
                  </a:cubicBezTo>
                  <a:cubicBezTo>
                    <a:pt x="5585" y="4514"/>
                    <a:pt x="6022" y="4702"/>
                    <a:pt x="6299" y="4229"/>
                  </a:cubicBezTo>
                  <a:cubicBezTo>
                    <a:pt x="6441" y="3979"/>
                    <a:pt x="6540" y="3694"/>
                    <a:pt x="6540" y="3399"/>
                  </a:cubicBezTo>
                  <a:lnTo>
                    <a:pt x="6540" y="3230"/>
                  </a:lnTo>
                  <a:cubicBezTo>
                    <a:pt x="6540" y="2561"/>
                    <a:pt x="6361" y="2052"/>
                    <a:pt x="6049" y="1758"/>
                  </a:cubicBezTo>
                  <a:cubicBezTo>
                    <a:pt x="5986" y="1704"/>
                    <a:pt x="5924" y="1651"/>
                    <a:pt x="5853" y="1615"/>
                  </a:cubicBezTo>
                  <a:cubicBezTo>
                    <a:pt x="5853" y="1606"/>
                    <a:pt x="5835" y="1597"/>
                    <a:pt x="5835" y="1597"/>
                  </a:cubicBezTo>
                  <a:cubicBezTo>
                    <a:pt x="5826" y="1588"/>
                    <a:pt x="5817" y="1588"/>
                    <a:pt x="5799" y="1579"/>
                  </a:cubicBezTo>
                  <a:cubicBezTo>
                    <a:pt x="5799" y="1579"/>
                    <a:pt x="4051" y="580"/>
                    <a:pt x="4051" y="580"/>
                  </a:cubicBezTo>
                  <a:lnTo>
                    <a:pt x="3765" y="411"/>
                  </a:lnTo>
                  <a:lnTo>
                    <a:pt x="3471" y="232"/>
                  </a:lnTo>
                  <a:cubicBezTo>
                    <a:pt x="3114" y="0"/>
                    <a:pt x="2632" y="9"/>
                    <a:pt x="2106" y="313"/>
                  </a:cubicBezTo>
                  <a:cubicBezTo>
                    <a:pt x="1151" y="857"/>
                    <a:pt x="536" y="1972"/>
                    <a:pt x="259" y="3007"/>
                  </a:cubicBezTo>
                  <a:cubicBezTo>
                    <a:pt x="116" y="3533"/>
                    <a:pt x="0" y="4220"/>
                    <a:pt x="99" y="48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4383950" y="2398825"/>
              <a:ext cx="161275" cy="113550"/>
            </a:xfrm>
            <a:custGeom>
              <a:avLst/>
              <a:gdLst/>
              <a:ahLst/>
              <a:cxnLst/>
              <a:rect l="l" t="t" r="r" b="b"/>
              <a:pathLst>
                <a:path w="6451" h="4542" extrusionOk="0">
                  <a:moveTo>
                    <a:pt x="9" y="3060"/>
                  </a:moveTo>
                  <a:cubicBezTo>
                    <a:pt x="36" y="3132"/>
                    <a:pt x="45" y="3248"/>
                    <a:pt x="72" y="3328"/>
                  </a:cubicBezTo>
                  <a:cubicBezTo>
                    <a:pt x="98" y="3435"/>
                    <a:pt x="143" y="3542"/>
                    <a:pt x="197" y="3640"/>
                  </a:cubicBezTo>
                  <a:cubicBezTo>
                    <a:pt x="304" y="3837"/>
                    <a:pt x="455" y="4015"/>
                    <a:pt x="652" y="4149"/>
                  </a:cubicBezTo>
                  <a:cubicBezTo>
                    <a:pt x="1080" y="4434"/>
                    <a:pt x="1615" y="4541"/>
                    <a:pt x="2132" y="4497"/>
                  </a:cubicBezTo>
                  <a:cubicBezTo>
                    <a:pt x="2561" y="4470"/>
                    <a:pt x="3025" y="4354"/>
                    <a:pt x="3417" y="4158"/>
                  </a:cubicBezTo>
                  <a:cubicBezTo>
                    <a:pt x="3774" y="3979"/>
                    <a:pt x="4086" y="3640"/>
                    <a:pt x="4398" y="3390"/>
                  </a:cubicBezTo>
                  <a:cubicBezTo>
                    <a:pt x="4604" y="3230"/>
                    <a:pt x="4809" y="3060"/>
                    <a:pt x="5050" y="2953"/>
                  </a:cubicBezTo>
                  <a:cubicBezTo>
                    <a:pt x="5496" y="2757"/>
                    <a:pt x="5924" y="2944"/>
                    <a:pt x="6209" y="2472"/>
                  </a:cubicBezTo>
                  <a:cubicBezTo>
                    <a:pt x="6352" y="2222"/>
                    <a:pt x="6450" y="1936"/>
                    <a:pt x="6450" y="1642"/>
                  </a:cubicBezTo>
                  <a:lnTo>
                    <a:pt x="6450" y="1472"/>
                  </a:lnTo>
                  <a:cubicBezTo>
                    <a:pt x="6450" y="794"/>
                    <a:pt x="6263" y="295"/>
                    <a:pt x="5960" y="0"/>
                  </a:cubicBezTo>
                  <a:cubicBezTo>
                    <a:pt x="5915" y="0"/>
                    <a:pt x="5870" y="9"/>
                    <a:pt x="5826" y="9"/>
                  </a:cubicBezTo>
                  <a:cubicBezTo>
                    <a:pt x="4898" y="143"/>
                    <a:pt x="4140" y="750"/>
                    <a:pt x="3631" y="1517"/>
                  </a:cubicBezTo>
                  <a:cubicBezTo>
                    <a:pt x="3372" y="1901"/>
                    <a:pt x="3167" y="2329"/>
                    <a:pt x="3016" y="2766"/>
                  </a:cubicBezTo>
                  <a:cubicBezTo>
                    <a:pt x="2935" y="2980"/>
                    <a:pt x="2873" y="3194"/>
                    <a:pt x="2819" y="3417"/>
                  </a:cubicBezTo>
                  <a:cubicBezTo>
                    <a:pt x="2802" y="3489"/>
                    <a:pt x="2793" y="3551"/>
                    <a:pt x="2784" y="3622"/>
                  </a:cubicBezTo>
                  <a:cubicBezTo>
                    <a:pt x="2766" y="3783"/>
                    <a:pt x="2748" y="3952"/>
                    <a:pt x="2632" y="4077"/>
                  </a:cubicBezTo>
                  <a:cubicBezTo>
                    <a:pt x="2525" y="4202"/>
                    <a:pt x="2373" y="4265"/>
                    <a:pt x="2213" y="4309"/>
                  </a:cubicBezTo>
                  <a:cubicBezTo>
                    <a:pt x="1749" y="4425"/>
                    <a:pt x="1258" y="4309"/>
                    <a:pt x="848" y="4077"/>
                  </a:cubicBezTo>
                  <a:cubicBezTo>
                    <a:pt x="652" y="3961"/>
                    <a:pt x="509" y="3854"/>
                    <a:pt x="366" y="3658"/>
                  </a:cubicBezTo>
                  <a:cubicBezTo>
                    <a:pt x="223" y="3462"/>
                    <a:pt x="107" y="3248"/>
                    <a:pt x="0" y="3034"/>
                  </a:cubicBezTo>
                  <a:cubicBezTo>
                    <a:pt x="0" y="3043"/>
                    <a:pt x="9" y="3051"/>
                    <a:pt x="9" y="306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4385950" y="2400600"/>
              <a:ext cx="161275" cy="113550"/>
            </a:xfrm>
            <a:custGeom>
              <a:avLst/>
              <a:gdLst/>
              <a:ahLst/>
              <a:cxnLst/>
              <a:rect l="l" t="t" r="r" b="b"/>
              <a:pathLst>
                <a:path w="6451" h="4542" extrusionOk="0">
                  <a:moveTo>
                    <a:pt x="10" y="3061"/>
                  </a:moveTo>
                  <a:cubicBezTo>
                    <a:pt x="36" y="3132"/>
                    <a:pt x="45" y="3257"/>
                    <a:pt x="72" y="3328"/>
                  </a:cubicBezTo>
                  <a:cubicBezTo>
                    <a:pt x="99" y="3435"/>
                    <a:pt x="143" y="3542"/>
                    <a:pt x="197" y="3641"/>
                  </a:cubicBezTo>
                  <a:cubicBezTo>
                    <a:pt x="304" y="3846"/>
                    <a:pt x="456" y="4015"/>
                    <a:pt x="652" y="4149"/>
                  </a:cubicBezTo>
                  <a:cubicBezTo>
                    <a:pt x="1080" y="4435"/>
                    <a:pt x="1615" y="4542"/>
                    <a:pt x="2133" y="4506"/>
                  </a:cubicBezTo>
                  <a:cubicBezTo>
                    <a:pt x="2561" y="4470"/>
                    <a:pt x="3025" y="4354"/>
                    <a:pt x="3417" y="4158"/>
                  </a:cubicBezTo>
                  <a:cubicBezTo>
                    <a:pt x="3774" y="3989"/>
                    <a:pt x="4086" y="3641"/>
                    <a:pt x="4399" y="3391"/>
                  </a:cubicBezTo>
                  <a:cubicBezTo>
                    <a:pt x="4604" y="3230"/>
                    <a:pt x="4809" y="3061"/>
                    <a:pt x="5050" y="2963"/>
                  </a:cubicBezTo>
                  <a:cubicBezTo>
                    <a:pt x="5496" y="2757"/>
                    <a:pt x="5933" y="2945"/>
                    <a:pt x="6210" y="2472"/>
                  </a:cubicBezTo>
                  <a:cubicBezTo>
                    <a:pt x="6352" y="2222"/>
                    <a:pt x="6451" y="1937"/>
                    <a:pt x="6451" y="1642"/>
                  </a:cubicBezTo>
                  <a:lnTo>
                    <a:pt x="6451" y="1473"/>
                  </a:lnTo>
                  <a:cubicBezTo>
                    <a:pt x="6451" y="804"/>
                    <a:pt x="6272" y="295"/>
                    <a:pt x="5960" y="1"/>
                  </a:cubicBezTo>
                  <a:cubicBezTo>
                    <a:pt x="5915" y="1"/>
                    <a:pt x="5871" y="10"/>
                    <a:pt x="5835" y="19"/>
                  </a:cubicBezTo>
                  <a:cubicBezTo>
                    <a:pt x="4898" y="144"/>
                    <a:pt x="4140" y="750"/>
                    <a:pt x="3631" y="1517"/>
                  </a:cubicBezTo>
                  <a:cubicBezTo>
                    <a:pt x="3373" y="1901"/>
                    <a:pt x="3168" y="2329"/>
                    <a:pt x="3016" y="2766"/>
                  </a:cubicBezTo>
                  <a:cubicBezTo>
                    <a:pt x="2936" y="2980"/>
                    <a:pt x="2873" y="3203"/>
                    <a:pt x="2820" y="3418"/>
                  </a:cubicBezTo>
                  <a:cubicBezTo>
                    <a:pt x="2802" y="3489"/>
                    <a:pt x="2802" y="3551"/>
                    <a:pt x="2793" y="3623"/>
                  </a:cubicBezTo>
                  <a:cubicBezTo>
                    <a:pt x="2766" y="3792"/>
                    <a:pt x="2757" y="3953"/>
                    <a:pt x="2632" y="4087"/>
                  </a:cubicBezTo>
                  <a:cubicBezTo>
                    <a:pt x="2525" y="4203"/>
                    <a:pt x="2374" y="4274"/>
                    <a:pt x="2213" y="4310"/>
                  </a:cubicBezTo>
                  <a:cubicBezTo>
                    <a:pt x="1758" y="4435"/>
                    <a:pt x="1258" y="4310"/>
                    <a:pt x="857" y="4078"/>
                  </a:cubicBezTo>
                  <a:cubicBezTo>
                    <a:pt x="652" y="3962"/>
                    <a:pt x="509" y="3855"/>
                    <a:pt x="366" y="3667"/>
                  </a:cubicBezTo>
                  <a:cubicBezTo>
                    <a:pt x="224" y="3471"/>
                    <a:pt x="108" y="3248"/>
                    <a:pt x="1" y="3034"/>
                  </a:cubicBezTo>
                  <a:cubicBezTo>
                    <a:pt x="1" y="3043"/>
                    <a:pt x="10" y="3052"/>
                    <a:pt x="10" y="30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4442150" y="2177350"/>
              <a:ext cx="85000" cy="217925"/>
            </a:xfrm>
            <a:custGeom>
              <a:avLst/>
              <a:gdLst/>
              <a:ahLst/>
              <a:cxnLst/>
              <a:rect l="l" t="t" r="r" b="b"/>
              <a:pathLst>
                <a:path w="3400" h="8717" extrusionOk="0">
                  <a:moveTo>
                    <a:pt x="27" y="8039"/>
                  </a:moveTo>
                  <a:cubicBezTo>
                    <a:pt x="27" y="8048"/>
                    <a:pt x="36" y="8066"/>
                    <a:pt x="36" y="8074"/>
                  </a:cubicBezTo>
                  <a:cubicBezTo>
                    <a:pt x="54" y="8164"/>
                    <a:pt x="90" y="8253"/>
                    <a:pt x="135" y="8324"/>
                  </a:cubicBezTo>
                  <a:cubicBezTo>
                    <a:pt x="215" y="8458"/>
                    <a:pt x="313" y="8547"/>
                    <a:pt x="420" y="8601"/>
                  </a:cubicBezTo>
                  <a:cubicBezTo>
                    <a:pt x="429" y="8601"/>
                    <a:pt x="429" y="8601"/>
                    <a:pt x="429" y="8601"/>
                  </a:cubicBezTo>
                  <a:cubicBezTo>
                    <a:pt x="500" y="8636"/>
                    <a:pt x="581" y="8654"/>
                    <a:pt x="670" y="8654"/>
                  </a:cubicBezTo>
                  <a:cubicBezTo>
                    <a:pt x="688" y="8654"/>
                    <a:pt x="705" y="8654"/>
                    <a:pt x="723" y="8654"/>
                  </a:cubicBezTo>
                  <a:cubicBezTo>
                    <a:pt x="750" y="8654"/>
                    <a:pt x="777" y="8654"/>
                    <a:pt x="804" y="8654"/>
                  </a:cubicBezTo>
                  <a:cubicBezTo>
                    <a:pt x="1009" y="8636"/>
                    <a:pt x="1223" y="8556"/>
                    <a:pt x="1446" y="8476"/>
                  </a:cubicBezTo>
                  <a:cubicBezTo>
                    <a:pt x="1526" y="8449"/>
                    <a:pt x="1598" y="8422"/>
                    <a:pt x="1669" y="8396"/>
                  </a:cubicBezTo>
                  <a:cubicBezTo>
                    <a:pt x="1696" y="8387"/>
                    <a:pt x="1722" y="8378"/>
                    <a:pt x="1749" y="8369"/>
                  </a:cubicBezTo>
                  <a:cubicBezTo>
                    <a:pt x="1776" y="8360"/>
                    <a:pt x="1794" y="8351"/>
                    <a:pt x="1821" y="8342"/>
                  </a:cubicBezTo>
                  <a:cubicBezTo>
                    <a:pt x="1892" y="8324"/>
                    <a:pt x="1963" y="8306"/>
                    <a:pt x="2026" y="8289"/>
                  </a:cubicBezTo>
                  <a:cubicBezTo>
                    <a:pt x="2151" y="8262"/>
                    <a:pt x="2267" y="8244"/>
                    <a:pt x="2383" y="8253"/>
                  </a:cubicBezTo>
                  <a:cubicBezTo>
                    <a:pt x="2400" y="8262"/>
                    <a:pt x="2418" y="8262"/>
                    <a:pt x="2445" y="8262"/>
                  </a:cubicBezTo>
                  <a:cubicBezTo>
                    <a:pt x="2481" y="8271"/>
                    <a:pt x="2525" y="8280"/>
                    <a:pt x="2561" y="8297"/>
                  </a:cubicBezTo>
                  <a:cubicBezTo>
                    <a:pt x="2864" y="8405"/>
                    <a:pt x="3105" y="8610"/>
                    <a:pt x="3400" y="8717"/>
                  </a:cubicBezTo>
                  <a:cubicBezTo>
                    <a:pt x="3096" y="8342"/>
                    <a:pt x="2722" y="8057"/>
                    <a:pt x="2454" y="7646"/>
                  </a:cubicBezTo>
                  <a:cubicBezTo>
                    <a:pt x="2267" y="7379"/>
                    <a:pt x="2115" y="7075"/>
                    <a:pt x="2026" y="6763"/>
                  </a:cubicBezTo>
                  <a:cubicBezTo>
                    <a:pt x="2017" y="6754"/>
                    <a:pt x="2017" y="6754"/>
                    <a:pt x="2017" y="6745"/>
                  </a:cubicBezTo>
                  <a:cubicBezTo>
                    <a:pt x="1990" y="6647"/>
                    <a:pt x="1963" y="6549"/>
                    <a:pt x="1945" y="6442"/>
                  </a:cubicBezTo>
                  <a:cubicBezTo>
                    <a:pt x="1937" y="6424"/>
                    <a:pt x="1937" y="6397"/>
                    <a:pt x="1928" y="6379"/>
                  </a:cubicBezTo>
                  <a:cubicBezTo>
                    <a:pt x="1776" y="5523"/>
                    <a:pt x="1856" y="4720"/>
                    <a:pt x="1919" y="3873"/>
                  </a:cubicBezTo>
                  <a:cubicBezTo>
                    <a:pt x="1981" y="2954"/>
                    <a:pt x="2070" y="2044"/>
                    <a:pt x="2133" y="1134"/>
                  </a:cubicBezTo>
                  <a:cubicBezTo>
                    <a:pt x="2151" y="911"/>
                    <a:pt x="2204" y="572"/>
                    <a:pt x="2079" y="376"/>
                  </a:cubicBezTo>
                  <a:cubicBezTo>
                    <a:pt x="1847" y="1"/>
                    <a:pt x="1437" y="492"/>
                    <a:pt x="1383" y="759"/>
                  </a:cubicBezTo>
                  <a:cubicBezTo>
                    <a:pt x="1366" y="831"/>
                    <a:pt x="1348" y="911"/>
                    <a:pt x="1339" y="982"/>
                  </a:cubicBezTo>
                  <a:cubicBezTo>
                    <a:pt x="1294" y="1384"/>
                    <a:pt x="1330" y="1785"/>
                    <a:pt x="1303" y="2187"/>
                  </a:cubicBezTo>
                  <a:cubicBezTo>
                    <a:pt x="1214" y="3659"/>
                    <a:pt x="1116" y="5380"/>
                    <a:pt x="456" y="6718"/>
                  </a:cubicBezTo>
                  <a:cubicBezTo>
                    <a:pt x="340" y="6950"/>
                    <a:pt x="197" y="7173"/>
                    <a:pt x="108" y="7414"/>
                  </a:cubicBezTo>
                  <a:cubicBezTo>
                    <a:pt x="108" y="7432"/>
                    <a:pt x="99" y="7441"/>
                    <a:pt x="99" y="7459"/>
                  </a:cubicBezTo>
                  <a:cubicBezTo>
                    <a:pt x="90" y="7468"/>
                    <a:pt x="90" y="7477"/>
                    <a:pt x="81" y="7495"/>
                  </a:cubicBezTo>
                  <a:cubicBezTo>
                    <a:pt x="27" y="7664"/>
                    <a:pt x="1" y="7860"/>
                    <a:pt x="27" y="80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4446625" y="2203450"/>
              <a:ext cx="41050" cy="178450"/>
            </a:xfrm>
            <a:custGeom>
              <a:avLst/>
              <a:gdLst/>
              <a:ahLst/>
              <a:cxnLst/>
              <a:rect l="l" t="t" r="r" b="b"/>
              <a:pathLst>
                <a:path w="1642" h="7138" extrusionOk="0">
                  <a:moveTo>
                    <a:pt x="36" y="6388"/>
                  </a:moveTo>
                  <a:cubicBezTo>
                    <a:pt x="0" y="6620"/>
                    <a:pt x="54" y="6790"/>
                    <a:pt x="232" y="6950"/>
                  </a:cubicBezTo>
                  <a:cubicBezTo>
                    <a:pt x="375" y="7075"/>
                    <a:pt x="580" y="7137"/>
                    <a:pt x="767" y="7093"/>
                  </a:cubicBezTo>
                  <a:cubicBezTo>
                    <a:pt x="883" y="7057"/>
                    <a:pt x="990" y="6995"/>
                    <a:pt x="1088" y="6923"/>
                  </a:cubicBezTo>
                  <a:cubicBezTo>
                    <a:pt x="1187" y="6843"/>
                    <a:pt x="1285" y="6745"/>
                    <a:pt x="1356" y="6638"/>
                  </a:cubicBezTo>
                  <a:cubicBezTo>
                    <a:pt x="1472" y="6451"/>
                    <a:pt x="1526" y="6228"/>
                    <a:pt x="1535" y="6005"/>
                  </a:cubicBezTo>
                  <a:cubicBezTo>
                    <a:pt x="1543" y="5799"/>
                    <a:pt x="1535" y="5558"/>
                    <a:pt x="1481" y="5353"/>
                  </a:cubicBezTo>
                  <a:cubicBezTo>
                    <a:pt x="1419" y="5157"/>
                    <a:pt x="1347" y="4970"/>
                    <a:pt x="1303" y="4764"/>
                  </a:cubicBezTo>
                  <a:cubicBezTo>
                    <a:pt x="1231" y="4372"/>
                    <a:pt x="1249" y="3962"/>
                    <a:pt x="1285" y="3560"/>
                  </a:cubicBezTo>
                  <a:cubicBezTo>
                    <a:pt x="1356" y="2641"/>
                    <a:pt x="1463" y="1722"/>
                    <a:pt x="1597" y="804"/>
                  </a:cubicBezTo>
                  <a:cubicBezTo>
                    <a:pt x="1597" y="589"/>
                    <a:pt x="1642" y="295"/>
                    <a:pt x="1517" y="99"/>
                  </a:cubicBezTo>
                  <a:cubicBezTo>
                    <a:pt x="1472" y="45"/>
                    <a:pt x="1401" y="1"/>
                    <a:pt x="1329" y="19"/>
                  </a:cubicBezTo>
                  <a:cubicBezTo>
                    <a:pt x="1276" y="27"/>
                    <a:pt x="1240" y="72"/>
                    <a:pt x="1213" y="117"/>
                  </a:cubicBezTo>
                  <a:cubicBezTo>
                    <a:pt x="1017" y="384"/>
                    <a:pt x="1142" y="821"/>
                    <a:pt x="1124" y="1143"/>
                  </a:cubicBezTo>
                  <a:cubicBezTo>
                    <a:pt x="1035" y="2615"/>
                    <a:pt x="937" y="4336"/>
                    <a:pt x="277" y="5674"/>
                  </a:cubicBezTo>
                  <a:cubicBezTo>
                    <a:pt x="170" y="5880"/>
                    <a:pt x="71" y="6129"/>
                    <a:pt x="36" y="63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4490775" y="2338375"/>
              <a:ext cx="1800" cy="7625"/>
            </a:xfrm>
            <a:custGeom>
              <a:avLst/>
              <a:gdLst/>
              <a:ahLst/>
              <a:cxnLst/>
              <a:rect l="l" t="t" r="r" b="b"/>
              <a:pathLst>
                <a:path w="72" h="305" extrusionOk="0">
                  <a:moveTo>
                    <a:pt x="72" y="304"/>
                  </a:moveTo>
                  <a:cubicBezTo>
                    <a:pt x="45" y="206"/>
                    <a:pt x="18" y="108"/>
                    <a:pt x="0" y="1"/>
                  </a:cubicBezTo>
                  <a:cubicBezTo>
                    <a:pt x="18" y="99"/>
                    <a:pt x="45" y="206"/>
                    <a:pt x="72" y="304"/>
                  </a:cubicBez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4490325" y="2336825"/>
              <a:ext cx="475" cy="1575"/>
            </a:xfrm>
            <a:custGeom>
              <a:avLst/>
              <a:gdLst/>
              <a:ahLst/>
              <a:cxnLst/>
              <a:rect l="l" t="t" r="r" b="b"/>
              <a:pathLst>
                <a:path w="19" h="63" extrusionOk="0">
                  <a:moveTo>
                    <a:pt x="18" y="63"/>
                  </a:moveTo>
                  <a:cubicBezTo>
                    <a:pt x="18" y="63"/>
                    <a:pt x="18" y="63"/>
                    <a:pt x="18" y="63"/>
                  </a:cubicBezTo>
                  <a:cubicBezTo>
                    <a:pt x="10" y="45"/>
                    <a:pt x="10" y="18"/>
                    <a:pt x="1" y="0"/>
                  </a:cubicBezTo>
                  <a:cubicBezTo>
                    <a:pt x="10" y="18"/>
                    <a:pt x="10" y="36"/>
                    <a:pt x="18" y="63"/>
                  </a:cubicBez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4442150" y="2346425"/>
              <a:ext cx="85000" cy="48850"/>
            </a:xfrm>
            <a:custGeom>
              <a:avLst/>
              <a:gdLst/>
              <a:ahLst/>
              <a:cxnLst/>
              <a:rect l="l" t="t" r="r" b="b"/>
              <a:pathLst>
                <a:path w="3400" h="1954" extrusionOk="0">
                  <a:moveTo>
                    <a:pt x="27" y="1276"/>
                  </a:moveTo>
                  <a:cubicBezTo>
                    <a:pt x="27" y="1285"/>
                    <a:pt x="36" y="1303"/>
                    <a:pt x="36" y="1311"/>
                  </a:cubicBezTo>
                  <a:cubicBezTo>
                    <a:pt x="54" y="1401"/>
                    <a:pt x="90" y="1490"/>
                    <a:pt x="135" y="1561"/>
                  </a:cubicBezTo>
                  <a:cubicBezTo>
                    <a:pt x="215" y="1695"/>
                    <a:pt x="313" y="1784"/>
                    <a:pt x="420" y="1838"/>
                  </a:cubicBezTo>
                  <a:cubicBezTo>
                    <a:pt x="429" y="1838"/>
                    <a:pt x="429" y="1838"/>
                    <a:pt x="429" y="1838"/>
                  </a:cubicBezTo>
                  <a:cubicBezTo>
                    <a:pt x="509" y="1865"/>
                    <a:pt x="589" y="1882"/>
                    <a:pt x="670" y="1891"/>
                  </a:cubicBezTo>
                  <a:cubicBezTo>
                    <a:pt x="688" y="1891"/>
                    <a:pt x="705" y="1891"/>
                    <a:pt x="723" y="1891"/>
                  </a:cubicBezTo>
                  <a:lnTo>
                    <a:pt x="750" y="1891"/>
                  </a:lnTo>
                  <a:cubicBezTo>
                    <a:pt x="768" y="1891"/>
                    <a:pt x="786" y="1891"/>
                    <a:pt x="804" y="1891"/>
                  </a:cubicBezTo>
                  <a:cubicBezTo>
                    <a:pt x="1027" y="1873"/>
                    <a:pt x="1241" y="1793"/>
                    <a:pt x="1446" y="1713"/>
                  </a:cubicBezTo>
                  <a:cubicBezTo>
                    <a:pt x="1526" y="1686"/>
                    <a:pt x="1598" y="1659"/>
                    <a:pt x="1669" y="1633"/>
                  </a:cubicBezTo>
                  <a:cubicBezTo>
                    <a:pt x="1696" y="1624"/>
                    <a:pt x="1722" y="1615"/>
                    <a:pt x="1749" y="1606"/>
                  </a:cubicBezTo>
                  <a:cubicBezTo>
                    <a:pt x="1776" y="1597"/>
                    <a:pt x="1794" y="1588"/>
                    <a:pt x="1821" y="1579"/>
                  </a:cubicBezTo>
                  <a:cubicBezTo>
                    <a:pt x="1892" y="1561"/>
                    <a:pt x="1954" y="1543"/>
                    <a:pt x="2026" y="1526"/>
                  </a:cubicBezTo>
                  <a:cubicBezTo>
                    <a:pt x="2142" y="1499"/>
                    <a:pt x="2258" y="1481"/>
                    <a:pt x="2383" y="1490"/>
                  </a:cubicBezTo>
                  <a:cubicBezTo>
                    <a:pt x="2400" y="1490"/>
                    <a:pt x="2418" y="1499"/>
                    <a:pt x="2445" y="1499"/>
                  </a:cubicBezTo>
                  <a:cubicBezTo>
                    <a:pt x="2481" y="1508"/>
                    <a:pt x="2525" y="1517"/>
                    <a:pt x="2561" y="1534"/>
                  </a:cubicBezTo>
                  <a:cubicBezTo>
                    <a:pt x="2864" y="1642"/>
                    <a:pt x="3105" y="1847"/>
                    <a:pt x="3400" y="1954"/>
                  </a:cubicBezTo>
                  <a:cubicBezTo>
                    <a:pt x="3096" y="1579"/>
                    <a:pt x="2722" y="1294"/>
                    <a:pt x="2454" y="883"/>
                  </a:cubicBezTo>
                  <a:cubicBezTo>
                    <a:pt x="2267" y="616"/>
                    <a:pt x="2115" y="312"/>
                    <a:pt x="2026" y="0"/>
                  </a:cubicBezTo>
                  <a:cubicBezTo>
                    <a:pt x="2026" y="18"/>
                    <a:pt x="2035" y="27"/>
                    <a:pt x="2035" y="45"/>
                  </a:cubicBezTo>
                  <a:cubicBezTo>
                    <a:pt x="2106" y="303"/>
                    <a:pt x="2186" y="598"/>
                    <a:pt x="2115" y="856"/>
                  </a:cubicBezTo>
                  <a:cubicBezTo>
                    <a:pt x="2053" y="1097"/>
                    <a:pt x="1937" y="1365"/>
                    <a:pt x="1722" y="1499"/>
                  </a:cubicBezTo>
                  <a:cubicBezTo>
                    <a:pt x="1598" y="1588"/>
                    <a:pt x="1455" y="1633"/>
                    <a:pt x="1312" y="1668"/>
                  </a:cubicBezTo>
                  <a:cubicBezTo>
                    <a:pt x="1152" y="1713"/>
                    <a:pt x="1000" y="1775"/>
                    <a:pt x="830" y="1793"/>
                  </a:cubicBezTo>
                  <a:cubicBezTo>
                    <a:pt x="652" y="1811"/>
                    <a:pt x="474" y="1784"/>
                    <a:pt x="331" y="1677"/>
                  </a:cubicBezTo>
                  <a:cubicBezTo>
                    <a:pt x="117" y="1526"/>
                    <a:pt x="45" y="1311"/>
                    <a:pt x="63" y="1053"/>
                  </a:cubicBezTo>
                  <a:cubicBezTo>
                    <a:pt x="81" y="937"/>
                    <a:pt x="99" y="812"/>
                    <a:pt x="99" y="696"/>
                  </a:cubicBezTo>
                  <a:cubicBezTo>
                    <a:pt x="90" y="705"/>
                    <a:pt x="90" y="714"/>
                    <a:pt x="81" y="732"/>
                  </a:cubicBezTo>
                  <a:cubicBezTo>
                    <a:pt x="27" y="901"/>
                    <a:pt x="1" y="1097"/>
                    <a:pt x="27" y="12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4392875" y="2380325"/>
              <a:ext cx="54425" cy="105725"/>
            </a:xfrm>
            <a:custGeom>
              <a:avLst/>
              <a:gdLst/>
              <a:ahLst/>
              <a:cxnLst/>
              <a:rect l="l" t="t" r="r" b="b"/>
              <a:pathLst>
                <a:path w="2177" h="4229" extrusionOk="0">
                  <a:moveTo>
                    <a:pt x="9" y="3051"/>
                  </a:moveTo>
                  <a:cubicBezTo>
                    <a:pt x="9" y="2890"/>
                    <a:pt x="27" y="2739"/>
                    <a:pt x="54" y="2587"/>
                  </a:cubicBezTo>
                  <a:cubicBezTo>
                    <a:pt x="89" y="2302"/>
                    <a:pt x="107" y="2025"/>
                    <a:pt x="223" y="1749"/>
                  </a:cubicBezTo>
                  <a:cubicBezTo>
                    <a:pt x="321" y="1508"/>
                    <a:pt x="464" y="1267"/>
                    <a:pt x="607" y="1053"/>
                  </a:cubicBezTo>
                  <a:cubicBezTo>
                    <a:pt x="830" y="732"/>
                    <a:pt x="1106" y="437"/>
                    <a:pt x="1428" y="205"/>
                  </a:cubicBezTo>
                  <a:cubicBezTo>
                    <a:pt x="1704" y="0"/>
                    <a:pt x="2177" y="339"/>
                    <a:pt x="2106" y="669"/>
                  </a:cubicBezTo>
                  <a:cubicBezTo>
                    <a:pt x="2070" y="830"/>
                    <a:pt x="1883" y="892"/>
                    <a:pt x="1767" y="972"/>
                  </a:cubicBezTo>
                  <a:cubicBezTo>
                    <a:pt x="1401" y="1240"/>
                    <a:pt x="1142" y="1624"/>
                    <a:pt x="910" y="2007"/>
                  </a:cubicBezTo>
                  <a:cubicBezTo>
                    <a:pt x="714" y="2346"/>
                    <a:pt x="553" y="2712"/>
                    <a:pt x="446" y="3087"/>
                  </a:cubicBezTo>
                  <a:cubicBezTo>
                    <a:pt x="357" y="3452"/>
                    <a:pt x="375" y="3854"/>
                    <a:pt x="348" y="4229"/>
                  </a:cubicBezTo>
                  <a:cubicBezTo>
                    <a:pt x="312" y="4229"/>
                    <a:pt x="286" y="4193"/>
                    <a:pt x="268" y="4166"/>
                  </a:cubicBezTo>
                  <a:cubicBezTo>
                    <a:pt x="63" y="3854"/>
                    <a:pt x="0" y="3444"/>
                    <a:pt x="9" y="3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4459775" y="2104650"/>
              <a:ext cx="74300" cy="88800"/>
            </a:xfrm>
            <a:custGeom>
              <a:avLst/>
              <a:gdLst/>
              <a:ahLst/>
              <a:cxnLst/>
              <a:rect l="l" t="t" r="r" b="b"/>
              <a:pathLst>
                <a:path w="2972" h="3552" extrusionOk="0">
                  <a:moveTo>
                    <a:pt x="0" y="286"/>
                  </a:moveTo>
                  <a:lnTo>
                    <a:pt x="1125" y="741"/>
                  </a:lnTo>
                  <a:lnTo>
                    <a:pt x="1963" y="3551"/>
                  </a:lnTo>
                  <a:cubicBezTo>
                    <a:pt x="1963" y="3533"/>
                    <a:pt x="1981" y="3507"/>
                    <a:pt x="2017" y="3480"/>
                  </a:cubicBezTo>
                  <a:cubicBezTo>
                    <a:pt x="2088" y="3417"/>
                    <a:pt x="2231" y="3328"/>
                    <a:pt x="2257" y="3310"/>
                  </a:cubicBezTo>
                  <a:cubicBezTo>
                    <a:pt x="2623" y="3016"/>
                    <a:pt x="2971" y="2588"/>
                    <a:pt x="2971" y="2097"/>
                  </a:cubicBezTo>
                  <a:cubicBezTo>
                    <a:pt x="2971" y="1856"/>
                    <a:pt x="2909" y="1580"/>
                    <a:pt x="2828" y="1357"/>
                  </a:cubicBezTo>
                  <a:cubicBezTo>
                    <a:pt x="2784" y="1214"/>
                    <a:pt x="2712" y="1080"/>
                    <a:pt x="2641" y="955"/>
                  </a:cubicBezTo>
                  <a:cubicBezTo>
                    <a:pt x="2516" y="768"/>
                    <a:pt x="2373" y="598"/>
                    <a:pt x="2204" y="447"/>
                  </a:cubicBezTo>
                  <a:cubicBezTo>
                    <a:pt x="1847" y="143"/>
                    <a:pt x="1392" y="1"/>
                    <a:pt x="928" y="54"/>
                  </a:cubicBezTo>
                  <a:cubicBezTo>
                    <a:pt x="928" y="54"/>
                    <a:pt x="928" y="54"/>
                    <a:pt x="919" y="54"/>
                  </a:cubicBezTo>
                  <a:cubicBezTo>
                    <a:pt x="616" y="90"/>
                    <a:pt x="295" y="161"/>
                    <a:pt x="9" y="277"/>
                  </a:cubicBezTo>
                  <a:cubicBezTo>
                    <a:pt x="0" y="277"/>
                    <a:pt x="0" y="286"/>
                    <a:pt x="0" y="286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4508175" y="2128525"/>
              <a:ext cx="25900" cy="63125"/>
            </a:xfrm>
            <a:custGeom>
              <a:avLst/>
              <a:gdLst/>
              <a:ahLst/>
              <a:cxnLst/>
              <a:rect l="l" t="t" r="r" b="b"/>
              <a:pathLst>
                <a:path w="1036" h="2525" extrusionOk="0">
                  <a:moveTo>
                    <a:pt x="81" y="2525"/>
                  </a:moveTo>
                  <a:cubicBezTo>
                    <a:pt x="152" y="2462"/>
                    <a:pt x="295" y="2373"/>
                    <a:pt x="321" y="2355"/>
                  </a:cubicBezTo>
                  <a:cubicBezTo>
                    <a:pt x="687" y="2061"/>
                    <a:pt x="1035" y="1633"/>
                    <a:pt x="1035" y="1142"/>
                  </a:cubicBezTo>
                  <a:cubicBezTo>
                    <a:pt x="1035" y="901"/>
                    <a:pt x="973" y="625"/>
                    <a:pt x="892" y="402"/>
                  </a:cubicBezTo>
                  <a:cubicBezTo>
                    <a:pt x="848" y="259"/>
                    <a:pt x="776" y="125"/>
                    <a:pt x="705" y="0"/>
                  </a:cubicBezTo>
                  <a:cubicBezTo>
                    <a:pt x="741" y="125"/>
                    <a:pt x="776" y="250"/>
                    <a:pt x="812" y="366"/>
                  </a:cubicBezTo>
                  <a:cubicBezTo>
                    <a:pt x="857" y="518"/>
                    <a:pt x="910" y="678"/>
                    <a:pt x="875" y="830"/>
                  </a:cubicBezTo>
                  <a:cubicBezTo>
                    <a:pt x="839" y="990"/>
                    <a:pt x="714" y="1124"/>
                    <a:pt x="553" y="1169"/>
                  </a:cubicBezTo>
                  <a:cubicBezTo>
                    <a:pt x="393" y="1222"/>
                    <a:pt x="214" y="1169"/>
                    <a:pt x="98" y="1053"/>
                  </a:cubicBezTo>
                  <a:cubicBezTo>
                    <a:pt x="0" y="1535"/>
                    <a:pt x="107" y="2034"/>
                    <a:pt x="81" y="2525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4442600" y="2109775"/>
              <a:ext cx="71850" cy="93475"/>
            </a:xfrm>
            <a:custGeom>
              <a:avLst/>
              <a:gdLst/>
              <a:ahLst/>
              <a:cxnLst/>
              <a:rect l="l" t="t" r="r" b="b"/>
              <a:pathLst>
                <a:path w="2874" h="3739" extrusionOk="0">
                  <a:moveTo>
                    <a:pt x="2873" y="2615"/>
                  </a:moveTo>
                  <a:cubicBezTo>
                    <a:pt x="2873" y="1740"/>
                    <a:pt x="2258" y="679"/>
                    <a:pt x="1499" y="242"/>
                  </a:cubicBezTo>
                  <a:cubicBezTo>
                    <a:pt x="1125" y="28"/>
                    <a:pt x="786" y="1"/>
                    <a:pt x="536" y="144"/>
                  </a:cubicBezTo>
                  <a:lnTo>
                    <a:pt x="536" y="144"/>
                  </a:lnTo>
                  <a:lnTo>
                    <a:pt x="527" y="144"/>
                  </a:lnTo>
                  <a:cubicBezTo>
                    <a:pt x="527" y="144"/>
                    <a:pt x="527" y="144"/>
                    <a:pt x="527" y="144"/>
                  </a:cubicBezTo>
                  <a:lnTo>
                    <a:pt x="1" y="411"/>
                  </a:lnTo>
                  <a:lnTo>
                    <a:pt x="1990" y="3739"/>
                  </a:lnTo>
                  <a:lnTo>
                    <a:pt x="2472" y="3498"/>
                  </a:lnTo>
                  <a:cubicBezTo>
                    <a:pt x="2472" y="3498"/>
                    <a:pt x="2472" y="3498"/>
                    <a:pt x="2472" y="3498"/>
                  </a:cubicBezTo>
                  <a:lnTo>
                    <a:pt x="2481" y="3498"/>
                  </a:lnTo>
                  <a:lnTo>
                    <a:pt x="2481" y="3498"/>
                  </a:lnTo>
                  <a:cubicBezTo>
                    <a:pt x="2721" y="3355"/>
                    <a:pt x="2873" y="3043"/>
                    <a:pt x="2873" y="2615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4433900" y="2110900"/>
              <a:ext cx="68725" cy="100825"/>
            </a:xfrm>
            <a:custGeom>
              <a:avLst/>
              <a:gdLst/>
              <a:ahLst/>
              <a:cxnLst/>
              <a:rect l="l" t="t" r="r" b="b"/>
              <a:pathLst>
                <a:path w="2749" h="4033" extrusionOk="0">
                  <a:moveTo>
                    <a:pt x="2748" y="2811"/>
                  </a:moveTo>
                  <a:cubicBezTo>
                    <a:pt x="2748" y="3676"/>
                    <a:pt x="2133" y="4033"/>
                    <a:pt x="1374" y="3596"/>
                  </a:cubicBezTo>
                  <a:cubicBezTo>
                    <a:pt x="616" y="3150"/>
                    <a:pt x="1" y="2088"/>
                    <a:pt x="1" y="1223"/>
                  </a:cubicBezTo>
                  <a:cubicBezTo>
                    <a:pt x="1" y="348"/>
                    <a:pt x="616" y="0"/>
                    <a:pt x="1374" y="438"/>
                  </a:cubicBezTo>
                  <a:cubicBezTo>
                    <a:pt x="2133" y="875"/>
                    <a:pt x="2748" y="1936"/>
                    <a:pt x="2748" y="2811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4438575" y="2121825"/>
              <a:ext cx="59150" cy="78750"/>
            </a:xfrm>
            <a:custGeom>
              <a:avLst/>
              <a:gdLst/>
              <a:ahLst/>
              <a:cxnLst/>
              <a:rect l="l" t="t" r="r" b="b"/>
              <a:pathLst>
                <a:path w="2366" h="3150" extrusionOk="0">
                  <a:moveTo>
                    <a:pt x="1803" y="3150"/>
                  </a:moveTo>
                  <a:cubicBezTo>
                    <a:pt x="2160" y="3150"/>
                    <a:pt x="2365" y="2864"/>
                    <a:pt x="2365" y="2374"/>
                  </a:cubicBezTo>
                  <a:cubicBezTo>
                    <a:pt x="2365" y="1562"/>
                    <a:pt x="1794" y="572"/>
                    <a:pt x="1089" y="161"/>
                  </a:cubicBezTo>
                  <a:cubicBezTo>
                    <a:pt x="902" y="54"/>
                    <a:pt x="724" y="1"/>
                    <a:pt x="572" y="1"/>
                  </a:cubicBezTo>
                  <a:cubicBezTo>
                    <a:pt x="215" y="1"/>
                    <a:pt x="1" y="295"/>
                    <a:pt x="1" y="786"/>
                  </a:cubicBezTo>
                  <a:cubicBezTo>
                    <a:pt x="1" y="1589"/>
                    <a:pt x="572" y="2579"/>
                    <a:pt x="1277" y="2989"/>
                  </a:cubicBezTo>
                  <a:cubicBezTo>
                    <a:pt x="1464" y="3096"/>
                    <a:pt x="1642" y="3150"/>
                    <a:pt x="1803" y="3150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4449075" y="2124725"/>
              <a:ext cx="47525" cy="74075"/>
            </a:xfrm>
            <a:custGeom>
              <a:avLst/>
              <a:gdLst/>
              <a:ahLst/>
              <a:cxnLst/>
              <a:rect l="l" t="t" r="r" b="b"/>
              <a:pathLst>
                <a:path w="1901" h="2963" extrusionOk="0">
                  <a:moveTo>
                    <a:pt x="188" y="9"/>
                  </a:moveTo>
                  <a:cubicBezTo>
                    <a:pt x="277" y="9"/>
                    <a:pt x="393" y="54"/>
                    <a:pt x="446" y="72"/>
                  </a:cubicBezTo>
                  <a:cubicBezTo>
                    <a:pt x="598" y="152"/>
                    <a:pt x="732" y="277"/>
                    <a:pt x="866" y="384"/>
                  </a:cubicBezTo>
                  <a:cubicBezTo>
                    <a:pt x="1089" y="580"/>
                    <a:pt x="1285" y="803"/>
                    <a:pt x="1445" y="1053"/>
                  </a:cubicBezTo>
                  <a:cubicBezTo>
                    <a:pt x="1588" y="1276"/>
                    <a:pt x="1704" y="1535"/>
                    <a:pt x="1776" y="1794"/>
                  </a:cubicBezTo>
                  <a:cubicBezTo>
                    <a:pt x="1838" y="2026"/>
                    <a:pt x="1900" y="2347"/>
                    <a:pt x="1847" y="2588"/>
                  </a:cubicBezTo>
                  <a:cubicBezTo>
                    <a:pt x="1829" y="2677"/>
                    <a:pt x="1704" y="2962"/>
                    <a:pt x="1633" y="2739"/>
                  </a:cubicBezTo>
                  <a:cubicBezTo>
                    <a:pt x="1561" y="2543"/>
                    <a:pt x="1544" y="2347"/>
                    <a:pt x="1490" y="2151"/>
                  </a:cubicBezTo>
                  <a:cubicBezTo>
                    <a:pt x="1419" y="1856"/>
                    <a:pt x="1294" y="1580"/>
                    <a:pt x="1151" y="1321"/>
                  </a:cubicBezTo>
                  <a:cubicBezTo>
                    <a:pt x="1026" y="1089"/>
                    <a:pt x="857" y="848"/>
                    <a:pt x="651" y="687"/>
                  </a:cubicBezTo>
                  <a:cubicBezTo>
                    <a:pt x="536" y="598"/>
                    <a:pt x="446" y="473"/>
                    <a:pt x="312" y="393"/>
                  </a:cubicBezTo>
                  <a:cubicBezTo>
                    <a:pt x="223" y="340"/>
                    <a:pt x="45" y="277"/>
                    <a:pt x="18" y="152"/>
                  </a:cubicBezTo>
                  <a:cubicBezTo>
                    <a:pt x="0" y="36"/>
                    <a:pt x="81" y="1"/>
                    <a:pt x="188" y="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4515750" y="2145475"/>
              <a:ext cx="57575" cy="41500"/>
            </a:xfrm>
            <a:custGeom>
              <a:avLst/>
              <a:gdLst/>
              <a:ahLst/>
              <a:cxnLst/>
              <a:rect l="l" t="t" r="r" b="b"/>
              <a:pathLst>
                <a:path w="2303" h="1660" extrusionOk="0">
                  <a:moveTo>
                    <a:pt x="1" y="714"/>
                  </a:moveTo>
                  <a:cubicBezTo>
                    <a:pt x="1" y="830"/>
                    <a:pt x="45" y="919"/>
                    <a:pt x="117" y="955"/>
                  </a:cubicBezTo>
                  <a:cubicBezTo>
                    <a:pt x="117" y="955"/>
                    <a:pt x="117" y="955"/>
                    <a:pt x="117" y="955"/>
                  </a:cubicBezTo>
                  <a:lnTo>
                    <a:pt x="2035" y="1660"/>
                  </a:lnTo>
                  <a:lnTo>
                    <a:pt x="2177" y="1410"/>
                  </a:lnTo>
                  <a:lnTo>
                    <a:pt x="2302" y="1178"/>
                  </a:lnTo>
                  <a:lnTo>
                    <a:pt x="643" y="36"/>
                  </a:lnTo>
                  <a:lnTo>
                    <a:pt x="643" y="36"/>
                  </a:lnTo>
                  <a:cubicBezTo>
                    <a:pt x="581" y="0"/>
                    <a:pt x="482" y="9"/>
                    <a:pt x="375" y="63"/>
                  </a:cubicBezTo>
                  <a:cubicBezTo>
                    <a:pt x="340" y="89"/>
                    <a:pt x="304" y="116"/>
                    <a:pt x="268" y="152"/>
                  </a:cubicBezTo>
                  <a:cubicBezTo>
                    <a:pt x="259" y="152"/>
                    <a:pt x="259" y="161"/>
                    <a:pt x="259" y="161"/>
                  </a:cubicBezTo>
                  <a:cubicBezTo>
                    <a:pt x="108" y="304"/>
                    <a:pt x="1" y="527"/>
                    <a:pt x="1" y="714"/>
                  </a:cubicBezTo>
                  <a:close/>
                </a:path>
              </a:pathLst>
            </a:custGeom>
            <a:solidFill>
              <a:srgbClr val="9AD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4515750" y="2149475"/>
              <a:ext cx="54450" cy="37500"/>
            </a:xfrm>
            <a:custGeom>
              <a:avLst/>
              <a:gdLst/>
              <a:ahLst/>
              <a:cxnLst/>
              <a:rect l="l" t="t" r="r" b="b"/>
              <a:pathLst>
                <a:path w="2178" h="1500" extrusionOk="0">
                  <a:moveTo>
                    <a:pt x="1" y="554"/>
                  </a:moveTo>
                  <a:cubicBezTo>
                    <a:pt x="1" y="670"/>
                    <a:pt x="45" y="759"/>
                    <a:pt x="117" y="795"/>
                  </a:cubicBezTo>
                  <a:cubicBezTo>
                    <a:pt x="117" y="795"/>
                    <a:pt x="117" y="795"/>
                    <a:pt x="117" y="795"/>
                  </a:cubicBezTo>
                  <a:lnTo>
                    <a:pt x="2035" y="1500"/>
                  </a:lnTo>
                  <a:lnTo>
                    <a:pt x="2177" y="1250"/>
                  </a:lnTo>
                  <a:cubicBezTo>
                    <a:pt x="2160" y="1241"/>
                    <a:pt x="2151" y="1241"/>
                    <a:pt x="2142" y="1232"/>
                  </a:cubicBezTo>
                  <a:cubicBezTo>
                    <a:pt x="1606" y="982"/>
                    <a:pt x="964" y="955"/>
                    <a:pt x="491" y="616"/>
                  </a:cubicBezTo>
                  <a:cubicBezTo>
                    <a:pt x="384" y="536"/>
                    <a:pt x="286" y="438"/>
                    <a:pt x="233" y="322"/>
                  </a:cubicBezTo>
                  <a:cubicBezTo>
                    <a:pt x="197" y="215"/>
                    <a:pt x="197" y="90"/>
                    <a:pt x="259" y="1"/>
                  </a:cubicBezTo>
                  <a:cubicBezTo>
                    <a:pt x="108" y="144"/>
                    <a:pt x="1" y="367"/>
                    <a:pt x="1" y="5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4565050" y="2173800"/>
              <a:ext cx="10050" cy="14525"/>
            </a:xfrm>
            <a:custGeom>
              <a:avLst/>
              <a:gdLst/>
              <a:ahLst/>
              <a:cxnLst/>
              <a:rect l="l" t="t" r="r" b="b"/>
              <a:pathLst>
                <a:path w="402" h="581" extrusionOk="0">
                  <a:moveTo>
                    <a:pt x="0" y="402"/>
                  </a:moveTo>
                  <a:cubicBezTo>
                    <a:pt x="0" y="527"/>
                    <a:pt x="89" y="580"/>
                    <a:pt x="205" y="518"/>
                  </a:cubicBezTo>
                  <a:cubicBezTo>
                    <a:pt x="312" y="455"/>
                    <a:pt x="402" y="304"/>
                    <a:pt x="402" y="170"/>
                  </a:cubicBezTo>
                  <a:cubicBezTo>
                    <a:pt x="402" y="45"/>
                    <a:pt x="312" y="0"/>
                    <a:pt x="205" y="63"/>
                  </a:cubicBezTo>
                  <a:cubicBezTo>
                    <a:pt x="89" y="125"/>
                    <a:pt x="0" y="277"/>
                    <a:pt x="0" y="402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4560575" y="2169550"/>
              <a:ext cx="16975" cy="22100"/>
            </a:xfrm>
            <a:custGeom>
              <a:avLst/>
              <a:gdLst/>
              <a:ahLst/>
              <a:cxnLst/>
              <a:rect l="l" t="t" r="r" b="b"/>
              <a:pathLst>
                <a:path w="679" h="884" extrusionOk="0">
                  <a:moveTo>
                    <a:pt x="1" y="616"/>
                  </a:moveTo>
                  <a:cubicBezTo>
                    <a:pt x="1" y="411"/>
                    <a:pt x="144" y="161"/>
                    <a:pt x="322" y="54"/>
                  </a:cubicBezTo>
                  <a:cubicBezTo>
                    <a:pt x="411" y="1"/>
                    <a:pt x="500" y="1"/>
                    <a:pt x="554" y="27"/>
                  </a:cubicBezTo>
                  <a:lnTo>
                    <a:pt x="554" y="27"/>
                  </a:lnTo>
                  <a:lnTo>
                    <a:pt x="554" y="27"/>
                  </a:lnTo>
                  <a:lnTo>
                    <a:pt x="554" y="27"/>
                  </a:lnTo>
                  <a:lnTo>
                    <a:pt x="679" y="99"/>
                  </a:lnTo>
                  <a:lnTo>
                    <a:pt x="206" y="884"/>
                  </a:lnTo>
                  <a:lnTo>
                    <a:pt x="90" y="830"/>
                  </a:lnTo>
                  <a:cubicBezTo>
                    <a:pt x="90" y="830"/>
                    <a:pt x="90" y="830"/>
                    <a:pt x="90" y="830"/>
                  </a:cubicBezTo>
                  <a:lnTo>
                    <a:pt x="90" y="830"/>
                  </a:lnTo>
                  <a:lnTo>
                    <a:pt x="90" y="830"/>
                  </a:lnTo>
                  <a:cubicBezTo>
                    <a:pt x="36" y="795"/>
                    <a:pt x="1" y="723"/>
                    <a:pt x="1" y="616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4563250" y="2169775"/>
              <a:ext cx="16525" cy="23900"/>
            </a:xfrm>
            <a:custGeom>
              <a:avLst/>
              <a:gdLst/>
              <a:ahLst/>
              <a:cxnLst/>
              <a:rect l="l" t="t" r="r" b="b"/>
              <a:pathLst>
                <a:path w="661" h="956" extrusionOk="0">
                  <a:moveTo>
                    <a:pt x="1" y="670"/>
                  </a:moveTo>
                  <a:cubicBezTo>
                    <a:pt x="1" y="875"/>
                    <a:pt x="152" y="955"/>
                    <a:pt x="331" y="857"/>
                  </a:cubicBezTo>
                  <a:cubicBezTo>
                    <a:pt x="509" y="750"/>
                    <a:pt x="661" y="500"/>
                    <a:pt x="661" y="286"/>
                  </a:cubicBezTo>
                  <a:cubicBezTo>
                    <a:pt x="661" y="81"/>
                    <a:pt x="509" y="1"/>
                    <a:pt x="331" y="99"/>
                  </a:cubicBezTo>
                  <a:cubicBezTo>
                    <a:pt x="152" y="206"/>
                    <a:pt x="1" y="456"/>
                    <a:pt x="1" y="670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4565925" y="2174250"/>
              <a:ext cx="58700" cy="40600"/>
            </a:xfrm>
            <a:custGeom>
              <a:avLst/>
              <a:gdLst/>
              <a:ahLst/>
              <a:cxnLst/>
              <a:rect l="l" t="t" r="r" b="b"/>
              <a:pathLst>
                <a:path w="2348" h="1624" extrusionOk="0">
                  <a:moveTo>
                    <a:pt x="1" y="482"/>
                  </a:moveTo>
                  <a:cubicBezTo>
                    <a:pt x="1" y="321"/>
                    <a:pt x="117" y="125"/>
                    <a:pt x="260" y="45"/>
                  </a:cubicBezTo>
                  <a:cubicBezTo>
                    <a:pt x="331" y="9"/>
                    <a:pt x="393" y="0"/>
                    <a:pt x="438" y="27"/>
                  </a:cubicBezTo>
                  <a:lnTo>
                    <a:pt x="438" y="27"/>
                  </a:lnTo>
                  <a:lnTo>
                    <a:pt x="438" y="27"/>
                  </a:lnTo>
                  <a:lnTo>
                    <a:pt x="438" y="27"/>
                  </a:lnTo>
                  <a:lnTo>
                    <a:pt x="2347" y="1008"/>
                  </a:lnTo>
                  <a:lnTo>
                    <a:pt x="1981" y="1624"/>
                  </a:lnTo>
                  <a:lnTo>
                    <a:pt x="81" y="651"/>
                  </a:lnTo>
                  <a:cubicBezTo>
                    <a:pt x="81" y="651"/>
                    <a:pt x="81" y="651"/>
                    <a:pt x="81" y="651"/>
                  </a:cubicBezTo>
                  <a:lnTo>
                    <a:pt x="81" y="651"/>
                  </a:lnTo>
                  <a:lnTo>
                    <a:pt x="81" y="651"/>
                  </a:lnTo>
                  <a:cubicBezTo>
                    <a:pt x="28" y="625"/>
                    <a:pt x="1" y="562"/>
                    <a:pt x="1" y="482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4613650" y="2197875"/>
              <a:ext cx="12750" cy="18550"/>
            </a:xfrm>
            <a:custGeom>
              <a:avLst/>
              <a:gdLst/>
              <a:ahLst/>
              <a:cxnLst/>
              <a:rect l="l" t="t" r="r" b="b"/>
              <a:pathLst>
                <a:path w="510" h="742" extrusionOk="0">
                  <a:moveTo>
                    <a:pt x="1" y="518"/>
                  </a:moveTo>
                  <a:cubicBezTo>
                    <a:pt x="1" y="679"/>
                    <a:pt x="108" y="741"/>
                    <a:pt x="251" y="661"/>
                  </a:cubicBezTo>
                  <a:cubicBezTo>
                    <a:pt x="394" y="581"/>
                    <a:pt x="509" y="384"/>
                    <a:pt x="509" y="224"/>
                  </a:cubicBezTo>
                  <a:cubicBezTo>
                    <a:pt x="509" y="63"/>
                    <a:pt x="394" y="1"/>
                    <a:pt x="251" y="81"/>
                  </a:cubicBezTo>
                  <a:cubicBezTo>
                    <a:pt x="108" y="161"/>
                    <a:pt x="1" y="357"/>
                    <a:pt x="1" y="518"/>
                  </a:cubicBez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4624600" y="2131200"/>
              <a:ext cx="121125" cy="72500"/>
            </a:xfrm>
            <a:custGeom>
              <a:avLst/>
              <a:gdLst/>
              <a:ahLst/>
              <a:cxnLst/>
              <a:rect l="l" t="t" r="r" b="b"/>
              <a:pathLst>
                <a:path w="4845" h="2900" extrusionOk="0">
                  <a:moveTo>
                    <a:pt x="821" y="1267"/>
                  </a:moveTo>
                  <a:cubicBezTo>
                    <a:pt x="999" y="1124"/>
                    <a:pt x="1178" y="999"/>
                    <a:pt x="1303" y="901"/>
                  </a:cubicBezTo>
                  <a:cubicBezTo>
                    <a:pt x="2043" y="268"/>
                    <a:pt x="2801" y="0"/>
                    <a:pt x="3774" y="152"/>
                  </a:cubicBezTo>
                  <a:cubicBezTo>
                    <a:pt x="4086" y="197"/>
                    <a:pt x="4434" y="295"/>
                    <a:pt x="4594" y="571"/>
                  </a:cubicBezTo>
                  <a:cubicBezTo>
                    <a:pt x="4844" y="973"/>
                    <a:pt x="4612" y="1356"/>
                    <a:pt x="4309" y="1642"/>
                  </a:cubicBezTo>
                  <a:cubicBezTo>
                    <a:pt x="3925" y="1999"/>
                    <a:pt x="3435" y="2248"/>
                    <a:pt x="2971" y="2489"/>
                  </a:cubicBezTo>
                  <a:cubicBezTo>
                    <a:pt x="2587" y="2686"/>
                    <a:pt x="2114" y="2784"/>
                    <a:pt x="1686" y="2810"/>
                  </a:cubicBezTo>
                  <a:cubicBezTo>
                    <a:pt x="1276" y="2846"/>
                    <a:pt x="473" y="2900"/>
                    <a:pt x="241" y="2454"/>
                  </a:cubicBezTo>
                  <a:cubicBezTo>
                    <a:pt x="0" y="2008"/>
                    <a:pt x="419" y="1588"/>
                    <a:pt x="821" y="1267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35"/>
          <p:cNvSpPr/>
          <p:nvPr/>
        </p:nvSpPr>
        <p:spPr>
          <a:xfrm>
            <a:off x="676275" y="566489"/>
            <a:ext cx="5372324" cy="1667519"/>
          </a:xfrm>
          <a:prstGeom prst="rect">
            <a:avLst/>
          </a:prstGeom>
          <a:solidFill>
            <a:sysClr val="window" lastClr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885" name="Google Shape;885;p35"/>
          <p:cNvSpPr/>
          <p:nvPr/>
        </p:nvSpPr>
        <p:spPr>
          <a:xfrm rot="5400000">
            <a:off x="5340375" y="1252842"/>
            <a:ext cx="1714500" cy="3144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5"/>
          <p:cNvSpPr txBox="1">
            <a:spLocks noGrp="1"/>
          </p:cNvSpPr>
          <p:nvPr>
            <p:ph type="ctrTitle"/>
          </p:nvPr>
        </p:nvSpPr>
        <p:spPr>
          <a:xfrm>
            <a:off x="998498" y="372825"/>
            <a:ext cx="4837800" cy="17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ParkSmart </a:t>
            </a:r>
            <a:endParaRPr lang="en-US" sz="2900">
              <a:latin typeface="Hiragino Kaku Gothic Std W8" panose="020B0800000000000000" pitchFamily="34" charset="-128"/>
              <a:ea typeface="Hiragino Kaku Gothic Std W8" panose="020B0800000000000000" pitchFamily="34" charset="-128"/>
            </a:endParaRPr>
          </a:p>
        </p:txBody>
      </p:sp>
      <p:grpSp>
        <p:nvGrpSpPr>
          <p:cNvPr id="887" name="Google Shape;887;p35"/>
          <p:cNvGrpSpPr/>
          <p:nvPr/>
        </p:nvGrpSpPr>
        <p:grpSpPr>
          <a:xfrm>
            <a:off x="599854" y="2040788"/>
            <a:ext cx="1275078" cy="3409948"/>
            <a:chOff x="611825" y="2428876"/>
            <a:chExt cx="1275078" cy="3409948"/>
          </a:xfrm>
        </p:grpSpPr>
        <p:sp>
          <p:nvSpPr>
            <p:cNvPr id="888" name="Google Shape;888;p35"/>
            <p:cNvSpPr/>
            <p:nvPr/>
          </p:nvSpPr>
          <p:spPr>
            <a:xfrm>
              <a:off x="1119200" y="4856374"/>
              <a:ext cx="233674" cy="982450"/>
            </a:xfrm>
            <a:custGeom>
              <a:avLst/>
              <a:gdLst/>
              <a:ahLst/>
              <a:cxnLst/>
              <a:rect l="l" t="t" r="r" b="b"/>
              <a:pathLst>
                <a:path w="1331" h="24124" extrusionOk="0">
                  <a:moveTo>
                    <a:pt x="1" y="23704"/>
                  </a:moveTo>
                  <a:lnTo>
                    <a:pt x="1" y="23704"/>
                  </a:lnTo>
                  <a:lnTo>
                    <a:pt x="1" y="1"/>
                  </a:lnTo>
                  <a:lnTo>
                    <a:pt x="1330" y="1"/>
                  </a:lnTo>
                  <a:lnTo>
                    <a:pt x="1330" y="23704"/>
                  </a:lnTo>
                  <a:lnTo>
                    <a:pt x="1330" y="23704"/>
                  </a:lnTo>
                  <a:cubicBezTo>
                    <a:pt x="1330" y="23802"/>
                    <a:pt x="1268" y="23891"/>
                    <a:pt x="1134" y="23972"/>
                  </a:cubicBezTo>
                  <a:cubicBezTo>
                    <a:pt x="875" y="24123"/>
                    <a:pt x="456" y="24123"/>
                    <a:pt x="197" y="23972"/>
                  </a:cubicBezTo>
                  <a:cubicBezTo>
                    <a:pt x="63" y="23900"/>
                    <a:pt x="1" y="23802"/>
                    <a:pt x="1" y="23704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1116216" y="4757708"/>
              <a:ext cx="241216" cy="180298"/>
            </a:xfrm>
            <a:custGeom>
              <a:avLst/>
              <a:gdLst/>
              <a:ahLst/>
              <a:cxnLst/>
              <a:rect l="l" t="t" r="r" b="b"/>
              <a:pathLst>
                <a:path w="1374" h="1027" extrusionOk="0">
                  <a:moveTo>
                    <a:pt x="0" y="509"/>
                  </a:moveTo>
                  <a:cubicBezTo>
                    <a:pt x="116" y="1027"/>
                    <a:pt x="1249" y="1018"/>
                    <a:pt x="1374" y="509"/>
                  </a:cubicBezTo>
                  <a:cubicBezTo>
                    <a:pt x="1258" y="1"/>
                    <a:pt x="116" y="1"/>
                    <a:pt x="0" y="50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741741" y="2510337"/>
              <a:ext cx="1145162" cy="2775389"/>
            </a:xfrm>
            <a:custGeom>
              <a:avLst/>
              <a:gdLst/>
              <a:ahLst/>
              <a:cxnLst/>
              <a:rect l="l" t="t" r="r" b="b"/>
              <a:pathLst>
                <a:path w="6523" h="15809" extrusionOk="0">
                  <a:moveTo>
                    <a:pt x="6522" y="0"/>
                  </a:moveTo>
                  <a:lnTo>
                    <a:pt x="6522" y="12053"/>
                  </a:lnTo>
                  <a:lnTo>
                    <a:pt x="1" y="15808"/>
                  </a:lnTo>
                  <a:lnTo>
                    <a:pt x="1" y="3756"/>
                  </a:lnTo>
                  <a:close/>
                </a:path>
              </a:pathLst>
            </a:custGeom>
            <a:solidFill>
              <a:srgbClr val="2621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611825" y="3088287"/>
              <a:ext cx="130088" cy="2197453"/>
            </a:xfrm>
            <a:custGeom>
              <a:avLst/>
              <a:gdLst/>
              <a:ahLst/>
              <a:cxnLst/>
              <a:rect l="l" t="t" r="r" b="b"/>
              <a:pathLst>
                <a:path w="741" h="12517" extrusionOk="0">
                  <a:moveTo>
                    <a:pt x="1" y="0"/>
                  </a:moveTo>
                  <a:lnTo>
                    <a:pt x="1" y="12070"/>
                  </a:lnTo>
                  <a:lnTo>
                    <a:pt x="741" y="12516"/>
                  </a:lnTo>
                  <a:lnTo>
                    <a:pt x="741" y="46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611825" y="2428876"/>
              <a:ext cx="1275074" cy="741028"/>
            </a:xfrm>
            <a:custGeom>
              <a:avLst/>
              <a:gdLst/>
              <a:ahLst/>
              <a:cxnLst/>
              <a:rect l="l" t="t" r="r" b="b"/>
              <a:pathLst>
                <a:path w="7263" h="4221" extrusionOk="0">
                  <a:moveTo>
                    <a:pt x="741" y="4220"/>
                  </a:moveTo>
                  <a:lnTo>
                    <a:pt x="7262" y="464"/>
                  </a:lnTo>
                  <a:lnTo>
                    <a:pt x="6406" y="0"/>
                  </a:lnTo>
                  <a:lnTo>
                    <a:pt x="1" y="375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841988" y="2754719"/>
              <a:ext cx="944675" cy="1937453"/>
            </a:xfrm>
            <a:custGeom>
              <a:avLst/>
              <a:gdLst/>
              <a:ahLst/>
              <a:cxnLst/>
              <a:rect l="l" t="t" r="r" b="b"/>
              <a:pathLst>
                <a:path w="5381" h="11036" extrusionOk="0">
                  <a:moveTo>
                    <a:pt x="5380" y="0"/>
                  </a:moveTo>
                  <a:lnTo>
                    <a:pt x="5380" y="7949"/>
                  </a:lnTo>
                  <a:lnTo>
                    <a:pt x="1" y="11035"/>
                  </a:lnTo>
                  <a:lnTo>
                    <a:pt x="1" y="308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1094271" y="3039657"/>
              <a:ext cx="526321" cy="1343893"/>
            </a:xfrm>
            <a:custGeom>
              <a:avLst/>
              <a:gdLst/>
              <a:ahLst/>
              <a:cxnLst/>
              <a:rect l="l" t="t" r="r" b="b"/>
              <a:pathLst>
                <a:path w="2998" h="7655" extrusionOk="0">
                  <a:moveTo>
                    <a:pt x="1499" y="3034"/>
                  </a:moveTo>
                  <a:lnTo>
                    <a:pt x="839" y="3417"/>
                  </a:lnTo>
                  <a:lnTo>
                    <a:pt x="839" y="1740"/>
                  </a:lnTo>
                  <a:lnTo>
                    <a:pt x="1499" y="1366"/>
                  </a:lnTo>
                  <a:cubicBezTo>
                    <a:pt x="1900" y="1134"/>
                    <a:pt x="2230" y="1321"/>
                    <a:pt x="2230" y="1776"/>
                  </a:cubicBezTo>
                  <a:cubicBezTo>
                    <a:pt x="2230" y="2240"/>
                    <a:pt x="1900" y="2811"/>
                    <a:pt x="1499" y="3034"/>
                  </a:cubicBezTo>
                  <a:close/>
                  <a:moveTo>
                    <a:pt x="1499" y="482"/>
                  </a:moveTo>
                  <a:lnTo>
                    <a:pt x="839" y="857"/>
                  </a:lnTo>
                  <a:lnTo>
                    <a:pt x="0" y="1348"/>
                  </a:lnTo>
                  <a:lnTo>
                    <a:pt x="0" y="1348"/>
                  </a:lnTo>
                  <a:lnTo>
                    <a:pt x="0" y="4791"/>
                  </a:lnTo>
                  <a:lnTo>
                    <a:pt x="0" y="7655"/>
                  </a:lnTo>
                  <a:lnTo>
                    <a:pt x="839" y="7164"/>
                  </a:lnTo>
                  <a:lnTo>
                    <a:pt x="839" y="4301"/>
                  </a:lnTo>
                  <a:lnTo>
                    <a:pt x="1499" y="3917"/>
                  </a:lnTo>
                  <a:cubicBezTo>
                    <a:pt x="1918" y="3685"/>
                    <a:pt x="2293" y="3275"/>
                    <a:pt x="2561" y="2811"/>
                  </a:cubicBezTo>
                  <a:cubicBezTo>
                    <a:pt x="2828" y="2338"/>
                    <a:pt x="2998" y="1812"/>
                    <a:pt x="2998" y="1330"/>
                  </a:cubicBezTo>
                  <a:cubicBezTo>
                    <a:pt x="2998" y="384"/>
                    <a:pt x="2329" y="1"/>
                    <a:pt x="1499" y="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C805937D-8340-E1C3-4305-944FAECDA2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6859" y="1652747"/>
            <a:ext cx="4837800" cy="398400"/>
          </a:xfrm>
        </p:spPr>
        <p:txBody>
          <a:bodyPr/>
          <a:lstStyle/>
          <a:p>
            <a:r>
              <a:rPr lang="en-US" sz="1600" b="0">
                <a:latin typeface="Bahnschrift" panose="020F0502020204030204" pitchFamily="34" charset="0"/>
              </a:rPr>
              <a:t>Computer vision based parking system</a:t>
            </a:r>
            <a:endParaRPr lang="en-SA">
              <a:latin typeface="Bahnschrift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0">
          <a:extLst>
            <a:ext uri="{FF2B5EF4-FFF2-40B4-BE49-F238E27FC236}">
              <a16:creationId xmlns:a16="http://schemas.microsoft.com/office/drawing/2014/main" id="{FA5FA6CB-D13B-D873-34F5-64CDBBF5E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01;p42">
            <a:extLst>
              <a:ext uri="{FF2B5EF4-FFF2-40B4-BE49-F238E27FC236}">
                <a16:creationId xmlns:a16="http://schemas.microsoft.com/office/drawing/2014/main" id="{0936A5D4-EA37-49EB-02D9-975049C3CAF2}"/>
              </a:ext>
            </a:extLst>
          </p:cNvPr>
          <p:cNvSpPr/>
          <p:nvPr/>
        </p:nvSpPr>
        <p:spPr>
          <a:xfrm>
            <a:off x="718492" y="994781"/>
            <a:ext cx="7705267" cy="402086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SA">
              <a:latin typeface="Hammersmith One" panose="02010703030501060504" pitchFamily="2" charset="77"/>
            </a:endParaRPr>
          </a:p>
        </p:txBody>
      </p:sp>
      <p:sp>
        <p:nvSpPr>
          <p:cNvPr id="1816" name="Google Shape;1816;p52">
            <a:extLst>
              <a:ext uri="{FF2B5EF4-FFF2-40B4-BE49-F238E27FC236}">
                <a16:creationId xmlns:a16="http://schemas.microsoft.com/office/drawing/2014/main" id="{0F7CD7CA-35BA-2D6C-888D-0493808438A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13250" y="266240"/>
            <a:ext cx="7717500" cy="5088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Preliminary Results </a:t>
            </a:r>
            <a:endParaRPr/>
          </a:p>
        </p:txBody>
      </p:sp>
      <p:sp>
        <p:nvSpPr>
          <p:cNvPr id="1839" name="Google Shape;1839;p52">
            <a:extLst>
              <a:ext uri="{FF2B5EF4-FFF2-40B4-BE49-F238E27FC236}">
                <a16:creationId xmlns:a16="http://schemas.microsoft.com/office/drawing/2014/main" id="{11B3B060-00E5-1501-E1DC-927BB964D216}"/>
              </a:ext>
            </a:extLst>
          </p:cNvPr>
          <p:cNvSpPr/>
          <p:nvPr/>
        </p:nvSpPr>
        <p:spPr>
          <a:xfrm rot="5400000">
            <a:off x="7962591" y="476398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0" name="Google Shape;1840;p52">
            <a:extLst>
              <a:ext uri="{FF2B5EF4-FFF2-40B4-BE49-F238E27FC236}">
                <a16:creationId xmlns:a16="http://schemas.microsoft.com/office/drawing/2014/main" id="{A49C3C04-EA11-BB84-4F32-1A172343E66B}"/>
              </a:ext>
            </a:extLst>
          </p:cNvPr>
          <p:cNvSpPr/>
          <p:nvPr/>
        </p:nvSpPr>
        <p:spPr>
          <a:xfrm rot="-5400000" flipH="1">
            <a:off x="723591" y="54164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7" name="TextBox 1936">
            <a:extLst>
              <a:ext uri="{FF2B5EF4-FFF2-40B4-BE49-F238E27FC236}">
                <a16:creationId xmlns:a16="http://schemas.microsoft.com/office/drawing/2014/main" id="{E61BBE8A-60F7-B959-3AF4-105D6B818727}"/>
              </a:ext>
            </a:extLst>
          </p:cNvPr>
          <p:cNvSpPr txBox="1"/>
          <p:nvPr/>
        </p:nvSpPr>
        <p:spPr>
          <a:xfrm>
            <a:off x="1276572" y="2000396"/>
            <a:ext cx="30485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SA" sz="1000">
              <a:solidFill>
                <a:srgbClr val="172A59"/>
              </a:solidFill>
              <a:latin typeface="Hammersmith One" panose="02010703030501060504" pitchFamily="2" charset="77"/>
            </a:endParaRPr>
          </a:p>
        </p:txBody>
      </p:sp>
      <p:sp>
        <p:nvSpPr>
          <p:cNvPr id="1938" name="TextBox 1937">
            <a:extLst>
              <a:ext uri="{FF2B5EF4-FFF2-40B4-BE49-F238E27FC236}">
                <a16:creationId xmlns:a16="http://schemas.microsoft.com/office/drawing/2014/main" id="{A12910CB-7051-D50D-B25C-363A81228215}"/>
              </a:ext>
            </a:extLst>
          </p:cNvPr>
          <p:cNvSpPr txBox="1"/>
          <p:nvPr/>
        </p:nvSpPr>
        <p:spPr>
          <a:xfrm>
            <a:off x="1158414" y="2061951"/>
            <a:ext cx="30138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- </a:t>
            </a:r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YOLO11v showed more promise, but detected that the cars were cellphones from a 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top-view</a:t>
            </a:r>
            <a:endParaRPr lang="en-US" dirty="0">
              <a:solidFill>
                <a:srgbClr val="172A59"/>
              </a:solidFill>
              <a:latin typeface="Hammersmith One" panose="02010703030501060504" pitchFamily="2" charset="77"/>
            </a:endParaRPr>
          </a:p>
        </p:txBody>
      </p:sp>
      <p:sp>
        <p:nvSpPr>
          <p:cNvPr id="1813" name="Google Shape;1225;p43">
            <a:extLst>
              <a:ext uri="{FF2B5EF4-FFF2-40B4-BE49-F238E27FC236}">
                <a16:creationId xmlns:a16="http://schemas.microsoft.com/office/drawing/2014/main" id="{D1821F17-8A37-8D38-D31B-510C9257E41F}"/>
              </a:ext>
            </a:extLst>
          </p:cNvPr>
          <p:cNvSpPr txBox="1">
            <a:spLocks/>
          </p:cNvSpPr>
          <p:nvPr/>
        </p:nvSpPr>
        <p:spPr>
          <a:xfrm>
            <a:off x="1718687" y="110215"/>
            <a:ext cx="3428737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endParaRPr lang="en-US" sz="2000"/>
          </a:p>
        </p:txBody>
      </p:sp>
      <p:grpSp>
        <p:nvGrpSpPr>
          <p:cNvPr id="2024" name="Google Shape;2952;p67">
            <a:extLst>
              <a:ext uri="{FF2B5EF4-FFF2-40B4-BE49-F238E27FC236}">
                <a16:creationId xmlns:a16="http://schemas.microsoft.com/office/drawing/2014/main" id="{C33D0787-FE20-6A29-40E2-E7B385CDA566}"/>
              </a:ext>
            </a:extLst>
          </p:cNvPr>
          <p:cNvGrpSpPr/>
          <p:nvPr/>
        </p:nvGrpSpPr>
        <p:grpSpPr>
          <a:xfrm>
            <a:off x="-3142603" y="-2241213"/>
            <a:ext cx="5391062" cy="3363987"/>
            <a:chOff x="-1802444" y="-940937"/>
            <a:chExt cx="5391062" cy="3363987"/>
          </a:xfrm>
        </p:grpSpPr>
        <p:sp>
          <p:nvSpPr>
            <p:cNvPr id="1811" name="Google Shape;2953;p67">
              <a:extLst>
                <a:ext uri="{FF2B5EF4-FFF2-40B4-BE49-F238E27FC236}">
                  <a16:creationId xmlns:a16="http://schemas.microsoft.com/office/drawing/2014/main" id="{B6919BCA-F7C5-5D46-2AE5-A1602C91EC1D}"/>
                </a:ext>
              </a:extLst>
            </p:cNvPr>
            <p:cNvSpPr/>
            <p:nvPr/>
          </p:nvSpPr>
          <p:spPr>
            <a:xfrm rot="10800000" flipH="1">
              <a:off x="-1802444" y="-830700"/>
              <a:ext cx="5391062" cy="3253750"/>
            </a:xfrm>
            <a:custGeom>
              <a:avLst/>
              <a:gdLst/>
              <a:ahLst/>
              <a:cxnLst/>
              <a:rect l="l" t="t" r="r" b="b"/>
              <a:pathLst>
                <a:path w="65151" h="37398" extrusionOk="0">
                  <a:moveTo>
                    <a:pt x="32928" y="28369"/>
                  </a:moveTo>
                  <a:lnTo>
                    <a:pt x="65151" y="9965"/>
                  </a:lnTo>
                  <a:lnTo>
                    <a:pt x="48326" y="1"/>
                  </a:lnTo>
                  <a:lnTo>
                    <a:pt x="16112" y="18405"/>
                  </a:lnTo>
                  <a:lnTo>
                    <a:pt x="16567" y="18681"/>
                  </a:lnTo>
                  <a:lnTo>
                    <a:pt x="5594" y="24953"/>
                  </a:lnTo>
                  <a:lnTo>
                    <a:pt x="6905" y="25729"/>
                  </a:lnTo>
                  <a:lnTo>
                    <a:pt x="2918" y="27647"/>
                  </a:lnTo>
                  <a:cubicBezTo>
                    <a:pt x="1035" y="28548"/>
                    <a:pt x="0" y="30439"/>
                    <a:pt x="830" y="30903"/>
                  </a:cubicBezTo>
                  <a:lnTo>
                    <a:pt x="10706" y="36478"/>
                  </a:lnTo>
                  <a:cubicBezTo>
                    <a:pt x="12329" y="37397"/>
                    <a:pt x="14667" y="36907"/>
                    <a:pt x="16290" y="35988"/>
                  </a:cubicBezTo>
                  <a:lnTo>
                    <a:pt x="27183" y="29806"/>
                  </a:lnTo>
                  <a:cubicBezTo>
                    <a:pt x="27388" y="29690"/>
                    <a:pt x="27513" y="29484"/>
                    <a:pt x="27513" y="29244"/>
                  </a:cubicBezTo>
                  <a:cubicBezTo>
                    <a:pt x="27513" y="28994"/>
                    <a:pt x="27397" y="28789"/>
                    <a:pt x="27192" y="28664"/>
                  </a:cubicBezTo>
                  <a:lnTo>
                    <a:pt x="26202" y="28075"/>
                  </a:lnTo>
                  <a:lnTo>
                    <a:pt x="29369" y="26264"/>
                  </a:ln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2" name="Google Shape;2954;p67">
              <a:extLst>
                <a:ext uri="{FF2B5EF4-FFF2-40B4-BE49-F238E27FC236}">
                  <a16:creationId xmlns:a16="http://schemas.microsoft.com/office/drawing/2014/main" id="{13E1287D-76BD-79BC-744F-857639DC32B7}"/>
                </a:ext>
              </a:extLst>
            </p:cNvPr>
            <p:cNvGrpSpPr/>
            <p:nvPr/>
          </p:nvGrpSpPr>
          <p:grpSpPr>
            <a:xfrm flipH="1">
              <a:off x="-995729" y="-940937"/>
              <a:ext cx="4306951" cy="3157355"/>
              <a:chOff x="10135311" y="2343816"/>
              <a:chExt cx="1692575" cy="1240795"/>
            </a:xfrm>
          </p:grpSpPr>
          <p:sp>
            <p:nvSpPr>
              <p:cNvPr id="1814" name="Google Shape;2955;p67">
                <a:extLst>
                  <a:ext uri="{FF2B5EF4-FFF2-40B4-BE49-F238E27FC236}">
                    <a16:creationId xmlns:a16="http://schemas.microsoft.com/office/drawing/2014/main" id="{9F31A769-35BB-FD4E-0F97-A7F06F6D7231}"/>
                  </a:ext>
                </a:extLst>
              </p:cNvPr>
              <p:cNvSpPr/>
              <p:nvPr/>
            </p:nvSpPr>
            <p:spPr>
              <a:xfrm>
                <a:off x="10152619" y="3222344"/>
                <a:ext cx="43166" cy="80343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945" extrusionOk="0">
                    <a:moveTo>
                      <a:pt x="0" y="598"/>
                    </a:moveTo>
                    <a:lnTo>
                      <a:pt x="1044" y="0"/>
                    </a:lnTo>
                    <a:lnTo>
                      <a:pt x="1044" y="1097"/>
                    </a:lnTo>
                    <a:lnTo>
                      <a:pt x="0" y="194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2956;p67">
                <a:extLst>
                  <a:ext uri="{FF2B5EF4-FFF2-40B4-BE49-F238E27FC236}">
                    <a16:creationId xmlns:a16="http://schemas.microsoft.com/office/drawing/2014/main" id="{6E399065-9B99-9F6F-CBEC-952AE75E43B5}"/>
                  </a:ext>
                </a:extLst>
              </p:cNvPr>
              <p:cNvSpPr/>
              <p:nvPr/>
            </p:nvSpPr>
            <p:spPr>
              <a:xfrm>
                <a:off x="10135311" y="3236719"/>
                <a:ext cx="17349" cy="65968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597" extrusionOk="0">
                    <a:moveTo>
                      <a:pt x="419" y="1597"/>
                    </a:moveTo>
                    <a:lnTo>
                      <a:pt x="0" y="1356"/>
                    </a:lnTo>
                    <a:lnTo>
                      <a:pt x="0" y="0"/>
                    </a:lnTo>
                    <a:lnTo>
                      <a:pt x="419" y="25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2957;p67">
                <a:extLst>
                  <a:ext uri="{FF2B5EF4-FFF2-40B4-BE49-F238E27FC236}">
                    <a16:creationId xmlns:a16="http://schemas.microsoft.com/office/drawing/2014/main" id="{22A03449-A2A7-4BF9-930A-34B406FAE263}"/>
                  </a:ext>
                </a:extLst>
              </p:cNvPr>
              <p:cNvSpPr/>
              <p:nvPr/>
            </p:nvSpPr>
            <p:spPr>
              <a:xfrm>
                <a:off x="10135311" y="3212017"/>
                <a:ext cx="60474" cy="35029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848" extrusionOk="0">
                    <a:moveTo>
                      <a:pt x="1463" y="250"/>
                    </a:moveTo>
                    <a:lnTo>
                      <a:pt x="1044" y="0"/>
                    </a:lnTo>
                    <a:lnTo>
                      <a:pt x="0" y="598"/>
                    </a:lnTo>
                    <a:lnTo>
                      <a:pt x="419" y="848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2958;p67">
                <a:extLst>
                  <a:ext uri="{FF2B5EF4-FFF2-40B4-BE49-F238E27FC236}">
                    <a16:creationId xmlns:a16="http://schemas.microsoft.com/office/drawing/2014/main" id="{63BA2044-A618-4D5C-A7CF-1357F349CA5A}"/>
                  </a:ext>
                </a:extLst>
              </p:cNvPr>
              <p:cNvSpPr/>
              <p:nvPr/>
            </p:nvSpPr>
            <p:spPr>
              <a:xfrm>
                <a:off x="11488834" y="2560845"/>
                <a:ext cx="309187" cy="210090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5086" extrusionOk="0">
                    <a:moveTo>
                      <a:pt x="7485" y="4283"/>
                    </a:moveTo>
                    <a:lnTo>
                      <a:pt x="0" y="1"/>
                    </a:lnTo>
                    <a:lnTo>
                      <a:pt x="0" y="795"/>
                    </a:lnTo>
                    <a:lnTo>
                      <a:pt x="7485" y="5086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2959;p67">
                <a:extLst>
                  <a:ext uri="{FF2B5EF4-FFF2-40B4-BE49-F238E27FC236}">
                    <a16:creationId xmlns:a16="http://schemas.microsoft.com/office/drawing/2014/main" id="{A645E324-A224-2849-E3A7-21E20ACDC041}"/>
                  </a:ext>
                </a:extLst>
              </p:cNvPr>
              <p:cNvSpPr/>
              <p:nvPr/>
            </p:nvSpPr>
            <p:spPr>
              <a:xfrm>
                <a:off x="11797980" y="2730371"/>
                <a:ext cx="12599" cy="40564"/>
              </a:xfrm>
              <a:custGeom>
                <a:avLst/>
                <a:gdLst/>
                <a:ahLst/>
                <a:cxnLst/>
                <a:rect l="l" t="t" r="r" b="b"/>
                <a:pathLst>
                  <a:path w="305" h="982" extrusionOk="0">
                    <a:moveTo>
                      <a:pt x="1" y="982"/>
                    </a:moveTo>
                    <a:lnTo>
                      <a:pt x="304" y="804"/>
                    </a:lnTo>
                    <a:lnTo>
                      <a:pt x="304" y="1"/>
                    </a:lnTo>
                    <a:lnTo>
                      <a:pt x="1" y="179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2960;p67">
                <a:extLst>
                  <a:ext uri="{FF2B5EF4-FFF2-40B4-BE49-F238E27FC236}">
                    <a16:creationId xmlns:a16="http://schemas.microsoft.com/office/drawing/2014/main" id="{67315FEA-40F9-60C9-5DDA-080C5E59A3EF}"/>
                  </a:ext>
                </a:extLst>
              </p:cNvPr>
              <p:cNvSpPr/>
              <p:nvPr/>
            </p:nvSpPr>
            <p:spPr>
              <a:xfrm>
                <a:off x="11488834" y="2553493"/>
                <a:ext cx="321744" cy="184314"/>
              </a:xfrm>
              <a:custGeom>
                <a:avLst/>
                <a:gdLst/>
                <a:ahLst/>
                <a:cxnLst/>
                <a:rect l="l" t="t" r="r" b="b"/>
                <a:pathLst>
                  <a:path w="7789" h="4462" extrusionOk="0">
                    <a:moveTo>
                      <a:pt x="0" y="179"/>
                    </a:moveTo>
                    <a:lnTo>
                      <a:pt x="303" y="1"/>
                    </a:lnTo>
                    <a:lnTo>
                      <a:pt x="7788" y="4283"/>
                    </a:lnTo>
                    <a:lnTo>
                      <a:pt x="7485" y="44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2961;p67">
                <a:extLst>
                  <a:ext uri="{FF2B5EF4-FFF2-40B4-BE49-F238E27FC236}">
                    <a16:creationId xmlns:a16="http://schemas.microsoft.com/office/drawing/2014/main" id="{7F48FF38-3BB1-6F53-E69A-B55FF3AB1C4F}"/>
                  </a:ext>
                </a:extLst>
              </p:cNvPr>
              <p:cNvSpPr/>
              <p:nvPr/>
            </p:nvSpPr>
            <p:spPr>
              <a:xfrm>
                <a:off x="10556854" y="2807038"/>
                <a:ext cx="78154" cy="99138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2400" extrusionOk="0">
                    <a:moveTo>
                      <a:pt x="1714" y="2400"/>
                    </a:moveTo>
                    <a:lnTo>
                      <a:pt x="1892" y="2114"/>
                    </a:lnTo>
                    <a:lnTo>
                      <a:pt x="813" y="1436"/>
                    </a:lnTo>
                    <a:cubicBezTo>
                      <a:pt x="518" y="1258"/>
                      <a:pt x="340" y="937"/>
                      <a:pt x="340" y="589"/>
                    </a:cubicBezTo>
                    <a:lnTo>
                      <a:pt x="340" y="0"/>
                    </a:lnTo>
                    <a:lnTo>
                      <a:pt x="1" y="0"/>
                    </a:lnTo>
                    <a:lnTo>
                      <a:pt x="1" y="589"/>
                    </a:lnTo>
                    <a:cubicBezTo>
                      <a:pt x="1" y="1053"/>
                      <a:pt x="242" y="1481"/>
                      <a:pt x="634" y="1731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2962;p67">
                <a:extLst>
                  <a:ext uri="{FF2B5EF4-FFF2-40B4-BE49-F238E27FC236}">
                    <a16:creationId xmlns:a16="http://schemas.microsoft.com/office/drawing/2014/main" id="{9074F82D-4AF4-393E-A5E2-878899E4221D}"/>
                  </a:ext>
                </a:extLst>
              </p:cNvPr>
              <p:cNvSpPr/>
              <p:nvPr/>
            </p:nvSpPr>
            <p:spPr>
              <a:xfrm>
                <a:off x="10531450" y="2758378"/>
                <a:ext cx="77038" cy="7154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1732" extrusionOk="0">
                    <a:moveTo>
                      <a:pt x="232" y="893"/>
                    </a:moveTo>
                    <a:cubicBezTo>
                      <a:pt x="232" y="893"/>
                      <a:pt x="232" y="893"/>
                      <a:pt x="241" y="902"/>
                    </a:cubicBezTo>
                    <a:cubicBezTo>
                      <a:pt x="419" y="1000"/>
                      <a:pt x="598" y="1107"/>
                      <a:pt x="776" y="1214"/>
                    </a:cubicBezTo>
                    <a:cubicBezTo>
                      <a:pt x="883" y="1267"/>
                      <a:pt x="999" y="1330"/>
                      <a:pt x="1097" y="1392"/>
                    </a:cubicBezTo>
                    <a:cubicBezTo>
                      <a:pt x="1124" y="1410"/>
                      <a:pt x="1151" y="1437"/>
                      <a:pt x="1178" y="1464"/>
                    </a:cubicBezTo>
                    <a:cubicBezTo>
                      <a:pt x="1196" y="1482"/>
                      <a:pt x="1196" y="1508"/>
                      <a:pt x="1213" y="1526"/>
                    </a:cubicBezTo>
                    <a:cubicBezTo>
                      <a:pt x="1249" y="1580"/>
                      <a:pt x="1320" y="1624"/>
                      <a:pt x="1374" y="1651"/>
                    </a:cubicBezTo>
                    <a:cubicBezTo>
                      <a:pt x="1588" y="1731"/>
                      <a:pt x="1767" y="1526"/>
                      <a:pt x="1811" y="1339"/>
                    </a:cubicBezTo>
                    <a:cubicBezTo>
                      <a:pt x="1865" y="1089"/>
                      <a:pt x="1775" y="804"/>
                      <a:pt x="1588" y="634"/>
                    </a:cubicBezTo>
                    <a:cubicBezTo>
                      <a:pt x="1410" y="482"/>
                      <a:pt x="1213" y="366"/>
                      <a:pt x="1008" y="250"/>
                    </a:cubicBezTo>
                    <a:cubicBezTo>
                      <a:pt x="794" y="134"/>
                      <a:pt x="562" y="1"/>
                      <a:pt x="312" y="72"/>
                    </a:cubicBezTo>
                    <a:cubicBezTo>
                      <a:pt x="196" y="108"/>
                      <a:pt x="89" y="188"/>
                      <a:pt x="27" y="295"/>
                    </a:cubicBezTo>
                    <a:cubicBezTo>
                      <a:pt x="0" y="357"/>
                      <a:pt x="9" y="384"/>
                      <a:pt x="36" y="447"/>
                    </a:cubicBezTo>
                    <a:cubicBezTo>
                      <a:pt x="54" y="500"/>
                      <a:pt x="80" y="554"/>
                      <a:pt x="89" y="616"/>
                    </a:cubicBezTo>
                    <a:cubicBezTo>
                      <a:pt x="98" y="670"/>
                      <a:pt x="80" y="705"/>
                      <a:pt x="107" y="759"/>
                    </a:cubicBezTo>
                    <a:cubicBezTo>
                      <a:pt x="134" y="812"/>
                      <a:pt x="179" y="866"/>
                      <a:pt x="232" y="893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2963;p67">
                <a:extLst>
                  <a:ext uri="{FF2B5EF4-FFF2-40B4-BE49-F238E27FC236}">
                    <a16:creationId xmlns:a16="http://schemas.microsoft.com/office/drawing/2014/main" id="{9923836C-0F2D-A447-F272-732CA8DD4861}"/>
                  </a:ext>
                </a:extLst>
              </p:cNvPr>
              <p:cNvSpPr/>
              <p:nvPr/>
            </p:nvSpPr>
            <p:spPr>
              <a:xfrm>
                <a:off x="10527733" y="2758378"/>
                <a:ext cx="72660" cy="75964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839" extrusionOk="0">
                    <a:moveTo>
                      <a:pt x="188" y="991"/>
                    </a:moveTo>
                    <a:cubicBezTo>
                      <a:pt x="269" y="1053"/>
                      <a:pt x="349" y="1107"/>
                      <a:pt x="438" y="1151"/>
                    </a:cubicBezTo>
                    <a:cubicBezTo>
                      <a:pt x="599" y="1241"/>
                      <a:pt x="750" y="1330"/>
                      <a:pt x="902" y="1428"/>
                    </a:cubicBezTo>
                    <a:cubicBezTo>
                      <a:pt x="1098" y="1535"/>
                      <a:pt x="1482" y="1838"/>
                      <a:pt x="1669" y="1580"/>
                    </a:cubicBezTo>
                    <a:cubicBezTo>
                      <a:pt x="1758" y="1446"/>
                      <a:pt x="1749" y="1250"/>
                      <a:pt x="1714" y="1098"/>
                    </a:cubicBezTo>
                    <a:cubicBezTo>
                      <a:pt x="1669" y="973"/>
                      <a:pt x="1589" y="857"/>
                      <a:pt x="1500" y="750"/>
                    </a:cubicBezTo>
                    <a:cubicBezTo>
                      <a:pt x="1428" y="670"/>
                      <a:pt x="1303" y="625"/>
                      <a:pt x="1205" y="572"/>
                    </a:cubicBezTo>
                    <a:cubicBezTo>
                      <a:pt x="1089" y="500"/>
                      <a:pt x="973" y="429"/>
                      <a:pt x="848" y="366"/>
                    </a:cubicBezTo>
                    <a:cubicBezTo>
                      <a:pt x="643" y="242"/>
                      <a:pt x="385" y="1"/>
                      <a:pt x="144" y="179"/>
                    </a:cubicBezTo>
                    <a:cubicBezTo>
                      <a:pt x="46" y="259"/>
                      <a:pt x="19" y="384"/>
                      <a:pt x="19" y="500"/>
                    </a:cubicBezTo>
                    <a:cubicBezTo>
                      <a:pt x="10" y="625"/>
                      <a:pt x="1" y="777"/>
                      <a:pt x="81" y="884"/>
                    </a:cubicBezTo>
                    <a:cubicBezTo>
                      <a:pt x="117" y="920"/>
                      <a:pt x="153" y="964"/>
                      <a:pt x="188" y="99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2964;p67">
                <a:extLst>
                  <a:ext uri="{FF2B5EF4-FFF2-40B4-BE49-F238E27FC236}">
                    <a16:creationId xmlns:a16="http://schemas.microsoft.com/office/drawing/2014/main" id="{635B7CB4-819B-79FF-8421-6A7D4ED1D7D1}"/>
                  </a:ext>
                </a:extLst>
              </p:cNvPr>
              <p:cNvSpPr/>
              <p:nvPr/>
            </p:nvSpPr>
            <p:spPr>
              <a:xfrm>
                <a:off x="10169927" y="2343816"/>
                <a:ext cx="1236003" cy="972544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23544" extrusionOk="0">
                    <a:moveTo>
                      <a:pt x="9983" y="12427"/>
                    </a:moveTo>
                    <a:lnTo>
                      <a:pt x="11562" y="8083"/>
                    </a:lnTo>
                    <a:lnTo>
                      <a:pt x="24855" y="1"/>
                    </a:lnTo>
                    <a:lnTo>
                      <a:pt x="25898" y="2820"/>
                    </a:lnTo>
                    <a:lnTo>
                      <a:pt x="29922" y="1963"/>
                    </a:lnTo>
                    <a:lnTo>
                      <a:pt x="29922" y="5987"/>
                    </a:lnTo>
                    <a:lnTo>
                      <a:pt x="26853" y="7762"/>
                    </a:lnTo>
                    <a:lnTo>
                      <a:pt x="26853" y="7271"/>
                    </a:lnTo>
                    <a:cubicBezTo>
                      <a:pt x="26853" y="6557"/>
                      <a:pt x="26353" y="6272"/>
                      <a:pt x="25738" y="6629"/>
                    </a:cubicBezTo>
                    <a:lnTo>
                      <a:pt x="24881" y="7128"/>
                    </a:lnTo>
                    <a:cubicBezTo>
                      <a:pt x="24266" y="7485"/>
                      <a:pt x="19930" y="10964"/>
                      <a:pt x="19930" y="11669"/>
                    </a:cubicBezTo>
                    <a:lnTo>
                      <a:pt x="19930" y="12160"/>
                    </a:lnTo>
                    <a:lnTo>
                      <a:pt x="9314" y="18289"/>
                    </a:lnTo>
                    <a:lnTo>
                      <a:pt x="9314" y="17798"/>
                    </a:lnTo>
                    <a:cubicBezTo>
                      <a:pt x="9314" y="17084"/>
                      <a:pt x="8815" y="16808"/>
                      <a:pt x="8199" y="17156"/>
                    </a:cubicBezTo>
                    <a:lnTo>
                      <a:pt x="3837" y="19555"/>
                    </a:lnTo>
                    <a:cubicBezTo>
                      <a:pt x="3221" y="19912"/>
                      <a:pt x="2722" y="20769"/>
                      <a:pt x="2722" y="21473"/>
                    </a:cubicBezTo>
                    <a:lnTo>
                      <a:pt x="2722" y="21973"/>
                    </a:lnTo>
                    <a:lnTo>
                      <a:pt x="1" y="23543"/>
                    </a:lnTo>
                    <a:lnTo>
                      <a:pt x="1" y="194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2965;p67">
                <a:extLst>
                  <a:ext uri="{FF2B5EF4-FFF2-40B4-BE49-F238E27FC236}">
                    <a16:creationId xmlns:a16="http://schemas.microsoft.com/office/drawing/2014/main" id="{7B4752FB-5C18-F0A4-13B1-34696F73709F}"/>
                  </a:ext>
                </a:extLst>
              </p:cNvPr>
              <p:cNvSpPr/>
              <p:nvPr/>
            </p:nvSpPr>
            <p:spPr>
              <a:xfrm>
                <a:off x="11239709" y="2424902"/>
                <a:ext cx="558312" cy="258709"/>
              </a:xfrm>
              <a:custGeom>
                <a:avLst/>
                <a:gdLst/>
                <a:ahLst/>
                <a:cxnLst/>
                <a:rect l="l" t="t" r="r" b="b"/>
                <a:pathLst>
                  <a:path w="13516" h="6263" extrusionOk="0">
                    <a:moveTo>
                      <a:pt x="13516" y="5406"/>
                    </a:moveTo>
                    <a:lnTo>
                      <a:pt x="4024" y="0"/>
                    </a:lnTo>
                    <a:lnTo>
                      <a:pt x="0" y="857"/>
                    </a:lnTo>
                    <a:lnTo>
                      <a:pt x="9501" y="6263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2966;p67">
                <a:extLst>
                  <a:ext uri="{FF2B5EF4-FFF2-40B4-BE49-F238E27FC236}">
                    <a16:creationId xmlns:a16="http://schemas.microsoft.com/office/drawing/2014/main" id="{0367AFB3-6E73-4FE2-4D25-5FC98ED90EA9}"/>
                  </a:ext>
                </a:extLst>
              </p:cNvPr>
              <p:cNvSpPr/>
              <p:nvPr/>
            </p:nvSpPr>
            <p:spPr>
              <a:xfrm>
                <a:off x="10582300" y="2677663"/>
                <a:ext cx="457357" cy="402459"/>
              </a:xfrm>
              <a:custGeom>
                <a:avLst/>
                <a:gdLst/>
                <a:ahLst/>
                <a:cxnLst/>
                <a:rect l="l" t="t" r="r" b="b"/>
                <a:pathLst>
                  <a:path w="11072" h="9743" extrusionOk="0">
                    <a:moveTo>
                      <a:pt x="11071" y="5398"/>
                    </a:moveTo>
                    <a:lnTo>
                      <a:pt x="1579" y="1"/>
                    </a:lnTo>
                    <a:lnTo>
                      <a:pt x="0" y="4345"/>
                    </a:lnTo>
                    <a:lnTo>
                      <a:pt x="9492" y="9743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2967;p67">
                <a:extLst>
                  <a:ext uri="{FF2B5EF4-FFF2-40B4-BE49-F238E27FC236}">
                    <a16:creationId xmlns:a16="http://schemas.microsoft.com/office/drawing/2014/main" id="{29FC9089-1084-29E5-1EF9-C105AC818BF7}"/>
                  </a:ext>
                </a:extLst>
              </p:cNvPr>
              <p:cNvSpPr/>
              <p:nvPr/>
            </p:nvSpPr>
            <p:spPr>
              <a:xfrm>
                <a:off x="10672597" y="2702862"/>
                <a:ext cx="423071" cy="361936"/>
              </a:xfrm>
              <a:custGeom>
                <a:avLst/>
                <a:gdLst/>
                <a:ahLst/>
                <a:cxnLst/>
                <a:rect l="l" t="t" r="r" b="b"/>
                <a:pathLst>
                  <a:path w="10242" h="8762" extrusionOk="0">
                    <a:moveTo>
                      <a:pt x="10242" y="5068"/>
                    </a:moveTo>
                    <a:lnTo>
                      <a:pt x="1348" y="1"/>
                    </a:lnTo>
                    <a:lnTo>
                      <a:pt x="1" y="3703"/>
                    </a:lnTo>
                    <a:lnTo>
                      <a:pt x="8904" y="87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2968;p67">
                <a:extLst>
                  <a:ext uri="{FF2B5EF4-FFF2-40B4-BE49-F238E27FC236}">
                    <a16:creationId xmlns:a16="http://schemas.microsoft.com/office/drawing/2014/main" id="{1D909C06-3F89-C420-FA50-B0EFDBAF4A08}"/>
                  </a:ext>
                </a:extLst>
              </p:cNvPr>
              <p:cNvSpPr/>
              <p:nvPr/>
            </p:nvSpPr>
            <p:spPr>
              <a:xfrm>
                <a:off x="10608076" y="2708272"/>
                <a:ext cx="405764" cy="341283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8262" extrusionOk="0">
                    <a:moveTo>
                      <a:pt x="1" y="3373"/>
                    </a:moveTo>
                    <a:lnTo>
                      <a:pt x="8592" y="8261"/>
                    </a:lnTo>
                    <a:lnTo>
                      <a:pt x="9823" y="4889"/>
                    </a:lnTo>
                    <a:lnTo>
                      <a:pt x="3533" y="1312"/>
                    </a:lnTo>
                    <a:lnTo>
                      <a:pt x="1223" y="0"/>
                    </a:lnTo>
                    <a:lnTo>
                      <a:pt x="10" y="33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2969;p67">
                <a:extLst>
                  <a:ext uri="{FF2B5EF4-FFF2-40B4-BE49-F238E27FC236}">
                    <a16:creationId xmlns:a16="http://schemas.microsoft.com/office/drawing/2014/main" id="{20345A55-7C3E-780A-C44B-C8CC93BF62C1}"/>
                  </a:ext>
                </a:extLst>
              </p:cNvPr>
              <p:cNvSpPr/>
              <p:nvPr/>
            </p:nvSpPr>
            <p:spPr>
              <a:xfrm>
                <a:off x="11509075" y="2815506"/>
                <a:ext cx="190180" cy="102856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2490" extrusionOk="0">
                    <a:moveTo>
                      <a:pt x="4113" y="2489"/>
                    </a:moveTo>
                    <a:lnTo>
                      <a:pt x="1" y="0"/>
                    </a:lnTo>
                    <a:lnTo>
                      <a:pt x="3962" y="375"/>
                    </a:lnTo>
                    <a:lnTo>
                      <a:pt x="4604" y="1758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2970;p67">
                <a:extLst>
                  <a:ext uri="{FF2B5EF4-FFF2-40B4-BE49-F238E27FC236}">
                    <a16:creationId xmlns:a16="http://schemas.microsoft.com/office/drawing/2014/main" id="{1EB945FA-AD7C-AECF-6A29-C173B2D6A35C}"/>
                  </a:ext>
                </a:extLst>
              </p:cNvPr>
              <p:cNvSpPr/>
              <p:nvPr/>
            </p:nvSpPr>
            <p:spPr>
              <a:xfrm>
                <a:off x="11482184" y="2830253"/>
                <a:ext cx="175805" cy="211907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5130" extrusionOk="0">
                    <a:moveTo>
                      <a:pt x="0" y="3310"/>
                    </a:moveTo>
                    <a:cubicBezTo>
                      <a:pt x="0" y="2204"/>
                      <a:pt x="777" y="857"/>
                      <a:pt x="1740" y="304"/>
                    </a:cubicBezTo>
                    <a:cubicBezTo>
                      <a:pt x="2222" y="27"/>
                      <a:pt x="2659" y="0"/>
                      <a:pt x="2971" y="170"/>
                    </a:cubicBezTo>
                    <a:lnTo>
                      <a:pt x="2971" y="170"/>
                    </a:lnTo>
                    <a:lnTo>
                      <a:pt x="2971" y="179"/>
                    </a:lnTo>
                    <a:cubicBezTo>
                      <a:pt x="2971" y="179"/>
                      <a:pt x="2971" y="179"/>
                      <a:pt x="2971" y="179"/>
                    </a:cubicBezTo>
                    <a:lnTo>
                      <a:pt x="4256" y="910"/>
                    </a:lnTo>
                    <a:lnTo>
                      <a:pt x="1740" y="5130"/>
                    </a:lnTo>
                    <a:lnTo>
                      <a:pt x="509" y="4434"/>
                    </a:lnTo>
                    <a:cubicBezTo>
                      <a:pt x="509" y="4425"/>
                      <a:pt x="509" y="4425"/>
                      <a:pt x="509" y="4425"/>
                    </a:cubicBezTo>
                    <a:lnTo>
                      <a:pt x="500" y="4425"/>
                    </a:lnTo>
                    <a:lnTo>
                      <a:pt x="500" y="4425"/>
                    </a:lnTo>
                    <a:cubicBezTo>
                      <a:pt x="188" y="4247"/>
                      <a:pt x="0" y="3854"/>
                      <a:pt x="0" y="331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2971;p67">
                <a:extLst>
                  <a:ext uri="{FF2B5EF4-FFF2-40B4-BE49-F238E27FC236}">
                    <a16:creationId xmlns:a16="http://schemas.microsoft.com/office/drawing/2014/main" id="{DAFDE9FC-782A-D137-F03C-D7D14795FD7B}"/>
                  </a:ext>
                </a:extLst>
              </p:cNvPr>
              <p:cNvSpPr/>
              <p:nvPr/>
            </p:nvSpPr>
            <p:spPr>
              <a:xfrm>
                <a:off x="11532661" y="2848676"/>
                <a:ext cx="144122" cy="211205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5113" extrusionOk="0">
                    <a:moveTo>
                      <a:pt x="1" y="3560"/>
                    </a:moveTo>
                    <a:cubicBezTo>
                      <a:pt x="1" y="4666"/>
                      <a:pt x="786" y="5112"/>
                      <a:pt x="1740" y="4550"/>
                    </a:cubicBezTo>
                    <a:cubicBezTo>
                      <a:pt x="2704" y="3997"/>
                      <a:pt x="3489" y="2650"/>
                      <a:pt x="3489" y="1544"/>
                    </a:cubicBezTo>
                    <a:cubicBezTo>
                      <a:pt x="3489" y="437"/>
                      <a:pt x="2704" y="0"/>
                      <a:pt x="1740" y="553"/>
                    </a:cubicBezTo>
                    <a:cubicBezTo>
                      <a:pt x="786" y="1106"/>
                      <a:pt x="1" y="2454"/>
                      <a:pt x="1" y="356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2972;p67">
                <a:extLst>
                  <a:ext uri="{FF2B5EF4-FFF2-40B4-BE49-F238E27FC236}">
                    <a16:creationId xmlns:a16="http://schemas.microsoft.com/office/drawing/2014/main" id="{0AA1E944-A0D5-DC69-FC46-747C069846A2}"/>
                  </a:ext>
                </a:extLst>
              </p:cNvPr>
              <p:cNvSpPr/>
              <p:nvPr/>
            </p:nvSpPr>
            <p:spPr>
              <a:xfrm>
                <a:off x="11562527" y="2895477"/>
                <a:ext cx="84433" cy="117231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2838" extrusionOk="0">
                    <a:moveTo>
                      <a:pt x="0" y="2222"/>
                    </a:moveTo>
                    <a:cubicBezTo>
                      <a:pt x="0" y="2338"/>
                      <a:pt x="9" y="2552"/>
                      <a:pt x="116" y="2694"/>
                    </a:cubicBezTo>
                    <a:cubicBezTo>
                      <a:pt x="125" y="2712"/>
                      <a:pt x="143" y="2730"/>
                      <a:pt x="161" y="2748"/>
                    </a:cubicBezTo>
                    <a:lnTo>
                      <a:pt x="170" y="2748"/>
                    </a:lnTo>
                    <a:cubicBezTo>
                      <a:pt x="188" y="2775"/>
                      <a:pt x="214" y="2793"/>
                      <a:pt x="250" y="2810"/>
                    </a:cubicBezTo>
                    <a:cubicBezTo>
                      <a:pt x="295" y="2828"/>
                      <a:pt x="339" y="2837"/>
                      <a:pt x="393" y="2837"/>
                    </a:cubicBezTo>
                    <a:cubicBezTo>
                      <a:pt x="428" y="2837"/>
                      <a:pt x="455" y="2837"/>
                      <a:pt x="491" y="2828"/>
                    </a:cubicBezTo>
                    <a:cubicBezTo>
                      <a:pt x="589" y="2810"/>
                      <a:pt x="714" y="2775"/>
                      <a:pt x="839" y="2694"/>
                    </a:cubicBezTo>
                    <a:cubicBezTo>
                      <a:pt x="1062" y="2561"/>
                      <a:pt x="1285" y="2364"/>
                      <a:pt x="1472" y="2123"/>
                    </a:cubicBezTo>
                    <a:cubicBezTo>
                      <a:pt x="1544" y="2016"/>
                      <a:pt x="1624" y="1909"/>
                      <a:pt x="1686" y="1802"/>
                    </a:cubicBezTo>
                    <a:cubicBezTo>
                      <a:pt x="1900" y="1419"/>
                      <a:pt x="2043" y="990"/>
                      <a:pt x="2043" y="616"/>
                    </a:cubicBezTo>
                    <a:lnTo>
                      <a:pt x="2043" y="598"/>
                    </a:lnTo>
                    <a:cubicBezTo>
                      <a:pt x="2043" y="518"/>
                      <a:pt x="2034" y="411"/>
                      <a:pt x="1999" y="312"/>
                    </a:cubicBezTo>
                    <a:cubicBezTo>
                      <a:pt x="1963" y="152"/>
                      <a:pt x="1856" y="0"/>
                      <a:pt x="1642" y="0"/>
                    </a:cubicBezTo>
                    <a:cubicBezTo>
                      <a:pt x="1517" y="0"/>
                      <a:pt x="1365" y="45"/>
                      <a:pt x="1205" y="143"/>
                    </a:cubicBezTo>
                    <a:cubicBezTo>
                      <a:pt x="1187" y="152"/>
                      <a:pt x="1169" y="161"/>
                      <a:pt x="1151" y="170"/>
                    </a:cubicBezTo>
                    <a:cubicBezTo>
                      <a:pt x="1151" y="179"/>
                      <a:pt x="1142" y="179"/>
                      <a:pt x="1142" y="179"/>
                    </a:cubicBezTo>
                    <a:cubicBezTo>
                      <a:pt x="1098" y="214"/>
                      <a:pt x="1044" y="250"/>
                      <a:pt x="999" y="286"/>
                    </a:cubicBezTo>
                    <a:cubicBezTo>
                      <a:pt x="973" y="304"/>
                      <a:pt x="955" y="321"/>
                      <a:pt x="928" y="339"/>
                    </a:cubicBezTo>
                    <a:cubicBezTo>
                      <a:pt x="910" y="357"/>
                      <a:pt x="892" y="366"/>
                      <a:pt x="874" y="384"/>
                    </a:cubicBezTo>
                    <a:cubicBezTo>
                      <a:pt x="866" y="402"/>
                      <a:pt x="848" y="411"/>
                      <a:pt x="839" y="428"/>
                    </a:cubicBezTo>
                    <a:cubicBezTo>
                      <a:pt x="803" y="464"/>
                      <a:pt x="759" y="500"/>
                      <a:pt x="723" y="536"/>
                    </a:cubicBezTo>
                    <a:cubicBezTo>
                      <a:pt x="527" y="759"/>
                      <a:pt x="348" y="1026"/>
                      <a:pt x="223" y="1303"/>
                    </a:cubicBezTo>
                    <a:cubicBezTo>
                      <a:pt x="196" y="1347"/>
                      <a:pt x="188" y="1383"/>
                      <a:pt x="170" y="1419"/>
                    </a:cubicBezTo>
                    <a:cubicBezTo>
                      <a:pt x="143" y="1490"/>
                      <a:pt x="116" y="1561"/>
                      <a:pt x="98" y="1633"/>
                    </a:cubicBezTo>
                    <a:lnTo>
                      <a:pt x="98" y="1642"/>
                    </a:lnTo>
                    <a:cubicBezTo>
                      <a:pt x="89" y="1651"/>
                      <a:pt x="89" y="1651"/>
                      <a:pt x="89" y="1660"/>
                    </a:cubicBezTo>
                    <a:cubicBezTo>
                      <a:pt x="81" y="1695"/>
                      <a:pt x="72" y="1740"/>
                      <a:pt x="54" y="1776"/>
                    </a:cubicBezTo>
                    <a:cubicBezTo>
                      <a:pt x="36" y="1856"/>
                      <a:pt x="18" y="1927"/>
                      <a:pt x="18" y="1999"/>
                    </a:cubicBezTo>
                    <a:cubicBezTo>
                      <a:pt x="0" y="2079"/>
                      <a:pt x="0" y="2150"/>
                      <a:pt x="0" y="2222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2973;p67">
                <a:extLst>
                  <a:ext uri="{FF2B5EF4-FFF2-40B4-BE49-F238E27FC236}">
                    <a16:creationId xmlns:a16="http://schemas.microsoft.com/office/drawing/2014/main" id="{15369A23-AA3F-E8C2-24BE-9296A348D317}"/>
                  </a:ext>
                </a:extLst>
              </p:cNvPr>
              <p:cNvSpPr/>
              <p:nvPr/>
            </p:nvSpPr>
            <p:spPr>
              <a:xfrm>
                <a:off x="11566575" y="2895849"/>
                <a:ext cx="80384" cy="116859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829" extrusionOk="0">
                    <a:moveTo>
                      <a:pt x="90" y="2676"/>
                    </a:moveTo>
                    <a:cubicBezTo>
                      <a:pt x="214" y="2676"/>
                      <a:pt x="366" y="2632"/>
                      <a:pt x="527" y="2534"/>
                    </a:cubicBezTo>
                    <a:cubicBezTo>
                      <a:pt x="1178" y="2159"/>
                      <a:pt x="1731" y="1205"/>
                      <a:pt x="1731" y="455"/>
                    </a:cubicBezTo>
                    <a:cubicBezTo>
                      <a:pt x="1731" y="339"/>
                      <a:pt x="1722" y="143"/>
                      <a:pt x="1633" y="0"/>
                    </a:cubicBezTo>
                    <a:cubicBezTo>
                      <a:pt x="1909" y="63"/>
                      <a:pt x="1945" y="437"/>
                      <a:pt x="1945" y="607"/>
                    </a:cubicBezTo>
                    <a:cubicBezTo>
                      <a:pt x="1945" y="1356"/>
                      <a:pt x="1392" y="2311"/>
                      <a:pt x="741" y="2685"/>
                    </a:cubicBezTo>
                    <a:cubicBezTo>
                      <a:pt x="580" y="2784"/>
                      <a:pt x="429" y="2828"/>
                      <a:pt x="295" y="2828"/>
                    </a:cubicBezTo>
                    <a:cubicBezTo>
                      <a:pt x="152" y="2828"/>
                      <a:pt x="63" y="2766"/>
                      <a:pt x="0" y="2668"/>
                    </a:cubicBezTo>
                    <a:cubicBezTo>
                      <a:pt x="27" y="2676"/>
                      <a:pt x="54" y="2676"/>
                      <a:pt x="90" y="2676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2974;p67">
                <a:extLst>
                  <a:ext uri="{FF2B5EF4-FFF2-40B4-BE49-F238E27FC236}">
                    <a16:creationId xmlns:a16="http://schemas.microsoft.com/office/drawing/2014/main" id="{7A90927D-5DCC-ACF6-9B35-94B0CADFD0AE}"/>
                  </a:ext>
                </a:extLst>
              </p:cNvPr>
              <p:cNvSpPr/>
              <p:nvPr/>
            </p:nvSpPr>
            <p:spPr>
              <a:xfrm>
                <a:off x="11566203" y="2905061"/>
                <a:ext cx="74477" cy="104301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525" extrusionOk="0">
                    <a:moveTo>
                      <a:pt x="27" y="2462"/>
                    </a:moveTo>
                    <a:lnTo>
                      <a:pt x="322" y="1829"/>
                    </a:lnTo>
                    <a:cubicBezTo>
                      <a:pt x="223" y="1758"/>
                      <a:pt x="170" y="1624"/>
                      <a:pt x="170" y="1445"/>
                    </a:cubicBezTo>
                    <a:cubicBezTo>
                      <a:pt x="170" y="1428"/>
                      <a:pt x="170" y="1410"/>
                      <a:pt x="170" y="1392"/>
                    </a:cubicBezTo>
                    <a:lnTo>
                      <a:pt x="0" y="1428"/>
                    </a:lnTo>
                    <a:cubicBezTo>
                      <a:pt x="0" y="1419"/>
                      <a:pt x="0" y="1419"/>
                      <a:pt x="9" y="1410"/>
                    </a:cubicBezTo>
                    <a:lnTo>
                      <a:pt x="9" y="1401"/>
                    </a:lnTo>
                    <a:cubicBezTo>
                      <a:pt x="27" y="1329"/>
                      <a:pt x="54" y="1258"/>
                      <a:pt x="81" y="1187"/>
                    </a:cubicBezTo>
                    <a:cubicBezTo>
                      <a:pt x="99" y="1151"/>
                      <a:pt x="107" y="1115"/>
                      <a:pt x="134" y="1071"/>
                    </a:cubicBezTo>
                    <a:lnTo>
                      <a:pt x="250" y="1044"/>
                    </a:lnTo>
                    <a:cubicBezTo>
                      <a:pt x="339" y="839"/>
                      <a:pt x="473" y="634"/>
                      <a:pt x="634" y="491"/>
                    </a:cubicBezTo>
                    <a:lnTo>
                      <a:pt x="634" y="304"/>
                    </a:lnTo>
                    <a:cubicBezTo>
                      <a:pt x="670" y="268"/>
                      <a:pt x="714" y="232"/>
                      <a:pt x="750" y="196"/>
                    </a:cubicBezTo>
                    <a:cubicBezTo>
                      <a:pt x="759" y="179"/>
                      <a:pt x="777" y="170"/>
                      <a:pt x="785" y="152"/>
                    </a:cubicBezTo>
                    <a:cubicBezTo>
                      <a:pt x="803" y="134"/>
                      <a:pt x="821" y="125"/>
                      <a:pt x="839" y="107"/>
                    </a:cubicBezTo>
                    <a:cubicBezTo>
                      <a:pt x="866" y="89"/>
                      <a:pt x="884" y="72"/>
                      <a:pt x="910" y="54"/>
                    </a:cubicBezTo>
                    <a:lnTo>
                      <a:pt x="910" y="330"/>
                    </a:lnTo>
                    <a:cubicBezTo>
                      <a:pt x="1080" y="277"/>
                      <a:pt x="1223" y="321"/>
                      <a:pt x="1303" y="428"/>
                    </a:cubicBezTo>
                    <a:lnTo>
                      <a:pt x="1767" y="0"/>
                    </a:lnTo>
                    <a:cubicBezTo>
                      <a:pt x="1794" y="98"/>
                      <a:pt x="1802" y="205"/>
                      <a:pt x="1802" y="286"/>
                    </a:cubicBezTo>
                    <a:lnTo>
                      <a:pt x="1392" y="678"/>
                    </a:lnTo>
                    <a:cubicBezTo>
                      <a:pt x="1392" y="696"/>
                      <a:pt x="1392" y="714"/>
                      <a:pt x="1392" y="741"/>
                    </a:cubicBezTo>
                    <a:cubicBezTo>
                      <a:pt x="1392" y="919"/>
                      <a:pt x="1339" y="1106"/>
                      <a:pt x="1240" y="1285"/>
                    </a:cubicBezTo>
                    <a:lnTo>
                      <a:pt x="1446" y="1490"/>
                    </a:lnTo>
                    <a:cubicBezTo>
                      <a:pt x="1383" y="1597"/>
                      <a:pt x="1303" y="1704"/>
                      <a:pt x="1232" y="1811"/>
                    </a:cubicBezTo>
                    <a:lnTo>
                      <a:pt x="1026" y="1597"/>
                    </a:lnTo>
                    <a:cubicBezTo>
                      <a:pt x="955" y="1677"/>
                      <a:pt x="866" y="1749"/>
                      <a:pt x="785" y="1802"/>
                    </a:cubicBezTo>
                    <a:cubicBezTo>
                      <a:pt x="696" y="1847"/>
                      <a:pt x="616" y="1874"/>
                      <a:pt x="545" y="1883"/>
                    </a:cubicBezTo>
                    <a:lnTo>
                      <a:pt x="250" y="2516"/>
                    </a:lnTo>
                    <a:cubicBezTo>
                      <a:pt x="215" y="2525"/>
                      <a:pt x="188" y="2525"/>
                      <a:pt x="161" y="2525"/>
                    </a:cubicBezTo>
                    <a:cubicBezTo>
                      <a:pt x="125" y="2525"/>
                      <a:pt x="107" y="2525"/>
                      <a:pt x="81" y="2516"/>
                    </a:cubicBezTo>
                    <a:lnTo>
                      <a:pt x="72" y="2516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2975;p67">
                <a:extLst>
                  <a:ext uri="{FF2B5EF4-FFF2-40B4-BE49-F238E27FC236}">
                    <a16:creationId xmlns:a16="http://schemas.microsoft.com/office/drawing/2014/main" id="{CD9D0EA5-FE01-32DA-7306-D2C08D55A203}"/>
                  </a:ext>
                </a:extLst>
              </p:cNvPr>
              <p:cNvSpPr/>
              <p:nvPr/>
            </p:nvSpPr>
            <p:spPr>
              <a:xfrm>
                <a:off x="11588674" y="2939676"/>
                <a:ext cx="19580" cy="23628"/>
              </a:xfrm>
              <a:custGeom>
                <a:avLst/>
                <a:gdLst/>
                <a:ahLst/>
                <a:cxnLst/>
                <a:rect l="l" t="t" r="r" b="b"/>
                <a:pathLst>
                  <a:path w="474" h="572" extrusionOk="0">
                    <a:moveTo>
                      <a:pt x="1" y="367"/>
                    </a:moveTo>
                    <a:cubicBezTo>
                      <a:pt x="1" y="242"/>
                      <a:pt x="90" y="99"/>
                      <a:pt x="197" y="36"/>
                    </a:cubicBezTo>
                    <a:cubicBezTo>
                      <a:pt x="250" y="1"/>
                      <a:pt x="295" y="1"/>
                      <a:pt x="331" y="19"/>
                    </a:cubicBezTo>
                    <a:lnTo>
                      <a:pt x="331" y="19"/>
                    </a:lnTo>
                    <a:lnTo>
                      <a:pt x="331" y="19"/>
                    </a:lnTo>
                    <a:lnTo>
                      <a:pt x="473" y="99"/>
                    </a:lnTo>
                    <a:lnTo>
                      <a:pt x="197" y="572"/>
                    </a:lnTo>
                    <a:lnTo>
                      <a:pt x="63" y="491"/>
                    </a:lnTo>
                    <a:cubicBezTo>
                      <a:pt x="63" y="491"/>
                      <a:pt x="63" y="491"/>
                      <a:pt x="63" y="491"/>
                    </a:cubicBezTo>
                    <a:lnTo>
                      <a:pt x="63" y="491"/>
                    </a:lnTo>
                    <a:cubicBezTo>
                      <a:pt x="27" y="474"/>
                      <a:pt x="1" y="429"/>
                      <a:pt x="1" y="367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2976;p67">
                <a:extLst>
                  <a:ext uri="{FF2B5EF4-FFF2-40B4-BE49-F238E27FC236}">
                    <a16:creationId xmlns:a16="http://schemas.microsoft.com/office/drawing/2014/main" id="{45BCD93F-F501-D57D-A987-6BE39230C693}"/>
                  </a:ext>
                </a:extLst>
              </p:cNvPr>
              <p:cNvSpPr/>
              <p:nvPr/>
            </p:nvSpPr>
            <p:spPr>
              <a:xfrm>
                <a:off x="11594210" y="2941907"/>
                <a:ext cx="16234" cy="23256"/>
              </a:xfrm>
              <a:custGeom>
                <a:avLst/>
                <a:gdLst/>
                <a:ahLst/>
                <a:cxnLst/>
                <a:rect l="l" t="t" r="r" b="b"/>
                <a:pathLst>
                  <a:path w="393" h="563" extrusionOk="0">
                    <a:moveTo>
                      <a:pt x="0" y="393"/>
                    </a:moveTo>
                    <a:cubicBezTo>
                      <a:pt x="0" y="509"/>
                      <a:pt x="90" y="562"/>
                      <a:pt x="197" y="500"/>
                    </a:cubicBezTo>
                    <a:cubicBezTo>
                      <a:pt x="304" y="437"/>
                      <a:pt x="393" y="286"/>
                      <a:pt x="393" y="170"/>
                    </a:cubicBezTo>
                    <a:cubicBezTo>
                      <a:pt x="393" y="45"/>
                      <a:pt x="304" y="0"/>
                      <a:pt x="197" y="54"/>
                    </a:cubicBezTo>
                    <a:cubicBezTo>
                      <a:pt x="90" y="116"/>
                      <a:pt x="0" y="268"/>
                      <a:pt x="0" y="393"/>
                    </a:cubicBez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2977;p67">
                <a:extLst>
                  <a:ext uri="{FF2B5EF4-FFF2-40B4-BE49-F238E27FC236}">
                    <a16:creationId xmlns:a16="http://schemas.microsoft.com/office/drawing/2014/main" id="{8DCD9B87-BF97-B28D-FDCC-0E7AF39B35EE}"/>
                  </a:ext>
                </a:extLst>
              </p:cNvPr>
              <p:cNvSpPr/>
              <p:nvPr/>
            </p:nvSpPr>
            <p:spPr>
              <a:xfrm>
                <a:off x="10726009" y="3283851"/>
                <a:ext cx="190180" cy="102856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2490" extrusionOk="0">
                    <a:moveTo>
                      <a:pt x="4113" y="2490"/>
                    </a:moveTo>
                    <a:lnTo>
                      <a:pt x="0" y="1"/>
                    </a:lnTo>
                    <a:lnTo>
                      <a:pt x="3952" y="367"/>
                    </a:lnTo>
                    <a:lnTo>
                      <a:pt x="4604" y="1749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2978;p67">
                <a:extLst>
                  <a:ext uri="{FF2B5EF4-FFF2-40B4-BE49-F238E27FC236}">
                    <a16:creationId xmlns:a16="http://schemas.microsoft.com/office/drawing/2014/main" id="{8A7ABE3B-CD94-0874-F23C-9A72BA0047D7}"/>
                  </a:ext>
                </a:extLst>
              </p:cNvPr>
              <p:cNvSpPr/>
              <p:nvPr/>
            </p:nvSpPr>
            <p:spPr>
              <a:xfrm>
                <a:off x="10701307" y="3289014"/>
                <a:ext cx="176218" cy="212321"/>
              </a:xfrm>
              <a:custGeom>
                <a:avLst/>
                <a:gdLst/>
                <a:ahLst/>
                <a:cxnLst/>
                <a:rect l="l" t="t" r="r" b="b"/>
                <a:pathLst>
                  <a:path w="4266" h="5140" extrusionOk="0">
                    <a:moveTo>
                      <a:pt x="1" y="3311"/>
                    </a:moveTo>
                    <a:cubicBezTo>
                      <a:pt x="1" y="2213"/>
                      <a:pt x="786" y="866"/>
                      <a:pt x="1740" y="304"/>
                    </a:cubicBezTo>
                    <a:cubicBezTo>
                      <a:pt x="2222" y="28"/>
                      <a:pt x="2659" y="1"/>
                      <a:pt x="2971" y="179"/>
                    </a:cubicBezTo>
                    <a:lnTo>
                      <a:pt x="2971" y="179"/>
                    </a:lnTo>
                    <a:lnTo>
                      <a:pt x="2980" y="179"/>
                    </a:lnTo>
                    <a:lnTo>
                      <a:pt x="2980" y="179"/>
                    </a:lnTo>
                    <a:lnTo>
                      <a:pt x="4265" y="920"/>
                    </a:lnTo>
                    <a:lnTo>
                      <a:pt x="1740" y="5139"/>
                    </a:lnTo>
                    <a:lnTo>
                      <a:pt x="518" y="4435"/>
                    </a:lnTo>
                    <a:cubicBezTo>
                      <a:pt x="509" y="4435"/>
                      <a:pt x="509" y="4435"/>
                      <a:pt x="509" y="4435"/>
                    </a:cubicBezTo>
                    <a:lnTo>
                      <a:pt x="509" y="4435"/>
                    </a:lnTo>
                    <a:lnTo>
                      <a:pt x="509" y="4435"/>
                    </a:lnTo>
                    <a:cubicBezTo>
                      <a:pt x="197" y="4247"/>
                      <a:pt x="1" y="3864"/>
                      <a:pt x="1" y="331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2979;p67">
                <a:extLst>
                  <a:ext uri="{FF2B5EF4-FFF2-40B4-BE49-F238E27FC236}">
                    <a16:creationId xmlns:a16="http://schemas.microsoft.com/office/drawing/2014/main" id="{D974A2C1-545E-4AE4-B3C4-BB5D85CC9976}"/>
                  </a:ext>
                </a:extLst>
              </p:cNvPr>
              <p:cNvSpPr/>
              <p:nvPr/>
            </p:nvSpPr>
            <p:spPr>
              <a:xfrm>
                <a:off x="10751784" y="3307437"/>
                <a:ext cx="144163" cy="211205"/>
              </a:xfrm>
              <a:custGeom>
                <a:avLst/>
                <a:gdLst/>
                <a:ahLst/>
                <a:cxnLst/>
                <a:rect l="l" t="t" r="r" b="b"/>
                <a:pathLst>
                  <a:path w="3490" h="5113" extrusionOk="0">
                    <a:moveTo>
                      <a:pt x="1" y="3569"/>
                    </a:moveTo>
                    <a:cubicBezTo>
                      <a:pt x="1" y="4667"/>
                      <a:pt x="786" y="5113"/>
                      <a:pt x="1749" y="4560"/>
                    </a:cubicBezTo>
                    <a:cubicBezTo>
                      <a:pt x="2713" y="4006"/>
                      <a:pt x="3489" y="2659"/>
                      <a:pt x="3489" y="1553"/>
                    </a:cubicBezTo>
                    <a:cubicBezTo>
                      <a:pt x="3489" y="447"/>
                      <a:pt x="2713" y="1"/>
                      <a:pt x="1749" y="554"/>
                    </a:cubicBezTo>
                    <a:cubicBezTo>
                      <a:pt x="786" y="1116"/>
                      <a:pt x="1" y="2463"/>
                      <a:pt x="1" y="3569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2980;p67">
                <a:extLst>
                  <a:ext uri="{FF2B5EF4-FFF2-40B4-BE49-F238E27FC236}">
                    <a16:creationId xmlns:a16="http://schemas.microsoft.com/office/drawing/2014/main" id="{8B7DBCDB-06E4-6E9E-F109-EE10292E75BA}"/>
                  </a:ext>
                </a:extLst>
              </p:cNvPr>
              <p:cNvSpPr/>
              <p:nvPr/>
            </p:nvSpPr>
            <p:spPr>
              <a:xfrm>
                <a:off x="10781650" y="3354239"/>
                <a:ext cx="84433" cy="117602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2847" extrusionOk="0">
                    <a:moveTo>
                      <a:pt x="1" y="2231"/>
                    </a:moveTo>
                    <a:cubicBezTo>
                      <a:pt x="1" y="2347"/>
                      <a:pt x="9" y="2561"/>
                      <a:pt x="117" y="2704"/>
                    </a:cubicBezTo>
                    <a:cubicBezTo>
                      <a:pt x="125" y="2722"/>
                      <a:pt x="143" y="2740"/>
                      <a:pt x="161" y="2757"/>
                    </a:cubicBezTo>
                    <a:lnTo>
                      <a:pt x="170" y="2757"/>
                    </a:lnTo>
                    <a:cubicBezTo>
                      <a:pt x="188" y="2784"/>
                      <a:pt x="215" y="2802"/>
                      <a:pt x="250" y="2820"/>
                    </a:cubicBezTo>
                    <a:cubicBezTo>
                      <a:pt x="295" y="2838"/>
                      <a:pt x="340" y="2847"/>
                      <a:pt x="402" y="2847"/>
                    </a:cubicBezTo>
                    <a:cubicBezTo>
                      <a:pt x="429" y="2847"/>
                      <a:pt x="456" y="2838"/>
                      <a:pt x="491" y="2838"/>
                    </a:cubicBezTo>
                    <a:cubicBezTo>
                      <a:pt x="598" y="2820"/>
                      <a:pt x="714" y="2775"/>
                      <a:pt x="839" y="2704"/>
                    </a:cubicBezTo>
                    <a:cubicBezTo>
                      <a:pt x="1062" y="2570"/>
                      <a:pt x="1285" y="2365"/>
                      <a:pt x="1473" y="2124"/>
                    </a:cubicBezTo>
                    <a:cubicBezTo>
                      <a:pt x="1553" y="2026"/>
                      <a:pt x="1624" y="1919"/>
                      <a:pt x="1687" y="1803"/>
                    </a:cubicBezTo>
                    <a:cubicBezTo>
                      <a:pt x="1910" y="1428"/>
                      <a:pt x="2043" y="1000"/>
                      <a:pt x="2043" y="625"/>
                    </a:cubicBezTo>
                    <a:lnTo>
                      <a:pt x="2043" y="608"/>
                    </a:lnTo>
                    <a:cubicBezTo>
                      <a:pt x="2043" y="527"/>
                      <a:pt x="2035" y="420"/>
                      <a:pt x="2008" y="313"/>
                    </a:cubicBezTo>
                    <a:cubicBezTo>
                      <a:pt x="1963" y="153"/>
                      <a:pt x="1865" y="1"/>
                      <a:pt x="1651" y="1"/>
                    </a:cubicBezTo>
                    <a:cubicBezTo>
                      <a:pt x="1517" y="1"/>
                      <a:pt x="1374" y="54"/>
                      <a:pt x="1205" y="153"/>
                    </a:cubicBezTo>
                    <a:cubicBezTo>
                      <a:pt x="1187" y="161"/>
                      <a:pt x="1169" y="170"/>
                      <a:pt x="1151" y="179"/>
                    </a:cubicBezTo>
                    <a:cubicBezTo>
                      <a:pt x="1151" y="179"/>
                      <a:pt x="1142" y="179"/>
                      <a:pt x="1142" y="188"/>
                    </a:cubicBezTo>
                    <a:cubicBezTo>
                      <a:pt x="1098" y="215"/>
                      <a:pt x="1044" y="251"/>
                      <a:pt x="1000" y="286"/>
                    </a:cubicBezTo>
                    <a:cubicBezTo>
                      <a:pt x="973" y="313"/>
                      <a:pt x="955" y="331"/>
                      <a:pt x="928" y="349"/>
                    </a:cubicBezTo>
                    <a:cubicBezTo>
                      <a:pt x="910" y="367"/>
                      <a:pt x="893" y="376"/>
                      <a:pt x="875" y="393"/>
                    </a:cubicBezTo>
                    <a:cubicBezTo>
                      <a:pt x="866" y="402"/>
                      <a:pt x="848" y="420"/>
                      <a:pt x="839" y="429"/>
                    </a:cubicBezTo>
                    <a:cubicBezTo>
                      <a:pt x="803" y="465"/>
                      <a:pt x="768" y="509"/>
                      <a:pt x="732" y="545"/>
                    </a:cubicBezTo>
                    <a:cubicBezTo>
                      <a:pt x="527" y="759"/>
                      <a:pt x="348" y="1036"/>
                      <a:pt x="224" y="1312"/>
                    </a:cubicBezTo>
                    <a:cubicBezTo>
                      <a:pt x="206" y="1348"/>
                      <a:pt x="188" y="1393"/>
                      <a:pt x="170" y="1428"/>
                    </a:cubicBezTo>
                    <a:cubicBezTo>
                      <a:pt x="143" y="1491"/>
                      <a:pt x="117" y="1562"/>
                      <a:pt x="99" y="1633"/>
                    </a:cubicBezTo>
                    <a:lnTo>
                      <a:pt x="99" y="1642"/>
                    </a:lnTo>
                    <a:cubicBezTo>
                      <a:pt x="90" y="1651"/>
                      <a:pt x="90" y="1660"/>
                      <a:pt x="90" y="1669"/>
                    </a:cubicBezTo>
                    <a:cubicBezTo>
                      <a:pt x="81" y="1705"/>
                      <a:pt x="72" y="1740"/>
                      <a:pt x="63" y="1785"/>
                    </a:cubicBezTo>
                    <a:cubicBezTo>
                      <a:pt x="36" y="1856"/>
                      <a:pt x="27" y="1937"/>
                      <a:pt x="18" y="2008"/>
                    </a:cubicBezTo>
                    <a:cubicBezTo>
                      <a:pt x="9" y="2088"/>
                      <a:pt x="1" y="2160"/>
                      <a:pt x="1" y="223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2981;p67">
                <a:extLst>
                  <a:ext uri="{FF2B5EF4-FFF2-40B4-BE49-F238E27FC236}">
                    <a16:creationId xmlns:a16="http://schemas.microsoft.com/office/drawing/2014/main" id="{3B224D02-5670-E877-5455-31088360647F}"/>
                  </a:ext>
                </a:extLst>
              </p:cNvPr>
              <p:cNvSpPr/>
              <p:nvPr/>
            </p:nvSpPr>
            <p:spPr>
              <a:xfrm>
                <a:off x="10786070" y="3354982"/>
                <a:ext cx="80013" cy="116859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829" extrusionOk="0">
                    <a:moveTo>
                      <a:pt x="81" y="2677"/>
                    </a:moveTo>
                    <a:cubicBezTo>
                      <a:pt x="206" y="2677"/>
                      <a:pt x="357" y="2624"/>
                      <a:pt x="518" y="2534"/>
                    </a:cubicBezTo>
                    <a:cubicBezTo>
                      <a:pt x="1178" y="2151"/>
                      <a:pt x="1731" y="1205"/>
                      <a:pt x="1731" y="447"/>
                    </a:cubicBezTo>
                    <a:cubicBezTo>
                      <a:pt x="1731" y="340"/>
                      <a:pt x="1713" y="135"/>
                      <a:pt x="1624" y="1"/>
                    </a:cubicBezTo>
                    <a:cubicBezTo>
                      <a:pt x="1910" y="54"/>
                      <a:pt x="1936" y="438"/>
                      <a:pt x="1936" y="607"/>
                    </a:cubicBezTo>
                    <a:cubicBezTo>
                      <a:pt x="1936" y="1357"/>
                      <a:pt x="1383" y="2311"/>
                      <a:pt x="732" y="2686"/>
                    </a:cubicBezTo>
                    <a:cubicBezTo>
                      <a:pt x="572" y="2784"/>
                      <a:pt x="420" y="2829"/>
                      <a:pt x="295" y="2829"/>
                    </a:cubicBezTo>
                    <a:cubicBezTo>
                      <a:pt x="143" y="2829"/>
                      <a:pt x="54" y="2757"/>
                      <a:pt x="1" y="2668"/>
                    </a:cubicBezTo>
                    <a:cubicBezTo>
                      <a:pt x="18" y="2668"/>
                      <a:pt x="45" y="2677"/>
                      <a:pt x="81" y="2677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2982;p67">
                <a:extLst>
                  <a:ext uri="{FF2B5EF4-FFF2-40B4-BE49-F238E27FC236}">
                    <a16:creationId xmlns:a16="http://schemas.microsoft.com/office/drawing/2014/main" id="{8716A3D2-73B1-C7CB-B85C-478563BAEBA3}"/>
                  </a:ext>
                </a:extLst>
              </p:cNvPr>
              <p:cNvSpPr/>
              <p:nvPr/>
            </p:nvSpPr>
            <p:spPr>
              <a:xfrm>
                <a:off x="10785326" y="3363822"/>
                <a:ext cx="74477" cy="10471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535" extrusionOk="0">
                    <a:moveTo>
                      <a:pt x="28" y="2472"/>
                    </a:moveTo>
                    <a:lnTo>
                      <a:pt x="322" y="1830"/>
                    </a:lnTo>
                    <a:cubicBezTo>
                      <a:pt x="233" y="1767"/>
                      <a:pt x="170" y="1633"/>
                      <a:pt x="170" y="1455"/>
                    </a:cubicBezTo>
                    <a:cubicBezTo>
                      <a:pt x="170" y="1437"/>
                      <a:pt x="170" y="1419"/>
                      <a:pt x="170" y="1401"/>
                    </a:cubicBezTo>
                    <a:lnTo>
                      <a:pt x="1" y="1437"/>
                    </a:lnTo>
                    <a:cubicBezTo>
                      <a:pt x="1" y="1428"/>
                      <a:pt x="1" y="1419"/>
                      <a:pt x="10" y="1410"/>
                    </a:cubicBezTo>
                    <a:lnTo>
                      <a:pt x="10" y="1401"/>
                    </a:lnTo>
                    <a:cubicBezTo>
                      <a:pt x="28" y="1330"/>
                      <a:pt x="54" y="1259"/>
                      <a:pt x="81" y="1196"/>
                    </a:cubicBezTo>
                    <a:cubicBezTo>
                      <a:pt x="99" y="1161"/>
                      <a:pt x="117" y="1116"/>
                      <a:pt x="135" y="1080"/>
                    </a:cubicBezTo>
                    <a:lnTo>
                      <a:pt x="251" y="1054"/>
                    </a:lnTo>
                    <a:cubicBezTo>
                      <a:pt x="340" y="839"/>
                      <a:pt x="474" y="643"/>
                      <a:pt x="643" y="500"/>
                    </a:cubicBezTo>
                    <a:lnTo>
                      <a:pt x="643" y="313"/>
                    </a:lnTo>
                    <a:cubicBezTo>
                      <a:pt x="679" y="277"/>
                      <a:pt x="714" y="233"/>
                      <a:pt x="750" y="197"/>
                    </a:cubicBezTo>
                    <a:cubicBezTo>
                      <a:pt x="759" y="188"/>
                      <a:pt x="777" y="170"/>
                      <a:pt x="786" y="161"/>
                    </a:cubicBezTo>
                    <a:cubicBezTo>
                      <a:pt x="804" y="144"/>
                      <a:pt x="821" y="135"/>
                      <a:pt x="839" y="117"/>
                    </a:cubicBezTo>
                    <a:cubicBezTo>
                      <a:pt x="866" y="99"/>
                      <a:pt x="884" y="81"/>
                      <a:pt x="911" y="54"/>
                    </a:cubicBezTo>
                    <a:lnTo>
                      <a:pt x="911" y="340"/>
                    </a:lnTo>
                    <a:cubicBezTo>
                      <a:pt x="1080" y="277"/>
                      <a:pt x="1223" y="322"/>
                      <a:pt x="1303" y="438"/>
                    </a:cubicBezTo>
                    <a:lnTo>
                      <a:pt x="1767" y="1"/>
                    </a:lnTo>
                    <a:cubicBezTo>
                      <a:pt x="1794" y="108"/>
                      <a:pt x="1803" y="215"/>
                      <a:pt x="1803" y="295"/>
                    </a:cubicBezTo>
                    <a:lnTo>
                      <a:pt x="1392" y="688"/>
                    </a:lnTo>
                    <a:cubicBezTo>
                      <a:pt x="1392" y="706"/>
                      <a:pt x="1392" y="723"/>
                      <a:pt x="1392" y="750"/>
                    </a:cubicBezTo>
                    <a:cubicBezTo>
                      <a:pt x="1392" y="920"/>
                      <a:pt x="1339" y="1116"/>
                      <a:pt x="1250" y="1294"/>
                    </a:cubicBezTo>
                    <a:lnTo>
                      <a:pt x="1446" y="1491"/>
                    </a:lnTo>
                    <a:cubicBezTo>
                      <a:pt x="1384" y="1607"/>
                      <a:pt x="1312" y="1714"/>
                      <a:pt x="1232" y="1812"/>
                    </a:cubicBezTo>
                    <a:lnTo>
                      <a:pt x="1027" y="1607"/>
                    </a:lnTo>
                    <a:cubicBezTo>
                      <a:pt x="955" y="1687"/>
                      <a:pt x="875" y="1758"/>
                      <a:pt x="786" y="1803"/>
                    </a:cubicBezTo>
                    <a:cubicBezTo>
                      <a:pt x="697" y="1856"/>
                      <a:pt x="616" y="1883"/>
                      <a:pt x="545" y="1892"/>
                    </a:cubicBezTo>
                    <a:lnTo>
                      <a:pt x="251" y="2525"/>
                    </a:lnTo>
                    <a:cubicBezTo>
                      <a:pt x="215" y="2525"/>
                      <a:pt x="188" y="2534"/>
                      <a:pt x="161" y="2534"/>
                    </a:cubicBezTo>
                    <a:cubicBezTo>
                      <a:pt x="135" y="2534"/>
                      <a:pt x="108" y="2525"/>
                      <a:pt x="81" y="2525"/>
                    </a:cubicBezTo>
                    <a:lnTo>
                      <a:pt x="72" y="252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2983;p67">
                <a:extLst>
                  <a:ext uri="{FF2B5EF4-FFF2-40B4-BE49-F238E27FC236}">
                    <a16:creationId xmlns:a16="http://schemas.microsoft.com/office/drawing/2014/main" id="{02053433-9BB5-B758-D8FC-276EF9B1C8BE}"/>
                  </a:ext>
                </a:extLst>
              </p:cNvPr>
              <p:cNvSpPr/>
              <p:nvPr/>
            </p:nvSpPr>
            <p:spPr>
              <a:xfrm>
                <a:off x="10808169" y="3398851"/>
                <a:ext cx="19208" cy="2325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63" extrusionOk="0">
                    <a:moveTo>
                      <a:pt x="1" y="366"/>
                    </a:moveTo>
                    <a:cubicBezTo>
                      <a:pt x="1" y="241"/>
                      <a:pt x="81" y="90"/>
                      <a:pt x="188" y="27"/>
                    </a:cubicBezTo>
                    <a:cubicBezTo>
                      <a:pt x="242" y="0"/>
                      <a:pt x="286" y="0"/>
                      <a:pt x="322" y="18"/>
                    </a:cubicBezTo>
                    <a:lnTo>
                      <a:pt x="322" y="18"/>
                    </a:lnTo>
                    <a:lnTo>
                      <a:pt x="322" y="18"/>
                    </a:lnTo>
                    <a:lnTo>
                      <a:pt x="465" y="98"/>
                    </a:lnTo>
                    <a:lnTo>
                      <a:pt x="188" y="562"/>
                    </a:lnTo>
                    <a:lnTo>
                      <a:pt x="54" y="482"/>
                    </a:lnTo>
                    <a:lnTo>
                      <a:pt x="54" y="482"/>
                    </a:lnTo>
                    <a:lnTo>
                      <a:pt x="54" y="482"/>
                    </a:lnTo>
                    <a:lnTo>
                      <a:pt x="54" y="482"/>
                    </a:lnTo>
                    <a:cubicBezTo>
                      <a:pt x="19" y="464"/>
                      <a:pt x="1" y="420"/>
                      <a:pt x="1" y="366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2984;p67">
                <a:extLst>
                  <a:ext uri="{FF2B5EF4-FFF2-40B4-BE49-F238E27FC236}">
                    <a16:creationId xmlns:a16="http://schemas.microsoft.com/office/drawing/2014/main" id="{A157F1C4-A474-AA83-9C9B-CB477437DFB9}"/>
                  </a:ext>
                </a:extLst>
              </p:cNvPr>
              <p:cNvSpPr/>
              <p:nvPr/>
            </p:nvSpPr>
            <p:spPr>
              <a:xfrm>
                <a:off x="10813704" y="3400668"/>
                <a:ext cx="15903" cy="2325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563" extrusionOk="0">
                    <a:moveTo>
                      <a:pt x="1" y="393"/>
                    </a:moveTo>
                    <a:cubicBezTo>
                      <a:pt x="1" y="518"/>
                      <a:pt x="81" y="563"/>
                      <a:pt x="188" y="509"/>
                    </a:cubicBezTo>
                    <a:cubicBezTo>
                      <a:pt x="295" y="447"/>
                      <a:pt x="384" y="295"/>
                      <a:pt x="384" y="170"/>
                    </a:cubicBezTo>
                    <a:cubicBezTo>
                      <a:pt x="384" y="54"/>
                      <a:pt x="295" y="1"/>
                      <a:pt x="188" y="63"/>
                    </a:cubicBezTo>
                    <a:cubicBezTo>
                      <a:pt x="81" y="126"/>
                      <a:pt x="1" y="277"/>
                      <a:pt x="1" y="393"/>
                    </a:cubicBez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2985;p67">
                <a:extLst>
                  <a:ext uri="{FF2B5EF4-FFF2-40B4-BE49-F238E27FC236}">
                    <a16:creationId xmlns:a16="http://schemas.microsoft.com/office/drawing/2014/main" id="{7973245A-6563-2B37-3E39-A7B3C1129C89}"/>
                  </a:ext>
                </a:extLst>
              </p:cNvPr>
              <p:cNvSpPr/>
              <p:nvPr/>
            </p:nvSpPr>
            <p:spPr>
              <a:xfrm>
                <a:off x="10562018" y="2567124"/>
                <a:ext cx="1236003" cy="1007531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24391" extrusionOk="0">
                    <a:moveTo>
                      <a:pt x="1" y="19484"/>
                    </a:moveTo>
                    <a:lnTo>
                      <a:pt x="1" y="24391"/>
                    </a:lnTo>
                    <a:lnTo>
                      <a:pt x="4479" y="21920"/>
                    </a:lnTo>
                    <a:lnTo>
                      <a:pt x="4631" y="21821"/>
                    </a:lnTo>
                    <a:cubicBezTo>
                      <a:pt x="4595" y="21679"/>
                      <a:pt x="4577" y="21518"/>
                      <a:pt x="4577" y="21331"/>
                    </a:cubicBezTo>
                    <a:cubicBezTo>
                      <a:pt x="4577" y="20207"/>
                      <a:pt x="5371" y="18824"/>
                      <a:pt x="6352" y="18262"/>
                    </a:cubicBezTo>
                    <a:cubicBezTo>
                      <a:pt x="7289" y="17727"/>
                      <a:pt x="8056" y="18101"/>
                      <a:pt x="8128" y="19109"/>
                    </a:cubicBezTo>
                    <a:cubicBezTo>
                      <a:pt x="8137" y="19163"/>
                      <a:pt x="8137" y="19216"/>
                      <a:pt x="8137" y="19270"/>
                    </a:cubicBezTo>
                    <a:lnTo>
                      <a:pt x="8137" y="19279"/>
                    </a:lnTo>
                    <a:cubicBezTo>
                      <a:pt x="8137" y="19332"/>
                      <a:pt x="8137" y="19377"/>
                      <a:pt x="8128" y="19431"/>
                    </a:cubicBezTo>
                    <a:cubicBezTo>
                      <a:pt x="8128" y="19448"/>
                      <a:pt x="8128" y="19466"/>
                      <a:pt x="8128" y="19484"/>
                    </a:cubicBezTo>
                    <a:cubicBezTo>
                      <a:pt x="8119" y="19547"/>
                      <a:pt x="8119" y="19609"/>
                      <a:pt x="8110" y="19663"/>
                    </a:cubicBezTo>
                    <a:cubicBezTo>
                      <a:pt x="8101" y="19725"/>
                      <a:pt x="8092" y="19770"/>
                      <a:pt x="8083" y="19832"/>
                    </a:cubicBezTo>
                    <a:lnTo>
                      <a:pt x="8092" y="19823"/>
                    </a:lnTo>
                    <a:lnTo>
                      <a:pt x="17040" y="14435"/>
                    </a:lnTo>
                    <a:lnTo>
                      <a:pt x="23499" y="10545"/>
                    </a:lnTo>
                    <a:cubicBezTo>
                      <a:pt x="23490" y="10474"/>
                      <a:pt x="23490" y="10394"/>
                      <a:pt x="23490" y="10313"/>
                    </a:cubicBezTo>
                    <a:lnTo>
                      <a:pt x="23490" y="10295"/>
                    </a:lnTo>
                    <a:cubicBezTo>
                      <a:pt x="23490" y="10251"/>
                      <a:pt x="23490" y="10215"/>
                      <a:pt x="23490" y="10171"/>
                    </a:cubicBezTo>
                    <a:cubicBezTo>
                      <a:pt x="23490" y="10153"/>
                      <a:pt x="23490" y="10144"/>
                      <a:pt x="23499" y="10126"/>
                    </a:cubicBezTo>
                    <a:cubicBezTo>
                      <a:pt x="23499" y="10117"/>
                      <a:pt x="23499" y="10099"/>
                      <a:pt x="23499" y="10090"/>
                    </a:cubicBezTo>
                    <a:cubicBezTo>
                      <a:pt x="23508" y="10028"/>
                      <a:pt x="23508" y="9974"/>
                      <a:pt x="23525" y="9912"/>
                    </a:cubicBezTo>
                    <a:lnTo>
                      <a:pt x="23525" y="9903"/>
                    </a:lnTo>
                    <a:cubicBezTo>
                      <a:pt x="23534" y="9841"/>
                      <a:pt x="23543" y="9778"/>
                      <a:pt x="23552" y="9716"/>
                    </a:cubicBezTo>
                    <a:cubicBezTo>
                      <a:pt x="23766" y="8743"/>
                      <a:pt x="24453" y="7708"/>
                      <a:pt x="25274" y="7244"/>
                    </a:cubicBezTo>
                    <a:cubicBezTo>
                      <a:pt x="26112" y="6763"/>
                      <a:pt x="26817" y="7021"/>
                      <a:pt x="27005" y="7807"/>
                    </a:cubicBezTo>
                    <a:cubicBezTo>
                      <a:pt x="27014" y="7851"/>
                      <a:pt x="27022" y="7905"/>
                      <a:pt x="27031" y="7958"/>
                    </a:cubicBezTo>
                    <a:cubicBezTo>
                      <a:pt x="27040" y="8021"/>
                      <a:pt x="27049" y="8092"/>
                      <a:pt x="27049" y="8163"/>
                    </a:cubicBezTo>
                    <a:cubicBezTo>
                      <a:pt x="27049" y="8199"/>
                      <a:pt x="27049" y="8226"/>
                      <a:pt x="27049" y="8253"/>
                    </a:cubicBezTo>
                    <a:cubicBezTo>
                      <a:pt x="27049" y="8333"/>
                      <a:pt x="27049" y="8422"/>
                      <a:pt x="27040" y="8502"/>
                    </a:cubicBezTo>
                    <a:lnTo>
                      <a:pt x="29110" y="7307"/>
                    </a:lnTo>
                    <a:lnTo>
                      <a:pt x="29922" y="6843"/>
                    </a:lnTo>
                    <a:lnTo>
                      <a:pt x="29922" y="1963"/>
                    </a:lnTo>
                    <a:lnTo>
                      <a:pt x="25898" y="2820"/>
                    </a:lnTo>
                    <a:lnTo>
                      <a:pt x="24864" y="1"/>
                    </a:lnTo>
                    <a:lnTo>
                      <a:pt x="11562" y="8083"/>
                    </a:lnTo>
                    <a:lnTo>
                      <a:pt x="9983" y="12419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2986;p67">
                <a:extLst>
                  <a:ext uri="{FF2B5EF4-FFF2-40B4-BE49-F238E27FC236}">
                    <a16:creationId xmlns:a16="http://schemas.microsoft.com/office/drawing/2014/main" id="{A6564C92-3D14-1990-705A-21EABA720AE5}"/>
                  </a:ext>
                </a:extLst>
              </p:cNvPr>
              <p:cNvSpPr/>
              <p:nvPr/>
            </p:nvSpPr>
            <p:spPr>
              <a:xfrm>
                <a:off x="10987279" y="2716740"/>
                <a:ext cx="633492" cy="562360"/>
              </a:xfrm>
              <a:custGeom>
                <a:avLst/>
                <a:gdLst/>
                <a:ahLst/>
                <a:cxnLst/>
                <a:rect l="l" t="t" r="r" b="b"/>
                <a:pathLst>
                  <a:path w="15336" h="13614" extrusionOk="0">
                    <a:moveTo>
                      <a:pt x="0" y="9261"/>
                    </a:moveTo>
                    <a:lnTo>
                      <a:pt x="0" y="13614"/>
                    </a:lnTo>
                    <a:lnTo>
                      <a:pt x="170" y="13516"/>
                    </a:lnTo>
                    <a:lnTo>
                      <a:pt x="12900" y="5764"/>
                    </a:lnTo>
                    <a:cubicBezTo>
                      <a:pt x="12900" y="5746"/>
                      <a:pt x="12900" y="5737"/>
                      <a:pt x="12900" y="5719"/>
                    </a:cubicBezTo>
                    <a:cubicBezTo>
                      <a:pt x="12900" y="4595"/>
                      <a:pt x="13694" y="3212"/>
                      <a:pt x="14685" y="2650"/>
                    </a:cubicBezTo>
                    <a:cubicBezTo>
                      <a:pt x="14916" y="2516"/>
                      <a:pt x="15131" y="2436"/>
                      <a:pt x="15336" y="2409"/>
                    </a:cubicBezTo>
                    <a:lnTo>
                      <a:pt x="15336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2987;p67">
                <a:extLst>
                  <a:ext uri="{FF2B5EF4-FFF2-40B4-BE49-F238E27FC236}">
                    <a16:creationId xmlns:a16="http://schemas.microsoft.com/office/drawing/2014/main" id="{0BF7ABA0-0394-4C0A-1D28-6AD8AA9269B6}"/>
                  </a:ext>
                </a:extLst>
              </p:cNvPr>
              <p:cNvSpPr/>
              <p:nvPr/>
            </p:nvSpPr>
            <p:spPr>
              <a:xfrm>
                <a:off x="10994259" y="2718227"/>
                <a:ext cx="619530" cy="548729"/>
              </a:xfrm>
              <a:custGeom>
                <a:avLst/>
                <a:gdLst/>
                <a:ahLst/>
                <a:cxnLst/>
                <a:rect l="l" t="t" r="r" b="b"/>
                <a:pathLst>
                  <a:path w="14998" h="13284" extrusionOk="0">
                    <a:moveTo>
                      <a:pt x="12562" y="5629"/>
                    </a:moveTo>
                    <a:cubicBezTo>
                      <a:pt x="12589" y="4461"/>
                      <a:pt x="13418" y="3051"/>
                      <a:pt x="14426" y="2462"/>
                    </a:cubicBezTo>
                    <a:cubicBezTo>
                      <a:pt x="14623" y="2355"/>
                      <a:pt x="14810" y="2275"/>
                      <a:pt x="14997" y="2230"/>
                    </a:cubicBezTo>
                    <a:lnTo>
                      <a:pt x="14997" y="0"/>
                    </a:lnTo>
                    <a:lnTo>
                      <a:pt x="1" y="9010"/>
                    </a:lnTo>
                    <a:lnTo>
                      <a:pt x="1" y="13284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2988;p67">
                <a:extLst>
                  <a:ext uri="{FF2B5EF4-FFF2-40B4-BE49-F238E27FC236}">
                    <a16:creationId xmlns:a16="http://schemas.microsoft.com/office/drawing/2014/main" id="{0D2CCDA7-9ACD-39B1-7D73-9AD8FFCE95BE}"/>
                  </a:ext>
                </a:extLst>
              </p:cNvPr>
              <p:cNvSpPr/>
              <p:nvPr/>
            </p:nvSpPr>
            <p:spPr>
              <a:xfrm>
                <a:off x="10562018" y="2653002"/>
                <a:ext cx="1236003" cy="724120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17530" extrusionOk="0">
                    <a:moveTo>
                      <a:pt x="1" y="17530"/>
                    </a:moveTo>
                    <a:lnTo>
                      <a:pt x="29922" y="0"/>
                    </a:lnTo>
                    <a:lnTo>
                      <a:pt x="25907" y="857"/>
                    </a:lnTo>
                    <a:lnTo>
                      <a:pt x="10295" y="10250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2989;p67">
                <a:extLst>
                  <a:ext uri="{FF2B5EF4-FFF2-40B4-BE49-F238E27FC236}">
                    <a16:creationId xmlns:a16="http://schemas.microsoft.com/office/drawing/2014/main" id="{127546DB-8AED-E565-9696-E30BD4F8FF4C}"/>
                  </a:ext>
                </a:extLst>
              </p:cNvPr>
              <p:cNvSpPr/>
              <p:nvPr/>
            </p:nvSpPr>
            <p:spPr>
              <a:xfrm>
                <a:off x="10562018" y="2648211"/>
                <a:ext cx="1236003" cy="723790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17522" extrusionOk="0">
                    <a:moveTo>
                      <a:pt x="1" y="17521"/>
                    </a:moveTo>
                    <a:lnTo>
                      <a:pt x="29922" y="0"/>
                    </a:lnTo>
                    <a:lnTo>
                      <a:pt x="25907" y="857"/>
                    </a:lnTo>
                    <a:lnTo>
                      <a:pt x="10295" y="10242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2990;p67">
                <a:extLst>
                  <a:ext uri="{FF2B5EF4-FFF2-40B4-BE49-F238E27FC236}">
                    <a16:creationId xmlns:a16="http://schemas.microsoft.com/office/drawing/2014/main" id="{F614138F-2D54-D3A3-0E4C-7C1F97AD6FBB}"/>
                  </a:ext>
                </a:extLst>
              </p:cNvPr>
              <p:cNvSpPr/>
              <p:nvPr/>
            </p:nvSpPr>
            <p:spPr>
              <a:xfrm>
                <a:off x="10987279" y="2591082"/>
                <a:ext cx="633492" cy="480200"/>
              </a:xfrm>
              <a:custGeom>
                <a:avLst/>
                <a:gdLst/>
                <a:ahLst/>
                <a:cxnLst/>
                <a:rect l="l" t="t" r="r" b="b"/>
                <a:pathLst>
                  <a:path w="15336" h="11625" extrusionOk="0">
                    <a:moveTo>
                      <a:pt x="15336" y="2365"/>
                    </a:moveTo>
                    <a:lnTo>
                      <a:pt x="14390" y="1"/>
                    </a:lnTo>
                    <a:lnTo>
                      <a:pt x="1419" y="7887"/>
                    </a:lnTo>
                    <a:lnTo>
                      <a:pt x="0" y="1162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2991;p67">
                <a:extLst>
                  <a:ext uri="{FF2B5EF4-FFF2-40B4-BE49-F238E27FC236}">
                    <a16:creationId xmlns:a16="http://schemas.microsoft.com/office/drawing/2014/main" id="{651040DD-C8B7-CDCF-33A1-C3B6D6CA28B5}"/>
                  </a:ext>
                </a:extLst>
              </p:cNvPr>
              <p:cNvSpPr/>
              <p:nvPr/>
            </p:nvSpPr>
            <p:spPr>
              <a:xfrm>
                <a:off x="11000910" y="2601038"/>
                <a:ext cx="611392" cy="454383"/>
              </a:xfrm>
              <a:custGeom>
                <a:avLst/>
                <a:gdLst/>
                <a:ahLst/>
                <a:cxnLst/>
                <a:rect l="l" t="t" r="r" b="b"/>
                <a:pathLst>
                  <a:path w="14801" h="11000" extrusionOk="0">
                    <a:moveTo>
                      <a:pt x="1" y="11000"/>
                    </a:moveTo>
                    <a:lnTo>
                      <a:pt x="2704" y="9367"/>
                    </a:lnTo>
                    <a:lnTo>
                      <a:pt x="9082" y="5514"/>
                    </a:lnTo>
                    <a:lnTo>
                      <a:pt x="12624" y="3364"/>
                    </a:lnTo>
                    <a:lnTo>
                      <a:pt x="14783" y="2061"/>
                    </a:lnTo>
                    <a:lnTo>
                      <a:pt x="14801" y="2052"/>
                    </a:lnTo>
                    <a:lnTo>
                      <a:pt x="13971" y="0"/>
                    </a:lnTo>
                    <a:lnTo>
                      <a:pt x="10242" y="2266"/>
                    </a:lnTo>
                    <a:lnTo>
                      <a:pt x="6709" y="4425"/>
                    </a:lnTo>
                    <a:lnTo>
                      <a:pt x="1223" y="7762"/>
                    </a:lnTo>
                    <a:lnTo>
                      <a:pt x="928" y="854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2992;p67">
                <a:extLst>
                  <a:ext uri="{FF2B5EF4-FFF2-40B4-BE49-F238E27FC236}">
                    <a16:creationId xmlns:a16="http://schemas.microsoft.com/office/drawing/2014/main" id="{4B04D9EA-F0A7-8411-C7D7-0BAD48261386}"/>
                  </a:ext>
                </a:extLst>
              </p:cNvPr>
              <p:cNvSpPr/>
              <p:nvPr/>
            </p:nvSpPr>
            <p:spPr>
              <a:xfrm>
                <a:off x="11039243" y="2783823"/>
                <a:ext cx="336863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8155" h="4943" extrusionOk="0">
                    <a:moveTo>
                      <a:pt x="0" y="4122"/>
                    </a:moveTo>
                    <a:lnTo>
                      <a:pt x="1776" y="4942"/>
                    </a:lnTo>
                    <a:lnTo>
                      <a:pt x="8154" y="1089"/>
                    </a:lnTo>
                    <a:lnTo>
                      <a:pt x="5781" y="0"/>
                    </a:lnTo>
                    <a:lnTo>
                      <a:pt x="295" y="333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2993;p67">
                <a:extLst>
                  <a:ext uri="{FF2B5EF4-FFF2-40B4-BE49-F238E27FC236}">
                    <a16:creationId xmlns:a16="http://schemas.microsoft.com/office/drawing/2014/main" id="{FC9D4088-7468-8995-5B52-92EB99654ADB}"/>
                  </a:ext>
                </a:extLst>
              </p:cNvPr>
              <p:cNvSpPr/>
              <p:nvPr/>
            </p:nvSpPr>
            <p:spPr>
              <a:xfrm>
                <a:off x="11522706" y="2601038"/>
                <a:ext cx="89224" cy="85176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2062" extrusionOk="0">
                    <a:moveTo>
                      <a:pt x="1" y="821"/>
                    </a:moveTo>
                    <a:lnTo>
                      <a:pt x="2151" y="2061"/>
                    </a:lnTo>
                    <a:lnTo>
                      <a:pt x="2160" y="2052"/>
                    </a:lnTo>
                    <a:lnTo>
                      <a:pt x="1339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2994;p67">
                <a:extLst>
                  <a:ext uri="{FF2B5EF4-FFF2-40B4-BE49-F238E27FC236}">
                    <a16:creationId xmlns:a16="http://schemas.microsoft.com/office/drawing/2014/main" id="{8147EBFF-B6DB-E754-FE79-44D1089C4FA1}"/>
                  </a:ext>
                </a:extLst>
              </p:cNvPr>
              <p:cNvSpPr/>
              <p:nvPr/>
            </p:nvSpPr>
            <p:spPr>
              <a:xfrm>
                <a:off x="11423940" y="2601038"/>
                <a:ext cx="188362" cy="13895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3364" extrusionOk="0">
                    <a:moveTo>
                      <a:pt x="1" y="2266"/>
                    </a:moveTo>
                    <a:lnTo>
                      <a:pt x="2383" y="3364"/>
                    </a:lnTo>
                    <a:lnTo>
                      <a:pt x="4542" y="2061"/>
                    </a:lnTo>
                    <a:lnTo>
                      <a:pt x="4560" y="2052"/>
                    </a:lnTo>
                    <a:lnTo>
                      <a:pt x="373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2995;p67">
                <a:extLst>
                  <a:ext uri="{FF2B5EF4-FFF2-40B4-BE49-F238E27FC236}">
                    <a16:creationId xmlns:a16="http://schemas.microsoft.com/office/drawing/2014/main" id="{90B29C42-63CC-55F8-B12A-F5465FC13F27}"/>
                  </a:ext>
                </a:extLst>
              </p:cNvPr>
              <p:cNvSpPr/>
              <p:nvPr/>
            </p:nvSpPr>
            <p:spPr>
              <a:xfrm>
                <a:off x="10169927" y="3148982"/>
                <a:ext cx="392132" cy="424930"/>
              </a:xfrm>
              <a:custGeom>
                <a:avLst/>
                <a:gdLst/>
                <a:ahLst/>
                <a:cxnLst/>
                <a:rect l="l" t="t" r="r" b="b"/>
                <a:pathLst>
                  <a:path w="9493" h="10287" extrusionOk="0">
                    <a:moveTo>
                      <a:pt x="9493" y="10287"/>
                    </a:moveTo>
                    <a:lnTo>
                      <a:pt x="1" y="4881"/>
                    </a:lnTo>
                    <a:lnTo>
                      <a:pt x="1" y="1"/>
                    </a:lnTo>
                    <a:lnTo>
                      <a:pt x="9493" y="5398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2996;p67">
                <a:extLst>
                  <a:ext uri="{FF2B5EF4-FFF2-40B4-BE49-F238E27FC236}">
                    <a16:creationId xmlns:a16="http://schemas.microsoft.com/office/drawing/2014/main" id="{B45EF4CD-752F-2DBD-4051-784CB1A59505}"/>
                  </a:ext>
                </a:extLst>
              </p:cNvPr>
              <p:cNvSpPr/>
              <p:nvPr/>
            </p:nvSpPr>
            <p:spPr>
              <a:xfrm>
                <a:off x="10169927" y="2857144"/>
                <a:ext cx="804505" cy="514857"/>
              </a:xfrm>
              <a:custGeom>
                <a:avLst/>
                <a:gdLst/>
                <a:ahLst/>
                <a:cxnLst/>
                <a:rect l="l" t="t" r="r" b="b"/>
                <a:pathLst>
                  <a:path w="19476" h="12464" extrusionOk="0">
                    <a:moveTo>
                      <a:pt x="9493" y="12463"/>
                    </a:moveTo>
                    <a:lnTo>
                      <a:pt x="1" y="7066"/>
                    </a:lnTo>
                    <a:lnTo>
                      <a:pt x="9983" y="0"/>
                    </a:lnTo>
                    <a:lnTo>
                      <a:pt x="19475" y="5398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2997;p67">
                <a:extLst>
                  <a:ext uri="{FF2B5EF4-FFF2-40B4-BE49-F238E27FC236}">
                    <a16:creationId xmlns:a16="http://schemas.microsoft.com/office/drawing/2014/main" id="{703F0575-4161-3924-3FB4-AAF7861F2742}"/>
                  </a:ext>
                </a:extLst>
              </p:cNvPr>
              <p:cNvSpPr/>
              <p:nvPr/>
            </p:nvSpPr>
            <p:spPr>
              <a:xfrm>
                <a:off x="10647524" y="2343816"/>
                <a:ext cx="941563" cy="556866"/>
              </a:xfrm>
              <a:custGeom>
                <a:avLst/>
                <a:gdLst/>
                <a:ahLst/>
                <a:cxnLst/>
                <a:rect l="l" t="t" r="r" b="b"/>
                <a:pathLst>
                  <a:path w="22794" h="13481" extrusionOk="0">
                    <a:moveTo>
                      <a:pt x="9492" y="13480"/>
                    </a:moveTo>
                    <a:lnTo>
                      <a:pt x="22794" y="5407"/>
                    </a:lnTo>
                    <a:lnTo>
                      <a:pt x="13293" y="1"/>
                    </a:lnTo>
                    <a:lnTo>
                      <a:pt x="0" y="8083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2998;p67">
                <a:extLst>
                  <a:ext uri="{FF2B5EF4-FFF2-40B4-BE49-F238E27FC236}">
                    <a16:creationId xmlns:a16="http://schemas.microsoft.com/office/drawing/2014/main" id="{648EFDC4-C6CB-753C-5C8F-7D95DCA0D4A0}"/>
                  </a:ext>
                </a:extLst>
              </p:cNvPr>
              <p:cNvSpPr/>
              <p:nvPr/>
            </p:nvSpPr>
            <p:spPr>
              <a:xfrm>
                <a:off x="10647524" y="2343816"/>
                <a:ext cx="941563" cy="333889"/>
              </a:xfrm>
              <a:custGeom>
                <a:avLst/>
                <a:gdLst/>
                <a:ahLst/>
                <a:cxnLst/>
                <a:rect l="l" t="t" r="r" b="b"/>
                <a:pathLst>
                  <a:path w="22794" h="8083" extrusionOk="0">
                    <a:moveTo>
                      <a:pt x="22794" y="5407"/>
                    </a:moveTo>
                    <a:lnTo>
                      <a:pt x="0" y="8083"/>
                    </a:lnTo>
                    <a:lnTo>
                      <a:pt x="1329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2999;p67">
                <a:extLst>
                  <a:ext uri="{FF2B5EF4-FFF2-40B4-BE49-F238E27FC236}">
                    <a16:creationId xmlns:a16="http://schemas.microsoft.com/office/drawing/2014/main" id="{C6BD3559-2BB3-79DA-0AC3-09C59FBFE1C3}"/>
                  </a:ext>
                </a:extLst>
              </p:cNvPr>
              <p:cNvSpPr/>
              <p:nvPr/>
            </p:nvSpPr>
            <p:spPr>
              <a:xfrm>
                <a:off x="10799701" y="2655935"/>
                <a:ext cx="634979" cy="245119"/>
              </a:xfrm>
              <a:custGeom>
                <a:avLst/>
                <a:gdLst/>
                <a:ahLst/>
                <a:cxnLst/>
                <a:rect l="l" t="t" r="r" b="b"/>
                <a:pathLst>
                  <a:path w="15372" h="5934" extrusionOk="0">
                    <a:moveTo>
                      <a:pt x="15372" y="1"/>
                    </a:moveTo>
                    <a:lnTo>
                      <a:pt x="1" y="2623"/>
                    </a:lnTo>
                    <a:lnTo>
                      <a:pt x="5808" y="593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3000;p67">
                <a:extLst>
                  <a:ext uri="{FF2B5EF4-FFF2-40B4-BE49-F238E27FC236}">
                    <a16:creationId xmlns:a16="http://schemas.microsoft.com/office/drawing/2014/main" id="{260DE4C5-47D5-5F17-8EE1-05E551B5F57E}"/>
                  </a:ext>
                </a:extLst>
              </p:cNvPr>
              <p:cNvSpPr/>
              <p:nvPr/>
            </p:nvSpPr>
            <p:spPr>
              <a:xfrm>
                <a:off x="10608447" y="2708272"/>
                <a:ext cx="145609" cy="138215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3346" extrusionOk="0">
                    <a:moveTo>
                      <a:pt x="1" y="3346"/>
                    </a:moveTo>
                    <a:lnTo>
                      <a:pt x="3524" y="1312"/>
                    </a:lnTo>
                    <a:lnTo>
                      <a:pt x="1214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3001;p67">
                <a:extLst>
                  <a:ext uri="{FF2B5EF4-FFF2-40B4-BE49-F238E27FC236}">
                    <a16:creationId xmlns:a16="http://schemas.microsoft.com/office/drawing/2014/main" id="{CB14024C-B86C-C5BD-6EBC-B2DE1346C413}"/>
                  </a:ext>
                </a:extLst>
              </p:cNvPr>
              <p:cNvSpPr/>
              <p:nvPr/>
            </p:nvSpPr>
            <p:spPr>
              <a:xfrm>
                <a:off x="10788300" y="2814391"/>
                <a:ext cx="21026" cy="22513"/>
              </a:xfrm>
              <a:custGeom>
                <a:avLst/>
                <a:gdLst/>
                <a:ahLst/>
                <a:cxnLst/>
                <a:rect l="l" t="t" r="r" b="b"/>
                <a:pathLst>
                  <a:path w="509" h="545" extrusionOk="0">
                    <a:moveTo>
                      <a:pt x="36" y="322"/>
                    </a:moveTo>
                    <a:lnTo>
                      <a:pt x="384" y="527"/>
                    </a:lnTo>
                    <a:cubicBezTo>
                      <a:pt x="410" y="545"/>
                      <a:pt x="446" y="536"/>
                      <a:pt x="455" y="500"/>
                    </a:cubicBezTo>
                    <a:lnTo>
                      <a:pt x="500" y="366"/>
                    </a:lnTo>
                    <a:cubicBezTo>
                      <a:pt x="509" y="340"/>
                      <a:pt x="500" y="313"/>
                      <a:pt x="473" y="304"/>
                    </a:cubicBezTo>
                    <a:lnTo>
                      <a:pt x="330" y="215"/>
                    </a:lnTo>
                    <a:lnTo>
                      <a:pt x="419" y="27"/>
                    </a:lnTo>
                    <a:lnTo>
                      <a:pt x="366" y="1"/>
                    </a:lnTo>
                    <a:lnTo>
                      <a:pt x="277" y="188"/>
                    </a:lnTo>
                    <a:lnTo>
                      <a:pt x="125" y="99"/>
                    </a:lnTo>
                    <a:cubicBezTo>
                      <a:pt x="98" y="81"/>
                      <a:pt x="63" y="90"/>
                      <a:pt x="54" y="126"/>
                    </a:cubicBezTo>
                    <a:lnTo>
                      <a:pt x="9" y="259"/>
                    </a:lnTo>
                    <a:cubicBezTo>
                      <a:pt x="0" y="286"/>
                      <a:pt x="9" y="313"/>
                      <a:pt x="36" y="322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3002;p67">
                <a:extLst>
                  <a:ext uri="{FF2B5EF4-FFF2-40B4-BE49-F238E27FC236}">
                    <a16:creationId xmlns:a16="http://schemas.microsoft.com/office/drawing/2014/main" id="{E2D7A94C-E6A4-F276-E351-2A69C81E5650}"/>
                  </a:ext>
                </a:extLst>
              </p:cNvPr>
              <p:cNvSpPr/>
              <p:nvPr/>
            </p:nvSpPr>
            <p:spPr>
              <a:xfrm>
                <a:off x="10607332" y="2834301"/>
                <a:ext cx="363754" cy="215253"/>
              </a:xfrm>
              <a:custGeom>
                <a:avLst/>
                <a:gdLst/>
                <a:ahLst/>
                <a:cxnLst/>
                <a:rect l="l" t="t" r="r" b="b"/>
                <a:pathLst>
                  <a:path w="8806" h="5211" extrusionOk="0">
                    <a:moveTo>
                      <a:pt x="1" y="322"/>
                    </a:moveTo>
                    <a:lnTo>
                      <a:pt x="536" y="0"/>
                    </a:lnTo>
                    <a:lnTo>
                      <a:pt x="8806" y="4675"/>
                    </a:lnTo>
                    <a:lnTo>
                      <a:pt x="8610" y="521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3003;p67">
                <a:extLst>
                  <a:ext uri="{FF2B5EF4-FFF2-40B4-BE49-F238E27FC236}">
                    <a16:creationId xmlns:a16="http://schemas.microsoft.com/office/drawing/2014/main" id="{7FA231B7-37E7-F3FE-8ABB-DB1E4822C631}"/>
                  </a:ext>
                </a:extLst>
              </p:cNvPr>
              <p:cNvSpPr/>
              <p:nvPr/>
            </p:nvSpPr>
            <p:spPr>
              <a:xfrm>
                <a:off x="10700935" y="2900641"/>
                <a:ext cx="297827" cy="148914"/>
              </a:xfrm>
              <a:custGeom>
                <a:avLst/>
                <a:gdLst/>
                <a:ahLst/>
                <a:cxnLst/>
                <a:rect l="l" t="t" r="r" b="b"/>
                <a:pathLst>
                  <a:path w="7210" h="3605" extrusionOk="0">
                    <a:moveTo>
                      <a:pt x="7209" y="1240"/>
                    </a:moveTo>
                    <a:lnTo>
                      <a:pt x="1" y="0"/>
                    </a:lnTo>
                    <a:lnTo>
                      <a:pt x="6344" y="360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3004;p67">
                <a:extLst>
                  <a:ext uri="{FF2B5EF4-FFF2-40B4-BE49-F238E27FC236}">
                    <a16:creationId xmlns:a16="http://schemas.microsoft.com/office/drawing/2014/main" id="{4100DE73-B2A3-B23D-0386-A7B0B3538BB1}"/>
                  </a:ext>
                </a:extLst>
              </p:cNvPr>
              <p:cNvSpPr/>
              <p:nvPr/>
            </p:nvSpPr>
            <p:spPr>
              <a:xfrm>
                <a:off x="10608076" y="2708272"/>
                <a:ext cx="405764" cy="201994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4890" extrusionOk="0">
                    <a:moveTo>
                      <a:pt x="9823" y="4889"/>
                    </a:moveTo>
                    <a:lnTo>
                      <a:pt x="1" y="3373"/>
                    </a:lnTo>
                    <a:lnTo>
                      <a:pt x="122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3005;p67">
                <a:extLst>
                  <a:ext uri="{FF2B5EF4-FFF2-40B4-BE49-F238E27FC236}">
                    <a16:creationId xmlns:a16="http://schemas.microsoft.com/office/drawing/2014/main" id="{A805694A-E91F-E457-3F35-29A3BB5D5933}"/>
                  </a:ext>
                </a:extLst>
              </p:cNvPr>
              <p:cNvSpPr/>
              <p:nvPr/>
            </p:nvSpPr>
            <p:spPr>
              <a:xfrm>
                <a:off x="10784211" y="2800016"/>
                <a:ext cx="53493" cy="54609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322" extrusionOk="0">
                    <a:moveTo>
                      <a:pt x="81" y="759"/>
                    </a:moveTo>
                    <a:lnTo>
                      <a:pt x="964" y="1285"/>
                    </a:lnTo>
                    <a:cubicBezTo>
                      <a:pt x="1045" y="1321"/>
                      <a:pt x="1134" y="1285"/>
                      <a:pt x="1161" y="1205"/>
                    </a:cubicBezTo>
                    <a:lnTo>
                      <a:pt x="1277" y="866"/>
                    </a:lnTo>
                    <a:cubicBezTo>
                      <a:pt x="1295" y="804"/>
                      <a:pt x="1268" y="732"/>
                      <a:pt x="1214" y="705"/>
                    </a:cubicBezTo>
                    <a:lnTo>
                      <a:pt x="840" y="482"/>
                    </a:lnTo>
                    <a:lnTo>
                      <a:pt x="1027" y="81"/>
                    </a:lnTo>
                    <a:lnTo>
                      <a:pt x="893" y="1"/>
                    </a:lnTo>
                    <a:lnTo>
                      <a:pt x="706" y="402"/>
                    </a:lnTo>
                    <a:lnTo>
                      <a:pt x="322" y="179"/>
                    </a:lnTo>
                    <a:cubicBezTo>
                      <a:pt x="251" y="135"/>
                      <a:pt x="153" y="170"/>
                      <a:pt x="135" y="250"/>
                    </a:cubicBezTo>
                    <a:lnTo>
                      <a:pt x="19" y="598"/>
                    </a:lnTo>
                    <a:cubicBezTo>
                      <a:pt x="1" y="661"/>
                      <a:pt x="28" y="732"/>
                      <a:pt x="81" y="759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3006;p67">
                <a:extLst>
                  <a:ext uri="{FF2B5EF4-FFF2-40B4-BE49-F238E27FC236}">
                    <a16:creationId xmlns:a16="http://schemas.microsoft.com/office/drawing/2014/main" id="{E31C672F-5FBC-2E42-C089-6953D8278F10}"/>
                  </a:ext>
                </a:extLst>
              </p:cNvPr>
              <p:cNvSpPr/>
              <p:nvPr/>
            </p:nvSpPr>
            <p:spPr>
              <a:xfrm>
                <a:off x="10260597" y="2888455"/>
                <a:ext cx="658565" cy="437446"/>
              </a:xfrm>
              <a:custGeom>
                <a:avLst/>
                <a:gdLst/>
                <a:ahLst/>
                <a:cxnLst/>
                <a:rect l="l" t="t" r="r" b="b"/>
                <a:pathLst>
                  <a:path w="15943" h="10590" extrusionOk="0">
                    <a:moveTo>
                      <a:pt x="15942" y="3881"/>
                    </a:moveTo>
                    <a:lnTo>
                      <a:pt x="5335" y="10590"/>
                    </a:lnTo>
                    <a:lnTo>
                      <a:pt x="0" y="7557"/>
                    </a:lnTo>
                    <a:lnTo>
                      <a:pt x="9126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3007;p67">
                <a:extLst>
                  <a:ext uri="{FF2B5EF4-FFF2-40B4-BE49-F238E27FC236}">
                    <a16:creationId xmlns:a16="http://schemas.microsoft.com/office/drawing/2014/main" id="{6175DB08-E5A8-C901-6FA9-2699D2B92EED}"/>
                  </a:ext>
                </a:extLst>
              </p:cNvPr>
              <p:cNvSpPr/>
              <p:nvPr/>
            </p:nvSpPr>
            <p:spPr>
              <a:xfrm>
                <a:off x="10253203" y="2884035"/>
                <a:ext cx="658194" cy="437446"/>
              </a:xfrm>
              <a:custGeom>
                <a:avLst/>
                <a:gdLst/>
                <a:ahLst/>
                <a:cxnLst/>
                <a:rect l="l" t="t" r="r" b="b"/>
                <a:pathLst>
                  <a:path w="15934" h="10590" extrusionOk="0">
                    <a:moveTo>
                      <a:pt x="15934" y="3881"/>
                    </a:moveTo>
                    <a:lnTo>
                      <a:pt x="5327" y="10590"/>
                    </a:lnTo>
                    <a:lnTo>
                      <a:pt x="1" y="7557"/>
                    </a:lnTo>
                    <a:lnTo>
                      <a:pt x="9118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3008;p67">
                <a:extLst>
                  <a:ext uri="{FF2B5EF4-FFF2-40B4-BE49-F238E27FC236}">
                    <a16:creationId xmlns:a16="http://schemas.microsoft.com/office/drawing/2014/main" id="{57DDE614-5215-608D-D5BD-7866AAD8ABAF}"/>
                  </a:ext>
                </a:extLst>
              </p:cNvPr>
              <p:cNvSpPr/>
              <p:nvPr/>
            </p:nvSpPr>
            <p:spPr>
              <a:xfrm>
                <a:off x="10362296" y="2958843"/>
                <a:ext cx="405392" cy="303693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7352" extrusionOk="0">
                    <a:moveTo>
                      <a:pt x="170" y="7352"/>
                    </a:moveTo>
                    <a:lnTo>
                      <a:pt x="9814" y="99"/>
                    </a:lnTo>
                    <a:lnTo>
                      <a:pt x="9662" y="1"/>
                    </a:lnTo>
                    <a:lnTo>
                      <a:pt x="0" y="725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3009;p67">
                <a:extLst>
                  <a:ext uri="{FF2B5EF4-FFF2-40B4-BE49-F238E27FC236}">
                    <a16:creationId xmlns:a16="http://schemas.microsoft.com/office/drawing/2014/main" id="{F3F1CDBC-E7F0-3134-A0AC-9E4C80511A20}"/>
                  </a:ext>
                </a:extLst>
              </p:cNvPr>
              <p:cNvSpPr/>
              <p:nvPr/>
            </p:nvSpPr>
            <p:spPr>
              <a:xfrm>
                <a:off x="10866785" y="3041045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0" y="366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63" y="40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3010;p67">
                <a:extLst>
                  <a:ext uri="{FF2B5EF4-FFF2-40B4-BE49-F238E27FC236}">
                    <a16:creationId xmlns:a16="http://schemas.microsoft.com/office/drawing/2014/main" id="{FEE020D4-BE8C-DC5F-2E49-2B487037260B}"/>
                  </a:ext>
                </a:extLst>
              </p:cNvPr>
              <p:cNvSpPr/>
              <p:nvPr/>
            </p:nvSpPr>
            <p:spPr>
              <a:xfrm>
                <a:off x="10860506" y="3037327"/>
                <a:ext cx="19208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03" extrusionOk="0">
                    <a:moveTo>
                      <a:pt x="1" y="358"/>
                    </a:moveTo>
                    <a:lnTo>
                      <a:pt x="402" y="1"/>
                    </a:lnTo>
                    <a:lnTo>
                      <a:pt x="465" y="37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3011;p67">
                <a:extLst>
                  <a:ext uri="{FF2B5EF4-FFF2-40B4-BE49-F238E27FC236}">
                    <a16:creationId xmlns:a16="http://schemas.microsoft.com/office/drawing/2014/main" id="{34949DD4-F713-9CB9-B750-2FF4F51587C9}"/>
                  </a:ext>
                </a:extLst>
              </p:cNvPr>
              <p:cNvSpPr/>
              <p:nvPr/>
            </p:nvSpPr>
            <p:spPr>
              <a:xfrm>
                <a:off x="10853897" y="3033651"/>
                <a:ext cx="19538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03" extrusionOk="0">
                    <a:moveTo>
                      <a:pt x="0" y="357"/>
                    </a:moveTo>
                    <a:lnTo>
                      <a:pt x="410" y="1"/>
                    </a:lnTo>
                    <a:lnTo>
                      <a:pt x="473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3012;p67">
                <a:extLst>
                  <a:ext uri="{FF2B5EF4-FFF2-40B4-BE49-F238E27FC236}">
                    <a16:creationId xmlns:a16="http://schemas.microsoft.com/office/drawing/2014/main" id="{F8CC41E7-E137-0026-C9CE-4B607CC86A68}"/>
                  </a:ext>
                </a:extLst>
              </p:cNvPr>
              <p:cNvSpPr/>
              <p:nvPr/>
            </p:nvSpPr>
            <p:spPr>
              <a:xfrm>
                <a:off x="10847618" y="3029975"/>
                <a:ext cx="19208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3" extrusionOk="0">
                    <a:moveTo>
                      <a:pt x="0" y="357"/>
                    </a:moveTo>
                    <a:lnTo>
                      <a:pt x="402" y="0"/>
                    </a:lnTo>
                    <a:lnTo>
                      <a:pt x="464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3013;p67">
                <a:extLst>
                  <a:ext uri="{FF2B5EF4-FFF2-40B4-BE49-F238E27FC236}">
                    <a16:creationId xmlns:a16="http://schemas.microsoft.com/office/drawing/2014/main" id="{BE9D74A7-01B9-324A-AE77-0AEE75510560}"/>
                  </a:ext>
                </a:extLst>
              </p:cNvPr>
              <p:cNvSpPr/>
              <p:nvPr/>
            </p:nvSpPr>
            <p:spPr>
              <a:xfrm>
                <a:off x="10840967" y="3026298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4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3014;p67">
                <a:extLst>
                  <a:ext uri="{FF2B5EF4-FFF2-40B4-BE49-F238E27FC236}">
                    <a16:creationId xmlns:a16="http://schemas.microsoft.com/office/drawing/2014/main" id="{7F5436DC-03B8-63C8-866B-9F11B62425E3}"/>
                  </a:ext>
                </a:extLst>
              </p:cNvPr>
              <p:cNvSpPr/>
              <p:nvPr/>
            </p:nvSpPr>
            <p:spPr>
              <a:xfrm>
                <a:off x="10834730" y="3022581"/>
                <a:ext cx="19208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4" extrusionOk="0">
                    <a:moveTo>
                      <a:pt x="0" y="358"/>
                    </a:moveTo>
                    <a:lnTo>
                      <a:pt x="402" y="1"/>
                    </a:lnTo>
                    <a:lnTo>
                      <a:pt x="464" y="37"/>
                    </a:lnTo>
                    <a:lnTo>
                      <a:pt x="63" y="39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3015;p67">
                <a:extLst>
                  <a:ext uri="{FF2B5EF4-FFF2-40B4-BE49-F238E27FC236}">
                    <a16:creationId xmlns:a16="http://schemas.microsoft.com/office/drawing/2014/main" id="{DA779CA0-733C-19DB-8724-98F85E17751C}"/>
                  </a:ext>
                </a:extLst>
              </p:cNvPr>
              <p:cNvSpPr/>
              <p:nvPr/>
            </p:nvSpPr>
            <p:spPr>
              <a:xfrm>
                <a:off x="10828079" y="3018904"/>
                <a:ext cx="1958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1" y="358"/>
                    </a:moveTo>
                    <a:lnTo>
                      <a:pt x="411" y="1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3016;p67">
                <a:extLst>
                  <a:ext uri="{FF2B5EF4-FFF2-40B4-BE49-F238E27FC236}">
                    <a16:creationId xmlns:a16="http://schemas.microsoft.com/office/drawing/2014/main" id="{82B72F4E-1CEB-32C1-B105-B8594FE5E731}"/>
                  </a:ext>
                </a:extLst>
              </p:cNvPr>
              <p:cNvSpPr/>
              <p:nvPr/>
            </p:nvSpPr>
            <p:spPr>
              <a:xfrm>
                <a:off x="10821470" y="3015228"/>
                <a:ext cx="19538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94" extrusionOk="0">
                    <a:moveTo>
                      <a:pt x="0" y="357"/>
                    </a:moveTo>
                    <a:lnTo>
                      <a:pt x="410" y="1"/>
                    </a:lnTo>
                    <a:lnTo>
                      <a:pt x="473" y="36"/>
                    </a:lnTo>
                    <a:lnTo>
                      <a:pt x="71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3017;p67">
                <a:extLst>
                  <a:ext uri="{FF2B5EF4-FFF2-40B4-BE49-F238E27FC236}">
                    <a16:creationId xmlns:a16="http://schemas.microsoft.com/office/drawing/2014/main" id="{A767D16D-F844-9F11-000D-278BFB03244D}"/>
                  </a:ext>
                </a:extLst>
              </p:cNvPr>
              <p:cNvSpPr/>
              <p:nvPr/>
            </p:nvSpPr>
            <p:spPr>
              <a:xfrm>
                <a:off x="10815191" y="3011552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0" y="357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3018;p67">
                <a:extLst>
                  <a:ext uri="{FF2B5EF4-FFF2-40B4-BE49-F238E27FC236}">
                    <a16:creationId xmlns:a16="http://schemas.microsoft.com/office/drawing/2014/main" id="{50871323-1E0F-64E7-3299-D52E8842F99B}"/>
                  </a:ext>
                </a:extLst>
              </p:cNvPr>
              <p:cNvSpPr/>
              <p:nvPr/>
            </p:nvSpPr>
            <p:spPr>
              <a:xfrm>
                <a:off x="10808541" y="3007875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4" y="36"/>
                    </a:lnTo>
                    <a:lnTo>
                      <a:pt x="72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3019;p67">
                <a:extLst>
                  <a:ext uri="{FF2B5EF4-FFF2-40B4-BE49-F238E27FC236}">
                    <a16:creationId xmlns:a16="http://schemas.microsoft.com/office/drawing/2014/main" id="{271EED13-97C7-286E-61C0-20DD809623B4}"/>
                  </a:ext>
                </a:extLst>
              </p:cNvPr>
              <p:cNvSpPr/>
              <p:nvPr/>
            </p:nvSpPr>
            <p:spPr>
              <a:xfrm>
                <a:off x="10802304" y="3004157"/>
                <a:ext cx="19538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94" extrusionOk="0">
                    <a:moveTo>
                      <a:pt x="0" y="358"/>
                    </a:moveTo>
                    <a:lnTo>
                      <a:pt x="410" y="1"/>
                    </a:lnTo>
                    <a:lnTo>
                      <a:pt x="473" y="37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3020;p67">
                <a:extLst>
                  <a:ext uri="{FF2B5EF4-FFF2-40B4-BE49-F238E27FC236}">
                    <a16:creationId xmlns:a16="http://schemas.microsoft.com/office/drawing/2014/main" id="{94D71C34-54B1-386E-ED5C-5E763DB5E349}"/>
                  </a:ext>
                </a:extLst>
              </p:cNvPr>
              <p:cNvSpPr/>
              <p:nvPr/>
            </p:nvSpPr>
            <p:spPr>
              <a:xfrm>
                <a:off x="10795653" y="3000481"/>
                <a:ext cx="1958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1" y="358"/>
                    </a:moveTo>
                    <a:lnTo>
                      <a:pt x="411" y="1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3021;p67">
                <a:extLst>
                  <a:ext uri="{FF2B5EF4-FFF2-40B4-BE49-F238E27FC236}">
                    <a16:creationId xmlns:a16="http://schemas.microsoft.com/office/drawing/2014/main" id="{4120B4BE-27F0-5D86-09EC-B4D7AC57F28E}"/>
                  </a:ext>
                </a:extLst>
              </p:cNvPr>
              <p:cNvSpPr/>
              <p:nvPr/>
            </p:nvSpPr>
            <p:spPr>
              <a:xfrm>
                <a:off x="10789374" y="2996433"/>
                <a:ext cx="1958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3" extrusionOk="0">
                    <a:moveTo>
                      <a:pt x="1" y="366"/>
                    </a:moveTo>
                    <a:lnTo>
                      <a:pt x="411" y="1"/>
                    </a:lnTo>
                    <a:lnTo>
                      <a:pt x="474" y="45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3022;p67">
                <a:extLst>
                  <a:ext uri="{FF2B5EF4-FFF2-40B4-BE49-F238E27FC236}">
                    <a16:creationId xmlns:a16="http://schemas.microsoft.com/office/drawing/2014/main" id="{E2A220DC-033D-74EE-E7F9-54A41D8F9306}"/>
                  </a:ext>
                </a:extLst>
              </p:cNvPr>
              <p:cNvSpPr/>
              <p:nvPr/>
            </p:nvSpPr>
            <p:spPr>
              <a:xfrm>
                <a:off x="10782765" y="2992757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0" y="366"/>
                    </a:moveTo>
                    <a:lnTo>
                      <a:pt x="411" y="0"/>
                    </a:lnTo>
                    <a:lnTo>
                      <a:pt x="473" y="45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3023;p67">
                <a:extLst>
                  <a:ext uri="{FF2B5EF4-FFF2-40B4-BE49-F238E27FC236}">
                    <a16:creationId xmlns:a16="http://schemas.microsoft.com/office/drawing/2014/main" id="{74D4A496-F899-A7A8-4D79-09F8DD48CD89}"/>
                  </a:ext>
                </a:extLst>
              </p:cNvPr>
              <p:cNvSpPr/>
              <p:nvPr/>
            </p:nvSpPr>
            <p:spPr>
              <a:xfrm>
                <a:off x="10776486" y="2989080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1" y="366"/>
                    </a:moveTo>
                    <a:lnTo>
                      <a:pt x="402" y="0"/>
                    </a:lnTo>
                    <a:lnTo>
                      <a:pt x="473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3024;p67">
                <a:extLst>
                  <a:ext uri="{FF2B5EF4-FFF2-40B4-BE49-F238E27FC236}">
                    <a16:creationId xmlns:a16="http://schemas.microsoft.com/office/drawing/2014/main" id="{A1B74DB9-F9E6-2B59-03CA-FB79AB87854B}"/>
                  </a:ext>
                </a:extLst>
              </p:cNvPr>
              <p:cNvSpPr/>
              <p:nvPr/>
            </p:nvSpPr>
            <p:spPr>
              <a:xfrm>
                <a:off x="10769877" y="2985363"/>
                <a:ext cx="19538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03" extrusionOk="0">
                    <a:moveTo>
                      <a:pt x="0" y="367"/>
                    </a:moveTo>
                    <a:lnTo>
                      <a:pt x="410" y="1"/>
                    </a:lnTo>
                    <a:lnTo>
                      <a:pt x="473" y="37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3025;p67">
                <a:extLst>
                  <a:ext uri="{FF2B5EF4-FFF2-40B4-BE49-F238E27FC236}">
                    <a16:creationId xmlns:a16="http://schemas.microsoft.com/office/drawing/2014/main" id="{D3085FEC-020C-2CED-354A-969F57025393}"/>
                  </a:ext>
                </a:extLst>
              </p:cNvPr>
              <p:cNvSpPr/>
              <p:nvPr/>
            </p:nvSpPr>
            <p:spPr>
              <a:xfrm>
                <a:off x="10763598" y="2981686"/>
                <a:ext cx="1958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3" extrusionOk="0">
                    <a:moveTo>
                      <a:pt x="0" y="367"/>
                    </a:moveTo>
                    <a:lnTo>
                      <a:pt x="402" y="1"/>
                    </a:lnTo>
                    <a:lnTo>
                      <a:pt x="473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3026;p67">
                <a:extLst>
                  <a:ext uri="{FF2B5EF4-FFF2-40B4-BE49-F238E27FC236}">
                    <a16:creationId xmlns:a16="http://schemas.microsoft.com/office/drawing/2014/main" id="{02E910B5-D444-FAEF-C36B-DF46A2A421C0}"/>
                  </a:ext>
                </a:extLst>
              </p:cNvPr>
              <p:cNvSpPr/>
              <p:nvPr/>
            </p:nvSpPr>
            <p:spPr>
              <a:xfrm>
                <a:off x="10756948" y="2978010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1" y="366"/>
                    </a:moveTo>
                    <a:lnTo>
                      <a:pt x="411" y="1"/>
                    </a:lnTo>
                    <a:lnTo>
                      <a:pt x="474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3027;p67">
                <a:extLst>
                  <a:ext uri="{FF2B5EF4-FFF2-40B4-BE49-F238E27FC236}">
                    <a16:creationId xmlns:a16="http://schemas.microsoft.com/office/drawing/2014/main" id="{1B4393C5-BE1B-614D-B67F-4B68F1FA1D89}"/>
                  </a:ext>
                </a:extLst>
              </p:cNvPr>
              <p:cNvSpPr/>
              <p:nvPr/>
            </p:nvSpPr>
            <p:spPr>
              <a:xfrm>
                <a:off x="10726380" y="2958843"/>
                <a:ext cx="1958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0" y="358"/>
                    </a:moveTo>
                    <a:lnTo>
                      <a:pt x="402" y="1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3028;p67">
                <a:extLst>
                  <a:ext uri="{FF2B5EF4-FFF2-40B4-BE49-F238E27FC236}">
                    <a16:creationId xmlns:a16="http://schemas.microsoft.com/office/drawing/2014/main" id="{5474653C-23A6-EC40-8F6E-771F0BD849B4}"/>
                  </a:ext>
                </a:extLst>
              </p:cNvPr>
              <p:cNvSpPr/>
              <p:nvPr/>
            </p:nvSpPr>
            <p:spPr>
              <a:xfrm>
                <a:off x="10719730" y="2955167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4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3029;p67">
                <a:extLst>
                  <a:ext uri="{FF2B5EF4-FFF2-40B4-BE49-F238E27FC236}">
                    <a16:creationId xmlns:a16="http://schemas.microsoft.com/office/drawing/2014/main" id="{B2F66BEA-D0E5-F7D0-D763-EED00C736035}"/>
                  </a:ext>
                </a:extLst>
              </p:cNvPr>
              <p:cNvSpPr/>
              <p:nvPr/>
            </p:nvSpPr>
            <p:spPr>
              <a:xfrm>
                <a:off x="10713492" y="2951490"/>
                <a:ext cx="19208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3" extrusionOk="0">
                    <a:moveTo>
                      <a:pt x="0" y="357"/>
                    </a:moveTo>
                    <a:lnTo>
                      <a:pt x="402" y="0"/>
                    </a:lnTo>
                    <a:lnTo>
                      <a:pt x="464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3030;p67">
                <a:extLst>
                  <a:ext uri="{FF2B5EF4-FFF2-40B4-BE49-F238E27FC236}">
                    <a16:creationId xmlns:a16="http://schemas.microsoft.com/office/drawing/2014/main" id="{23262476-C32F-2306-9D48-DF995AD9289F}"/>
                  </a:ext>
                </a:extLst>
              </p:cNvPr>
              <p:cNvSpPr/>
              <p:nvPr/>
            </p:nvSpPr>
            <p:spPr>
              <a:xfrm>
                <a:off x="10706842" y="2947814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3031;p67">
                <a:extLst>
                  <a:ext uri="{FF2B5EF4-FFF2-40B4-BE49-F238E27FC236}">
                    <a16:creationId xmlns:a16="http://schemas.microsoft.com/office/drawing/2014/main" id="{768492E1-E75A-8440-8686-CC270E186C2A}"/>
                  </a:ext>
                </a:extLst>
              </p:cNvPr>
              <p:cNvSpPr/>
              <p:nvPr/>
            </p:nvSpPr>
            <p:spPr>
              <a:xfrm>
                <a:off x="10700563" y="2944096"/>
                <a:ext cx="19208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4" extrusionOk="0">
                    <a:moveTo>
                      <a:pt x="1" y="358"/>
                    </a:moveTo>
                    <a:lnTo>
                      <a:pt x="402" y="1"/>
                    </a:lnTo>
                    <a:lnTo>
                      <a:pt x="465" y="37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3032;p67">
                <a:extLst>
                  <a:ext uri="{FF2B5EF4-FFF2-40B4-BE49-F238E27FC236}">
                    <a16:creationId xmlns:a16="http://schemas.microsoft.com/office/drawing/2014/main" id="{BC5025C8-0514-E9B2-235A-F7E339943F02}"/>
                  </a:ext>
                </a:extLst>
              </p:cNvPr>
              <p:cNvSpPr/>
              <p:nvPr/>
            </p:nvSpPr>
            <p:spPr>
              <a:xfrm>
                <a:off x="10693954" y="2940420"/>
                <a:ext cx="1958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0" y="357"/>
                    </a:moveTo>
                    <a:lnTo>
                      <a:pt x="411" y="1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3033;p67">
                <a:extLst>
                  <a:ext uri="{FF2B5EF4-FFF2-40B4-BE49-F238E27FC236}">
                    <a16:creationId xmlns:a16="http://schemas.microsoft.com/office/drawing/2014/main" id="{3DB479D4-48EF-3645-8039-F1F3420C67AA}"/>
                  </a:ext>
                </a:extLst>
              </p:cNvPr>
              <p:cNvSpPr/>
              <p:nvPr/>
            </p:nvSpPr>
            <p:spPr>
              <a:xfrm>
                <a:off x="10687675" y="2936744"/>
                <a:ext cx="19208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3" extrusionOk="0">
                    <a:moveTo>
                      <a:pt x="1" y="357"/>
                    </a:moveTo>
                    <a:lnTo>
                      <a:pt x="402" y="0"/>
                    </a:lnTo>
                    <a:lnTo>
                      <a:pt x="465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3034;p67">
                <a:extLst>
                  <a:ext uri="{FF2B5EF4-FFF2-40B4-BE49-F238E27FC236}">
                    <a16:creationId xmlns:a16="http://schemas.microsoft.com/office/drawing/2014/main" id="{E1E2EA85-E948-B7D3-971C-C96983195ACB}"/>
                  </a:ext>
                </a:extLst>
              </p:cNvPr>
              <p:cNvSpPr/>
              <p:nvPr/>
            </p:nvSpPr>
            <p:spPr>
              <a:xfrm>
                <a:off x="10681066" y="2933067"/>
                <a:ext cx="19538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93" extrusionOk="0">
                    <a:moveTo>
                      <a:pt x="0" y="357"/>
                    </a:moveTo>
                    <a:lnTo>
                      <a:pt x="410" y="0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3035;p67">
                <a:extLst>
                  <a:ext uri="{FF2B5EF4-FFF2-40B4-BE49-F238E27FC236}">
                    <a16:creationId xmlns:a16="http://schemas.microsoft.com/office/drawing/2014/main" id="{8809F4E4-579A-0836-6D50-8C32D65C1729}"/>
                  </a:ext>
                </a:extLst>
              </p:cNvPr>
              <p:cNvSpPr/>
              <p:nvPr/>
            </p:nvSpPr>
            <p:spPr>
              <a:xfrm>
                <a:off x="10674787" y="2929350"/>
                <a:ext cx="19208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4" extrusionOk="0">
                    <a:moveTo>
                      <a:pt x="0" y="358"/>
                    </a:moveTo>
                    <a:lnTo>
                      <a:pt x="402" y="1"/>
                    </a:lnTo>
                    <a:lnTo>
                      <a:pt x="464" y="37"/>
                    </a:lnTo>
                    <a:lnTo>
                      <a:pt x="63" y="39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3036;p67">
                <a:extLst>
                  <a:ext uri="{FF2B5EF4-FFF2-40B4-BE49-F238E27FC236}">
                    <a16:creationId xmlns:a16="http://schemas.microsoft.com/office/drawing/2014/main" id="{171A8F1A-C7B5-7189-7F2B-65D621B5BDEB}"/>
                  </a:ext>
                </a:extLst>
              </p:cNvPr>
              <p:cNvSpPr/>
              <p:nvPr/>
            </p:nvSpPr>
            <p:spPr>
              <a:xfrm>
                <a:off x="10668137" y="2925301"/>
                <a:ext cx="1958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3" extrusionOk="0">
                    <a:moveTo>
                      <a:pt x="1" y="367"/>
                    </a:moveTo>
                    <a:lnTo>
                      <a:pt x="411" y="1"/>
                    </a:lnTo>
                    <a:lnTo>
                      <a:pt x="474" y="45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3037;p67">
                <a:extLst>
                  <a:ext uri="{FF2B5EF4-FFF2-40B4-BE49-F238E27FC236}">
                    <a16:creationId xmlns:a16="http://schemas.microsoft.com/office/drawing/2014/main" id="{5056225F-41E0-853D-5175-0199F5EEFB87}"/>
                  </a:ext>
                </a:extLst>
              </p:cNvPr>
              <p:cNvSpPr/>
              <p:nvPr/>
            </p:nvSpPr>
            <p:spPr>
              <a:xfrm>
                <a:off x="10661899" y="2921625"/>
                <a:ext cx="19208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03" extrusionOk="0">
                    <a:moveTo>
                      <a:pt x="0" y="366"/>
                    </a:moveTo>
                    <a:lnTo>
                      <a:pt x="402" y="1"/>
                    </a:lnTo>
                    <a:lnTo>
                      <a:pt x="464" y="45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3038;p67">
                <a:extLst>
                  <a:ext uri="{FF2B5EF4-FFF2-40B4-BE49-F238E27FC236}">
                    <a16:creationId xmlns:a16="http://schemas.microsoft.com/office/drawing/2014/main" id="{7E69AE80-4156-52AB-C63A-CF7D21059CF9}"/>
                  </a:ext>
                </a:extLst>
              </p:cNvPr>
              <p:cNvSpPr/>
              <p:nvPr/>
            </p:nvSpPr>
            <p:spPr>
              <a:xfrm>
                <a:off x="10655249" y="2917949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1" y="366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3039;p67">
                <a:extLst>
                  <a:ext uri="{FF2B5EF4-FFF2-40B4-BE49-F238E27FC236}">
                    <a16:creationId xmlns:a16="http://schemas.microsoft.com/office/drawing/2014/main" id="{808A89BE-E5E6-EA25-C809-322A6DA1F661}"/>
                  </a:ext>
                </a:extLst>
              </p:cNvPr>
              <p:cNvSpPr/>
              <p:nvPr/>
            </p:nvSpPr>
            <p:spPr>
              <a:xfrm>
                <a:off x="10648970" y="2914272"/>
                <a:ext cx="19208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02" extrusionOk="0">
                    <a:moveTo>
                      <a:pt x="1" y="366"/>
                    </a:moveTo>
                    <a:lnTo>
                      <a:pt x="402" y="0"/>
                    </a:lnTo>
                    <a:lnTo>
                      <a:pt x="465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3040;p67">
                <a:extLst>
                  <a:ext uri="{FF2B5EF4-FFF2-40B4-BE49-F238E27FC236}">
                    <a16:creationId xmlns:a16="http://schemas.microsoft.com/office/drawing/2014/main" id="{EC4C4D73-B8EB-DB66-DB3F-F344D6362598}"/>
                  </a:ext>
                </a:extLst>
              </p:cNvPr>
              <p:cNvSpPr/>
              <p:nvPr/>
            </p:nvSpPr>
            <p:spPr>
              <a:xfrm>
                <a:off x="10642361" y="2910596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0" y="366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63" y="40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3041;p67">
                <a:extLst>
                  <a:ext uri="{FF2B5EF4-FFF2-40B4-BE49-F238E27FC236}">
                    <a16:creationId xmlns:a16="http://schemas.microsoft.com/office/drawing/2014/main" id="{BFD83274-1897-814F-2F5D-82C62992E259}"/>
                  </a:ext>
                </a:extLst>
              </p:cNvPr>
              <p:cNvSpPr/>
              <p:nvPr/>
            </p:nvSpPr>
            <p:spPr>
              <a:xfrm>
                <a:off x="10635710" y="2906878"/>
                <a:ext cx="1958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3" extrusionOk="0">
                    <a:moveTo>
                      <a:pt x="1" y="367"/>
                    </a:moveTo>
                    <a:lnTo>
                      <a:pt x="411" y="1"/>
                    </a:lnTo>
                    <a:lnTo>
                      <a:pt x="474" y="36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3042;p67">
                <a:extLst>
                  <a:ext uri="{FF2B5EF4-FFF2-40B4-BE49-F238E27FC236}">
                    <a16:creationId xmlns:a16="http://schemas.microsoft.com/office/drawing/2014/main" id="{CA19A839-BA73-64A0-B0E3-DA767F79C135}"/>
                  </a:ext>
                </a:extLst>
              </p:cNvPr>
              <p:cNvSpPr/>
              <p:nvPr/>
            </p:nvSpPr>
            <p:spPr>
              <a:xfrm>
                <a:off x="10629473" y="2903202"/>
                <a:ext cx="19538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03" extrusionOk="0">
                    <a:moveTo>
                      <a:pt x="0" y="366"/>
                    </a:moveTo>
                    <a:lnTo>
                      <a:pt x="411" y="1"/>
                    </a:lnTo>
                    <a:lnTo>
                      <a:pt x="473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3043;p67">
                <a:extLst>
                  <a:ext uri="{FF2B5EF4-FFF2-40B4-BE49-F238E27FC236}">
                    <a16:creationId xmlns:a16="http://schemas.microsoft.com/office/drawing/2014/main" id="{DF71C9E8-15C9-1D55-45EA-87F4E541A4FE}"/>
                  </a:ext>
                </a:extLst>
              </p:cNvPr>
              <p:cNvSpPr/>
              <p:nvPr/>
            </p:nvSpPr>
            <p:spPr>
              <a:xfrm>
                <a:off x="10622822" y="2899526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3044;p67">
                <a:extLst>
                  <a:ext uri="{FF2B5EF4-FFF2-40B4-BE49-F238E27FC236}">
                    <a16:creationId xmlns:a16="http://schemas.microsoft.com/office/drawing/2014/main" id="{B9ED71A7-299F-E4CC-8C6F-618F8D53FE8C}"/>
                  </a:ext>
                </a:extLst>
              </p:cNvPr>
              <p:cNvSpPr/>
              <p:nvPr/>
            </p:nvSpPr>
            <p:spPr>
              <a:xfrm>
                <a:off x="10616544" y="2895849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4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3045;p67">
                <a:extLst>
                  <a:ext uri="{FF2B5EF4-FFF2-40B4-BE49-F238E27FC236}">
                    <a16:creationId xmlns:a16="http://schemas.microsoft.com/office/drawing/2014/main" id="{4E4E5043-D9AD-2764-2321-F539906336B9}"/>
                  </a:ext>
                </a:extLst>
              </p:cNvPr>
              <p:cNvSpPr/>
              <p:nvPr/>
            </p:nvSpPr>
            <p:spPr>
              <a:xfrm>
                <a:off x="11363879" y="2720788"/>
                <a:ext cx="6692" cy="117974"/>
              </a:xfrm>
              <a:custGeom>
                <a:avLst/>
                <a:gdLst/>
                <a:ahLst/>
                <a:cxnLst/>
                <a:rect l="l" t="t" r="r" b="b"/>
                <a:pathLst>
                  <a:path w="162" h="2856" extrusionOk="0">
                    <a:moveTo>
                      <a:pt x="1" y="2855"/>
                    </a:moveTo>
                    <a:lnTo>
                      <a:pt x="161" y="2757"/>
                    </a:lnTo>
                    <a:lnTo>
                      <a:pt x="161" y="1"/>
                    </a:lnTo>
                    <a:lnTo>
                      <a:pt x="1" y="99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3046;p67">
                <a:extLst>
                  <a:ext uri="{FF2B5EF4-FFF2-40B4-BE49-F238E27FC236}">
                    <a16:creationId xmlns:a16="http://schemas.microsoft.com/office/drawing/2014/main" id="{30B59096-27AB-A973-1A61-F2C76534DCDB}"/>
                  </a:ext>
                </a:extLst>
              </p:cNvPr>
              <p:cNvSpPr/>
              <p:nvPr/>
            </p:nvSpPr>
            <p:spPr>
              <a:xfrm>
                <a:off x="11571367" y="2599551"/>
                <a:ext cx="7022" cy="116115"/>
              </a:xfrm>
              <a:custGeom>
                <a:avLst/>
                <a:gdLst/>
                <a:ahLst/>
                <a:cxnLst/>
                <a:rect l="l" t="t" r="r" b="b"/>
                <a:pathLst>
                  <a:path w="170" h="2811" extrusionOk="0">
                    <a:moveTo>
                      <a:pt x="0" y="2811"/>
                    </a:moveTo>
                    <a:lnTo>
                      <a:pt x="170" y="2713"/>
                    </a:lnTo>
                    <a:lnTo>
                      <a:pt x="170" y="1"/>
                    </a:lnTo>
                    <a:lnTo>
                      <a:pt x="0" y="99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3047;p67">
                <a:extLst>
                  <a:ext uri="{FF2B5EF4-FFF2-40B4-BE49-F238E27FC236}">
                    <a16:creationId xmlns:a16="http://schemas.microsoft.com/office/drawing/2014/main" id="{3D393BD6-53C8-B8DD-CC55-ABE02EA4F656}"/>
                  </a:ext>
                </a:extLst>
              </p:cNvPr>
              <p:cNvSpPr/>
              <p:nvPr/>
            </p:nvSpPr>
            <p:spPr>
              <a:xfrm>
                <a:off x="11558479" y="2718227"/>
                <a:ext cx="39449" cy="51263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241" extrusionOk="0">
                    <a:moveTo>
                      <a:pt x="955" y="0"/>
                    </a:moveTo>
                    <a:lnTo>
                      <a:pt x="955" y="669"/>
                    </a:lnTo>
                    <a:lnTo>
                      <a:pt x="0" y="1240"/>
                    </a:lnTo>
                    <a:lnTo>
                      <a:pt x="0" y="571"/>
                    </a:lnTo>
                    <a:lnTo>
                      <a:pt x="955" y="0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3048;p67">
                <a:extLst>
                  <a:ext uri="{FF2B5EF4-FFF2-40B4-BE49-F238E27FC236}">
                    <a16:creationId xmlns:a16="http://schemas.microsoft.com/office/drawing/2014/main" id="{D6D51BF5-021A-9F7E-D950-A71EDC4D1223}"/>
                  </a:ext>
                </a:extLst>
              </p:cNvPr>
              <p:cNvSpPr/>
              <p:nvPr/>
            </p:nvSpPr>
            <p:spPr>
              <a:xfrm>
                <a:off x="11558479" y="2718227"/>
                <a:ext cx="39449" cy="51263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241" extrusionOk="0">
                    <a:moveTo>
                      <a:pt x="857" y="598"/>
                    </a:moveTo>
                    <a:lnTo>
                      <a:pt x="857" y="63"/>
                    </a:lnTo>
                    <a:lnTo>
                      <a:pt x="955" y="0"/>
                    </a:lnTo>
                    <a:lnTo>
                      <a:pt x="955" y="0"/>
                    </a:lnTo>
                    <a:lnTo>
                      <a:pt x="955" y="669"/>
                    </a:lnTo>
                    <a:lnTo>
                      <a:pt x="0" y="1240"/>
                    </a:lnTo>
                    <a:lnTo>
                      <a:pt x="0" y="1115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3049;p67">
                <a:extLst>
                  <a:ext uri="{FF2B5EF4-FFF2-40B4-BE49-F238E27FC236}">
                    <a16:creationId xmlns:a16="http://schemas.microsoft.com/office/drawing/2014/main" id="{24464ECF-37FF-642F-0548-59822D7FCE6A}"/>
                  </a:ext>
                </a:extLst>
              </p:cNvPr>
              <p:cNvSpPr/>
              <p:nvPr/>
            </p:nvSpPr>
            <p:spPr>
              <a:xfrm>
                <a:off x="11593838" y="2718227"/>
                <a:ext cx="4089" cy="27676"/>
              </a:xfrm>
              <a:custGeom>
                <a:avLst/>
                <a:gdLst/>
                <a:ahLst/>
                <a:cxnLst/>
                <a:rect l="l" t="t" r="r" b="b"/>
                <a:pathLst>
                  <a:path w="99" h="670" extrusionOk="0">
                    <a:moveTo>
                      <a:pt x="1" y="63"/>
                    </a:moveTo>
                    <a:lnTo>
                      <a:pt x="1" y="598"/>
                    </a:lnTo>
                    <a:lnTo>
                      <a:pt x="99" y="669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3050;p67">
                <a:extLst>
                  <a:ext uri="{FF2B5EF4-FFF2-40B4-BE49-F238E27FC236}">
                    <a16:creationId xmlns:a16="http://schemas.microsoft.com/office/drawing/2014/main" id="{863AC533-F95D-986D-9C18-22333269C572}"/>
                  </a:ext>
                </a:extLst>
              </p:cNvPr>
              <p:cNvSpPr/>
              <p:nvPr/>
            </p:nvSpPr>
            <p:spPr>
              <a:xfrm>
                <a:off x="10933124" y="3203177"/>
                <a:ext cx="41307" cy="29865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723" extrusionOk="0">
                    <a:moveTo>
                      <a:pt x="999" y="0"/>
                    </a:moveTo>
                    <a:lnTo>
                      <a:pt x="910" y="197"/>
                    </a:lnTo>
                    <a:lnTo>
                      <a:pt x="0" y="723"/>
                    </a:lnTo>
                    <a:lnTo>
                      <a:pt x="0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3051;p67">
                <a:extLst>
                  <a:ext uri="{FF2B5EF4-FFF2-40B4-BE49-F238E27FC236}">
                    <a16:creationId xmlns:a16="http://schemas.microsoft.com/office/drawing/2014/main" id="{1FCD7AEF-BF32-9C4A-6EB6-3E44B18A9B41}"/>
                  </a:ext>
                </a:extLst>
              </p:cNvPr>
              <p:cNvSpPr/>
              <p:nvPr/>
            </p:nvSpPr>
            <p:spPr>
              <a:xfrm>
                <a:off x="10933124" y="3171825"/>
                <a:ext cx="41307" cy="24371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590" extrusionOk="0">
                    <a:moveTo>
                      <a:pt x="999" y="99"/>
                    </a:moveTo>
                    <a:lnTo>
                      <a:pt x="170" y="590"/>
                    </a:lnTo>
                    <a:lnTo>
                      <a:pt x="0" y="492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3052;p67">
                <a:extLst>
                  <a:ext uri="{FF2B5EF4-FFF2-40B4-BE49-F238E27FC236}">
                    <a16:creationId xmlns:a16="http://schemas.microsoft.com/office/drawing/2014/main" id="{7AF9FF05-97F0-CAFC-BF4B-A70D9E78E779}"/>
                  </a:ext>
                </a:extLst>
              </p:cNvPr>
              <p:cNvSpPr/>
              <p:nvPr/>
            </p:nvSpPr>
            <p:spPr>
              <a:xfrm>
                <a:off x="10940105" y="3175914"/>
                <a:ext cx="34327" cy="4754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151" extrusionOk="0">
                    <a:moveTo>
                      <a:pt x="830" y="0"/>
                    </a:moveTo>
                    <a:lnTo>
                      <a:pt x="830" y="669"/>
                    </a:lnTo>
                    <a:lnTo>
                      <a:pt x="1" y="1151"/>
                    </a:lnTo>
                    <a:lnTo>
                      <a:pt x="1" y="491"/>
                    </a:lnTo>
                    <a:lnTo>
                      <a:pt x="830" y="0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3053;p67">
                <a:extLst>
                  <a:ext uri="{FF2B5EF4-FFF2-40B4-BE49-F238E27FC236}">
                    <a16:creationId xmlns:a16="http://schemas.microsoft.com/office/drawing/2014/main" id="{CD162F03-8293-36EB-5DF9-03BA4B4BAC00}"/>
                  </a:ext>
                </a:extLst>
              </p:cNvPr>
              <p:cNvSpPr/>
              <p:nvPr/>
            </p:nvSpPr>
            <p:spPr>
              <a:xfrm>
                <a:off x="10933124" y="3192107"/>
                <a:ext cx="7022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759" extrusionOk="0">
                    <a:moveTo>
                      <a:pt x="170" y="99"/>
                    </a:moveTo>
                    <a:lnTo>
                      <a:pt x="170" y="759"/>
                    </a:lnTo>
                    <a:lnTo>
                      <a:pt x="0" y="6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A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3054;p67">
                <a:extLst>
                  <a:ext uri="{FF2B5EF4-FFF2-40B4-BE49-F238E27FC236}">
                    <a16:creationId xmlns:a16="http://schemas.microsoft.com/office/drawing/2014/main" id="{CEFA6707-B34D-3676-FDA4-24DFB8A2B1E1}"/>
                  </a:ext>
                </a:extLst>
              </p:cNvPr>
              <p:cNvSpPr/>
              <p:nvPr/>
            </p:nvSpPr>
            <p:spPr>
              <a:xfrm>
                <a:off x="10169927" y="3077148"/>
                <a:ext cx="804505" cy="294853"/>
              </a:xfrm>
              <a:custGeom>
                <a:avLst/>
                <a:gdLst/>
                <a:ahLst/>
                <a:cxnLst/>
                <a:rect l="l" t="t" r="r" b="b"/>
                <a:pathLst>
                  <a:path w="19476" h="7138" extrusionOk="0">
                    <a:moveTo>
                      <a:pt x="9493" y="6968"/>
                    </a:moveTo>
                    <a:lnTo>
                      <a:pt x="19341" y="0"/>
                    </a:lnTo>
                    <a:lnTo>
                      <a:pt x="19475" y="72"/>
                    </a:lnTo>
                    <a:lnTo>
                      <a:pt x="9493" y="7137"/>
                    </a:lnTo>
                    <a:lnTo>
                      <a:pt x="1" y="1740"/>
                    </a:lnTo>
                    <a:lnTo>
                      <a:pt x="134" y="164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3055;p67">
                <a:extLst>
                  <a:ext uri="{FF2B5EF4-FFF2-40B4-BE49-F238E27FC236}">
                    <a16:creationId xmlns:a16="http://schemas.microsoft.com/office/drawing/2014/main" id="{91F85715-FC49-245F-CD65-12E46C9D51BE}"/>
                  </a:ext>
                </a:extLst>
              </p:cNvPr>
              <p:cNvSpPr/>
              <p:nvPr/>
            </p:nvSpPr>
            <p:spPr>
              <a:xfrm>
                <a:off x="10152619" y="3247004"/>
                <a:ext cx="391760" cy="278660"/>
              </a:xfrm>
              <a:custGeom>
                <a:avLst/>
                <a:gdLst/>
                <a:ahLst/>
                <a:cxnLst/>
                <a:rect l="l" t="t" r="r" b="b"/>
                <a:pathLst>
                  <a:path w="9484" h="6746" extrusionOk="0">
                    <a:moveTo>
                      <a:pt x="9483" y="5389"/>
                    </a:moveTo>
                    <a:lnTo>
                      <a:pt x="0" y="1"/>
                    </a:lnTo>
                    <a:lnTo>
                      <a:pt x="0" y="1357"/>
                    </a:lnTo>
                    <a:lnTo>
                      <a:pt x="9483" y="6745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3056;p67">
                <a:extLst>
                  <a:ext uri="{FF2B5EF4-FFF2-40B4-BE49-F238E27FC236}">
                    <a16:creationId xmlns:a16="http://schemas.microsoft.com/office/drawing/2014/main" id="{79A2FBB0-62F2-AC2E-E62E-F5C880AA0CCA}"/>
                  </a:ext>
                </a:extLst>
              </p:cNvPr>
              <p:cNvSpPr/>
              <p:nvPr/>
            </p:nvSpPr>
            <p:spPr>
              <a:xfrm>
                <a:off x="10544338" y="3459284"/>
                <a:ext cx="17349" cy="663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07" extrusionOk="0">
                    <a:moveTo>
                      <a:pt x="0" y="1606"/>
                    </a:moveTo>
                    <a:lnTo>
                      <a:pt x="420" y="625"/>
                    </a:lnTo>
                    <a:lnTo>
                      <a:pt x="420" y="0"/>
                    </a:lnTo>
                    <a:lnTo>
                      <a:pt x="0" y="250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3057;p67">
                <a:extLst>
                  <a:ext uri="{FF2B5EF4-FFF2-40B4-BE49-F238E27FC236}">
                    <a16:creationId xmlns:a16="http://schemas.microsoft.com/office/drawing/2014/main" id="{1EDFEE75-CB51-6636-2A9B-1AF181749E73}"/>
                  </a:ext>
                </a:extLst>
              </p:cNvPr>
              <p:cNvSpPr/>
              <p:nvPr/>
            </p:nvSpPr>
            <p:spPr>
              <a:xfrm>
                <a:off x="10152619" y="3236719"/>
                <a:ext cx="409068" cy="232933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5639" extrusionOk="0">
                    <a:moveTo>
                      <a:pt x="0" y="250"/>
                    </a:moveTo>
                    <a:lnTo>
                      <a:pt x="420" y="0"/>
                    </a:lnTo>
                    <a:lnTo>
                      <a:pt x="9903" y="5388"/>
                    </a:lnTo>
                    <a:lnTo>
                      <a:pt x="9483" y="5638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3058;p67">
                <a:extLst>
                  <a:ext uri="{FF2B5EF4-FFF2-40B4-BE49-F238E27FC236}">
                    <a16:creationId xmlns:a16="http://schemas.microsoft.com/office/drawing/2014/main" id="{FC91870A-DF5C-CA31-9E5C-C3AB379845E4}"/>
                  </a:ext>
                </a:extLst>
              </p:cNvPr>
              <p:cNvSpPr/>
              <p:nvPr/>
            </p:nvSpPr>
            <p:spPr>
              <a:xfrm>
                <a:off x="10561646" y="3454864"/>
                <a:ext cx="42795" cy="80756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955" extrusionOk="0">
                    <a:moveTo>
                      <a:pt x="1" y="598"/>
                    </a:moveTo>
                    <a:lnTo>
                      <a:pt x="1036" y="0"/>
                    </a:lnTo>
                    <a:lnTo>
                      <a:pt x="1036" y="1356"/>
                    </a:lnTo>
                    <a:lnTo>
                      <a:pt x="1" y="1954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3059;p67">
                <a:extLst>
                  <a:ext uri="{FF2B5EF4-FFF2-40B4-BE49-F238E27FC236}">
                    <a16:creationId xmlns:a16="http://schemas.microsoft.com/office/drawing/2014/main" id="{6AE32D0B-518B-65E4-A897-0C53F732A046}"/>
                  </a:ext>
                </a:extLst>
              </p:cNvPr>
              <p:cNvSpPr/>
              <p:nvPr/>
            </p:nvSpPr>
            <p:spPr>
              <a:xfrm>
                <a:off x="10544338" y="3469610"/>
                <a:ext cx="17349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598" extrusionOk="0">
                    <a:moveTo>
                      <a:pt x="420" y="1597"/>
                    </a:moveTo>
                    <a:lnTo>
                      <a:pt x="0" y="1356"/>
                    </a:lnTo>
                    <a:lnTo>
                      <a:pt x="0" y="0"/>
                    </a:lnTo>
                    <a:lnTo>
                      <a:pt x="420" y="241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3060;p67">
                <a:extLst>
                  <a:ext uri="{FF2B5EF4-FFF2-40B4-BE49-F238E27FC236}">
                    <a16:creationId xmlns:a16="http://schemas.microsoft.com/office/drawing/2014/main" id="{ED0582AC-EE14-2410-796D-D3E3B26E2FD1}"/>
                  </a:ext>
                </a:extLst>
              </p:cNvPr>
              <p:cNvSpPr/>
              <p:nvPr/>
            </p:nvSpPr>
            <p:spPr>
              <a:xfrm>
                <a:off x="10544338" y="3444909"/>
                <a:ext cx="60102" cy="34698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840" extrusionOk="0">
                    <a:moveTo>
                      <a:pt x="1455" y="241"/>
                    </a:moveTo>
                    <a:lnTo>
                      <a:pt x="1035" y="0"/>
                    </a:lnTo>
                    <a:lnTo>
                      <a:pt x="0" y="598"/>
                    </a:lnTo>
                    <a:lnTo>
                      <a:pt x="420" y="839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3061;p67">
                <a:extLst>
                  <a:ext uri="{FF2B5EF4-FFF2-40B4-BE49-F238E27FC236}">
                    <a16:creationId xmlns:a16="http://schemas.microsoft.com/office/drawing/2014/main" id="{424C7195-6EAF-A0FC-B7D1-3AF78D3C5D6F}"/>
                  </a:ext>
                </a:extLst>
              </p:cNvPr>
              <p:cNvSpPr/>
              <p:nvPr/>
            </p:nvSpPr>
            <p:spPr>
              <a:xfrm>
                <a:off x="10454412" y="3320366"/>
                <a:ext cx="107647" cy="133795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3239" extrusionOk="0">
                    <a:moveTo>
                      <a:pt x="2606" y="1490"/>
                    </a:moveTo>
                    <a:lnTo>
                      <a:pt x="1" y="0"/>
                    </a:lnTo>
                    <a:lnTo>
                      <a:pt x="1" y="1740"/>
                    </a:lnTo>
                    <a:lnTo>
                      <a:pt x="2606" y="3238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3062;p67">
                <a:extLst>
                  <a:ext uri="{FF2B5EF4-FFF2-40B4-BE49-F238E27FC236}">
                    <a16:creationId xmlns:a16="http://schemas.microsoft.com/office/drawing/2014/main" id="{002167E5-C67E-9EE2-E221-CFBADE1314D9}"/>
                  </a:ext>
                </a:extLst>
              </p:cNvPr>
              <p:cNvSpPr/>
              <p:nvPr/>
            </p:nvSpPr>
            <p:spPr>
              <a:xfrm>
                <a:off x="10460319" y="3330321"/>
                <a:ext cx="95833" cy="113513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2748" extrusionOk="0">
                    <a:moveTo>
                      <a:pt x="2320" y="1329"/>
                    </a:moveTo>
                    <a:lnTo>
                      <a:pt x="0" y="0"/>
                    </a:lnTo>
                    <a:lnTo>
                      <a:pt x="0" y="1418"/>
                    </a:lnTo>
                    <a:lnTo>
                      <a:pt x="2320" y="2748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3063;p67">
                <a:extLst>
                  <a:ext uri="{FF2B5EF4-FFF2-40B4-BE49-F238E27FC236}">
                    <a16:creationId xmlns:a16="http://schemas.microsoft.com/office/drawing/2014/main" id="{D5FEBD8A-0415-4B05-35DF-856A4217ADE3}"/>
                  </a:ext>
                </a:extLst>
              </p:cNvPr>
              <p:cNvSpPr/>
              <p:nvPr/>
            </p:nvSpPr>
            <p:spPr>
              <a:xfrm>
                <a:off x="10460319" y="3330321"/>
                <a:ext cx="95833" cy="113513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2748" extrusionOk="0">
                    <a:moveTo>
                      <a:pt x="241" y="143"/>
                    </a:moveTo>
                    <a:lnTo>
                      <a:pt x="241" y="1285"/>
                    </a:lnTo>
                    <a:lnTo>
                      <a:pt x="2320" y="2480"/>
                    </a:lnTo>
                    <a:lnTo>
                      <a:pt x="2320" y="2748"/>
                    </a:lnTo>
                    <a:lnTo>
                      <a:pt x="0" y="14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3064;p67">
                <a:extLst>
                  <a:ext uri="{FF2B5EF4-FFF2-40B4-BE49-F238E27FC236}">
                    <a16:creationId xmlns:a16="http://schemas.microsoft.com/office/drawing/2014/main" id="{3158CED7-1F89-48EE-8B5E-881E544CDBAB}"/>
                  </a:ext>
                </a:extLst>
              </p:cNvPr>
              <p:cNvSpPr/>
              <p:nvPr/>
            </p:nvSpPr>
            <p:spPr>
              <a:xfrm>
                <a:off x="10460319" y="3383360"/>
                <a:ext cx="95833" cy="60474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1464" extrusionOk="0">
                    <a:moveTo>
                      <a:pt x="0" y="134"/>
                    </a:moveTo>
                    <a:lnTo>
                      <a:pt x="241" y="1"/>
                    </a:lnTo>
                    <a:lnTo>
                      <a:pt x="2320" y="1196"/>
                    </a:lnTo>
                    <a:lnTo>
                      <a:pt x="2320" y="1464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3065;p67">
                <a:extLst>
                  <a:ext uri="{FF2B5EF4-FFF2-40B4-BE49-F238E27FC236}">
                    <a16:creationId xmlns:a16="http://schemas.microsoft.com/office/drawing/2014/main" id="{37E415E8-BBE3-5861-2AAB-EF7B0B96BCD5}"/>
                  </a:ext>
                </a:extLst>
              </p:cNvPr>
              <p:cNvSpPr/>
              <p:nvPr/>
            </p:nvSpPr>
            <p:spPr>
              <a:xfrm>
                <a:off x="11761133" y="2691666"/>
                <a:ext cx="36888" cy="61961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500" extrusionOk="0">
                    <a:moveTo>
                      <a:pt x="1" y="536"/>
                    </a:moveTo>
                    <a:lnTo>
                      <a:pt x="893" y="1"/>
                    </a:lnTo>
                    <a:lnTo>
                      <a:pt x="893" y="973"/>
                    </a:lnTo>
                    <a:lnTo>
                      <a:pt x="1" y="1500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3066;p67">
                <a:extLst>
                  <a:ext uri="{FF2B5EF4-FFF2-40B4-BE49-F238E27FC236}">
                    <a16:creationId xmlns:a16="http://schemas.microsoft.com/office/drawing/2014/main" id="{9569ED72-7D17-4BE5-5DBF-25CEDC06C304}"/>
                  </a:ext>
                </a:extLst>
              </p:cNvPr>
              <p:cNvSpPr/>
              <p:nvPr/>
            </p:nvSpPr>
            <p:spPr>
              <a:xfrm>
                <a:off x="10169927" y="3159308"/>
                <a:ext cx="107647" cy="133795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3239" extrusionOk="0">
                    <a:moveTo>
                      <a:pt x="2606" y="1490"/>
                    </a:moveTo>
                    <a:lnTo>
                      <a:pt x="1" y="1"/>
                    </a:lnTo>
                    <a:lnTo>
                      <a:pt x="1" y="1740"/>
                    </a:lnTo>
                    <a:lnTo>
                      <a:pt x="2606" y="3239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3067;p67">
                <a:extLst>
                  <a:ext uri="{FF2B5EF4-FFF2-40B4-BE49-F238E27FC236}">
                    <a16:creationId xmlns:a16="http://schemas.microsoft.com/office/drawing/2014/main" id="{E5B1B3DC-DDE4-3F03-C0E8-7748F0A87143}"/>
                  </a:ext>
                </a:extLst>
              </p:cNvPr>
              <p:cNvSpPr/>
              <p:nvPr/>
            </p:nvSpPr>
            <p:spPr>
              <a:xfrm>
                <a:off x="10175834" y="3169264"/>
                <a:ext cx="96205" cy="113554"/>
              </a:xfrm>
              <a:custGeom>
                <a:avLst/>
                <a:gdLst/>
                <a:ahLst/>
                <a:cxnLst/>
                <a:rect l="l" t="t" r="r" b="b"/>
                <a:pathLst>
                  <a:path w="2329" h="2749" extrusionOk="0">
                    <a:moveTo>
                      <a:pt x="2329" y="1330"/>
                    </a:moveTo>
                    <a:lnTo>
                      <a:pt x="0" y="1"/>
                    </a:lnTo>
                    <a:lnTo>
                      <a:pt x="0" y="1419"/>
                    </a:lnTo>
                    <a:lnTo>
                      <a:pt x="2329" y="2748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3068;p67">
                <a:extLst>
                  <a:ext uri="{FF2B5EF4-FFF2-40B4-BE49-F238E27FC236}">
                    <a16:creationId xmlns:a16="http://schemas.microsoft.com/office/drawing/2014/main" id="{2CF04FEF-8D09-B387-AED6-2CF743E8C418}"/>
                  </a:ext>
                </a:extLst>
              </p:cNvPr>
              <p:cNvSpPr/>
              <p:nvPr/>
            </p:nvSpPr>
            <p:spPr>
              <a:xfrm>
                <a:off x="10175834" y="3169264"/>
                <a:ext cx="96205" cy="113926"/>
              </a:xfrm>
              <a:custGeom>
                <a:avLst/>
                <a:gdLst/>
                <a:ahLst/>
                <a:cxnLst/>
                <a:rect l="l" t="t" r="r" b="b"/>
                <a:pathLst>
                  <a:path w="2329" h="2758" extrusionOk="0">
                    <a:moveTo>
                      <a:pt x="241" y="143"/>
                    </a:moveTo>
                    <a:lnTo>
                      <a:pt x="241" y="1285"/>
                    </a:lnTo>
                    <a:lnTo>
                      <a:pt x="2329" y="2481"/>
                    </a:lnTo>
                    <a:lnTo>
                      <a:pt x="2329" y="2757"/>
                    </a:lnTo>
                    <a:lnTo>
                      <a:pt x="0" y="14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3069;p67">
                <a:extLst>
                  <a:ext uri="{FF2B5EF4-FFF2-40B4-BE49-F238E27FC236}">
                    <a16:creationId xmlns:a16="http://schemas.microsoft.com/office/drawing/2014/main" id="{D807842D-3C29-1594-62DA-10CF47581354}"/>
                  </a:ext>
                </a:extLst>
              </p:cNvPr>
              <p:cNvSpPr/>
              <p:nvPr/>
            </p:nvSpPr>
            <p:spPr>
              <a:xfrm>
                <a:off x="10175834" y="3222344"/>
                <a:ext cx="96205" cy="60474"/>
              </a:xfrm>
              <a:custGeom>
                <a:avLst/>
                <a:gdLst/>
                <a:ahLst/>
                <a:cxnLst/>
                <a:rect l="l" t="t" r="r" b="b"/>
                <a:pathLst>
                  <a:path w="2329" h="1464" extrusionOk="0">
                    <a:moveTo>
                      <a:pt x="0" y="134"/>
                    </a:moveTo>
                    <a:lnTo>
                      <a:pt x="241" y="0"/>
                    </a:lnTo>
                    <a:lnTo>
                      <a:pt x="2329" y="1196"/>
                    </a:lnTo>
                    <a:lnTo>
                      <a:pt x="2329" y="1463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3070;p67">
                <a:extLst>
                  <a:ext uri="{FF2B5EF4-FFF2-40B4-BE49-F238E27FC236}">
                    <a16:creationId xmlns:a16="http://schemas.microsoft.com/office/drawing/2014/main" id="{C70012CA-CE1B-17F2-DAAE-A64221978EE7}"/>
                  </a:ext>
                </a:extLst>
              </p:cNvPr>
              <p:cNvSpPr/>
              <p:nvPr/>
            </p:nvSpPr>
            <p:spPr>
              <a:xfrm>
                <a:off x="10284886" y="3226392"/>
                <a:ext cx="162215" cy="162545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3935" extrusionOk="0">
                    <a:moveTo>
                      <a:pt x="3926" y="2213"/>
                    </a:moveTo>
                    <a:lnTo>
                      <a:pt x="1" y="0"/>
                    </a:lnTo>
                    <a:lnTo>
                      <a:pt x="1" y="1731"/>
                    </a:lnTo>
                    <a:lnTo>
                      <a:pt x="3926" y="393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3071;p67">
                <a:extLst>
                  <a:ext uri="{FF2B5EF4-FFF2-40B4-BE49-F238E27FC236}">
                    <a16:creationId xmlns:a16="http://schemas.microsoft.com/office/drawing/2014/main" id="{31B22DA5-A8FD-E4B8-6D8C-ED03BECBCF2B}"/>
                  </a:ext>
                </a:extLst>
              </p:cNvPr>
              <p:cNvSpPr/>
              <p:nvPr/>
            </p:nvSpPr>
            <p:spPr>
              <a:xfrm>
                <a:off x="10291908" y="3230812"/>
                <a:ext cx="155192" cy="150029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3632" extrusionOk="0">
                    <a:moveTo>
                      <a:pt x="0" y="0"/>
                    </a:moveTo>
                    <a:lnTo>
                      <a:pt x="0" y="1526"/>
                    </a:lnTo>
                    <a:lnTo>
                      <a:pt x="3756" y="3631"/>
                    </a:lnTo>
                    <a:lnTo>
                      <a:pt x="3756" y="2106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3072;p67">
                <a:extLst>
                  <a:ext uri="{FF2B5EF4-FFF2-40B4-BE49-F238E27FC236}">
                    <a16:creationId xmlns:a16="http://schemas.microsoft.com/office/drawing/2014/main" id="{8CC0F830-B310-D521-A933-4D65687D6AAD}"/>
                  </a:ext>
                </a:extLst>
              </p:cNvPr>
              <p:cNvSpPr/>
              <p:nvPr/>
            </p:nvSpPr>
            <p:spPr>
              <a:xfrm>
                <a:off x="10291908" y="3235975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0"/>
                    </a:moveTo>
                    <a:lnTo>
                      <a:pt x="0" y="205"/>
                    </a:lnTo>
                    <a:lnTo>
                      <a:pt x="3756" y="2257"/>
                    </a:lnTo>
                    <a:lnTo>
                      <a:pt x="3756" y="20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3073;p67">
                <a:extLst>
                  <a:ext uri="{FF2B5EF4-FFF2-40B4-BE49-F238E27FC236}">
                    <a16:creationId xmlns:a16="http://schemas.microsoft.com/office/drawing/2014/main" id="{F9329AE4-7821-9DB3-0F0D-D6044B6F21BD}"/>
                  </a:ext>
                </a:extLst>
              </p:cNvPr>
              <p:cNvSpPr/>
              <p:nvPr/>
            </p:nvSpPr>
            <p:spPr>
              <a:xfrm>
                <a:off x="10291908" y="3238908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1"/>
                    </a:moveTo>
                    <a:lnTo>
                      <a:pt x="0" y="197"/>
                    </a:lnTo>
                    <a:lnTo>
                      <a:pt x="3756" y="2258"/>
                    </a:lnTo>
                    <a:lnTo>
                      <a:pt x="3756" y="205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3074;p67">
                <a:extLst>
                  <a:ext uri="{FF2B5EF4-FFF2-40B4-BE49-F238E27FC236}">
                    <a16:creationId xmlns:a16="http://schemas.microsoft.com/office/drawing/2014/main" id="{9A2BCA50-F5AC-79D4-E079-2F80BD757201}"/>
                  </a:ext>
                </a:extLst>
              </p:cNvPr>
              <p:cNvSpPr/>
              <p:nvPr/>
            </p:nvSpPr>
            <p:spPr>
              <a:xfrm>
                <a:off x="10291908" y="3250722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0"/>
                    </a:moveTo>
                    <a:lnTo>
                      <a:pt x="0" y="205"/>
                    </a:lnTo>
                    <a:lnTo>
                      <a:pt x="3756" y="2257"/>
                    </a:lnTo>
                    <a:lnTo>
                      <a:pt x="3756" y="20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3075;p67">
                <a:extLst>
                  <a:ext uri="{FF2B5EF4-FFF2-40B4-BE49-F238E27FC236}">
                    <a16:creationId xmlns:a16="http://schemas.microsoft.com/office/drawing/2014/main" id="{410F6ED5-DED3-F559-B8D4-45BADFCD4CDC}"/>
                  </a:ext>
                </a:extLst>
              </p:cNvPr>
              <p:cNvSpPr/>
              <p:nvPr/>
            </p:nvSpPr>
            <p:spPr>
              <a:xfrm>
                <a:off x="10291908" y="3253655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3756" y="2257"/>
                    </a:lnTo>
                    <a:lnTo>
                      <a:pt x="3756" y="205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3076;p67">
                <a:extLst>
                  <a:ext uri="{FF2B5EF4-FFF2-40B4-BE49-F238E27FC236}">
                    <a16:creationId xmlns:a16="http://schemas.microsoft.com/office/drawing/2014/main" id="{F62C5533-4014-8374-0446-2193B5C87CB6}"/>
                  </a:ext>
                </a:extLst>
              </p:cNvPr>
              <p:cNvSpPr/>
              <p:nvPr/>
            </p:nvSpPr>
            <p:spPr>
              <a:xfrm>
                <a:off x="10291908" y="3265427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1"/>
                    </a:moveTo>
                    <a:lnTo>
                      <a:pt x="0" y="206"/>
                    </a:lnTo>
                    <a:lnTo>
                      <a:pt x="3756" y="2258"/>
                    </a:lnTo>
                    <a:lnTo>
                      <a:pt x="3756" y="206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3077;p67">
                <a:extLst>
                  <a:ext uri="{FF2B5EF4-FFF2-40B4-BE49-F238E27FC236}">
                    <a16:creationId xmlns:a16="http://schemas.microsoft.com/office/drawing/2014/main" id="{4D9E02BF-6A0D-56E9-A4B5-8EFCB16BE693}"/>
                  </a:ext>
                </a:extLst>
              </p:cNvPr>
              <p:cNvSpPr/>
              <p:nvPr/>
            </p:nvSpPr>
            <p:spPr>
              <a:xfrm>
                <a:off x="10291908" y="3268402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3756" y="2257"/>
                    </a:lnTo>
                    <a:lnTo>
                      <a:pt x="3756" y="20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3078;p67">
                <a:extLst>
                  <a:ext uri="{FF2B5EF4-FFF2-40B4-BE49-F238E27FC236}">
                    <a16:creationId xmlns:a16="http://schemas.microsoft.com/office/drawing/2014/main" id="{7DD33CD9-2B11-5CD0-7B45-DB50C3FCE75D}"/>
                  </a:ext>
                </a:extLst>
              </p:cNvPr>
              <p:cNvSpPr/>
              <p:nvPr/>
            </p:nvSpPr>
            <p:spPr>
              <a:xfrm>
                <a:off x="10291908" y="3280174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1"/>
                    </a:moveTo>
                    <a:lnTo>
                      <a:pt x="0" y="206"/>
                    </a:lnTo>
                    <a:lnTo>
                      <a:pt x="3756" y="2258"/>
                    </a:lnTo>
                    <a:lnTo>
                      <a:pt x="3756" y="206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3079;p67">
                <a:extLst>
                  <a:ext uri="{FF2B5EF4-FFF2-40B4-BE49-F238E27FC236}">
                    <a16:creationId xmlns:a16="http://schemas.microsoft.com/office/drawing/2014/main" id="{6322DB4E-7C70-16B0-A72C-1011456D6273}"/>
                  </a:ext>
                </a:extLst>
              </p:cNvPr>
              <p:cNvSpPr/>
              <p:nvPr/>
            </p:nvSpPr>
            <p:spPr>
              <a:xfrm>
                <a:off x="10291908" y="3283148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3756" y="2257"/>
                    </a:lnTo>
                    <a:lnTo>
                      <a:pt x="3756" y="20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3080;p67">
                <a:extLst>
                  <a:ext uri="{FF2B5EF4-FFF2-40B4-BE49-F238E27FC236}">
                    <a16:creationId xmlns:a16="http://schemas.microsoft.com/office/drawing/2014/main" id="{F337FF09-EA7A-A7DF-B2D2-DBC6163243E9}"/>
                  </a:ext>
                </a:extLst>
              </p:cNvPr>
              <p:cNvSpPr/>
              <p:nvPr/>
            </p:nvSpPr>
            <p:spPr>
              <a:xfrm>
                <a:off x="11310468" y="2860449"/>
                <a:ext cx="39449" cy="51634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250" extrusionOk="0">
                    <a:moveTo>
                      <a:pt x="955" y="1"/>
                    </a:moveTo>
                    <a:lnTo>
                      <a:pt x="955" y="670"/>
                    </a:lnTo>
                    <a:lnTo>
                      <a:pt x="0" y="1250"/>
                    </a:lnTo>
                    <a:lnTo>
                      <a:pt x="0" y="581"/>
                    </a:lnTo>
                    <a:lnTo>
                      <a:pt x="955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3081;p67">
                <a:extLst>
                  <a:ext uri="{FF2B5EF4-FFF2-40B4-BE49-F238E27FC236}">
                    <a16:creationId xmlns:a16="http://schemas.microsoft.com/office/drawing/2014/main" id="{1418DDED-9F09-1380-CE91-51442BB81A45}"/>
                  </a:ext>
                </a:extLst>
              </p:cNvPr>
              <p:cNvSpPr/>
              <p:nvPr/>
            </p:nvSpPr>
            <p:spPr>
              <a:xfrm>
                <a:off x="11310097" y="2860449"/>
                <a:ext cx="39820" cy="51634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50" extrusionOk="0">
                    <a:moveTo>
                      <a:pt x="857" y="598"/>
                    </a:moveTo>
                    <a:lnTo>
                      <a:pt x="857" y="63"/>
                    </a:lnTo>
                    <a:lnTo>
                      <a:pt x="964" y="1"/>
                    </a:lnTo>
                    <a:lnTo>
                      <a:pt x="964" y="1"/>
                    </a:lnTo>
                    <a:lnTo>
                      <a:pt x="964" y="670"/>
                    </a:lnTo>
                    <a:lnTo>
                      <a:pt x="0" y="1250"/>
                    </a:lnTo>
                    <a:lnTo>
                      <a:pt x="0" y="1116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3082;p67">
                <a:extLst>
                  <a:ext uri="{FF2B5EF4-FFF2-40B4-BE49-F238E27FC236}">
                    <a16:creationId xmlns:a16="http://schemas.microsoft.com/office/drawing/2014/main" id="{9B9A1E36-B145-7381-0C69-A22B29B3A92D}"/>
                  </a:ext>
                </a:extLst>
              </p:cNvPr>
              <p:cNvSpPr/>
              <p:nvPr/>
            </p:nvSpPr>
            <p:spPr>
              <a:xfrm>
                <a:off x="11345456" y="2860449"/>
                <a:ext cx="4461" cy="2767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670" extrusionOk="0">
                    <a:moveTo>
                      <a:pt x="1" y="63"/>
                    </a:moveTo>
                    <a:lnTo>
                      <a:pt x="1" y="598"/>
                    </a:lnTo>
                    <a:lnTo>
                      <a:pt x="108" y="67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3083;p67">
                <a:extLst>
                  <a:ext uri="{FF2B5EF4-FFF2-40B4-BE49-F238E27FC236}">
                    <a16:creationId xmlns:a16="http://schemas.microsoft.com/office/drawing/2014/main" id="{E93A227C-A1A3-1178-40C7-E29E2A85DDA8}"/>
                  </a:ext>
                </a:extLst>
              </p:cNvPr>
              <p:cNvSpPr/>
              <p:nvPr/>
            </p:nvSpPr>
            <p:spPr>
              <a:xfrm>
                <a:off x="10290793" y="3329206"/>
                <a:ext cx="118346" cy="116115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2811" extrusionOk="0">
                    <a:moveTo>
                      <a:pt x="1" y="188"/>
                    </a:moveTo>
                    <a:lnTo>
                      <a:pt x="1" y="1080"/>
                    </a:lnTo>
                    <a:cubicBezTo>
                      <a:pt x="1" y="1178"/>
                      <a:pt x="45" y="1258"/>
                      <a:pt x="135" y="1312"/>
                    </a:cubicBezTo>
                    <a:lnTo>
                      <a:pt x="2632" y="2748"/>
                    </a:lnTo>
                    <a:cubicBezTo>
                      <a:pt x="2739" y="2810"/>
                      <a:pt x="2864" y="2730"/>
                      <a:pt x="2864" y="2614"/>
                    </a:cubicBezTo>
                    <a:lnTo>
                      <a:pt x="2864" y="1722"/>
                    </a:lnTo>
                    <a:cubicBezTo>
                      <a:pt x="2864" y="1633"/>
                      <a:pt x="2811" y="1544"/>
                      <a:pt x="2731" y="1499"/>
                    </a:cubicBezTo>
                    <a:lnTo>
                      <a:pt x="233" y="54"/>
                    </a:lnTo>
                    <a:cubicBezTo>
                      <a:pt x="126" y="0"/>
                      <a:pt x="1" y="72"/>
                      <a:pt x="1" y="188"/>
                    </a:cubicBezTo>
                    <a:close/>
                  </a:path>
                </a:pathLst>
              </a:custGeom>
              <a:solidFill>
                <a:srgbClr val="2621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3084;p67">
                <a:extLst>
                  <a:ext uri="{FF2B5EF4-FFF2-40B4-BE49-F238E27FC236}">
                    <a16:creationId xmlns:a16="http://schemas.microsoft.com/office/drawing/2014/main" id="{70619EF2-641A-FAA3-321D-E10E6E3B4E25}"/>
                  </a:ext>
                </a:extLst>
              </p:cNvPr>
              <p:cNvSpPr/>
              <p:nvPr/>
            </p:nvSpPr>
            <p:spPr>
              <a:xfrm>
                <a:off x="10390674" y="3445652"/>
                <a:ext cx="60474" cy="52378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268" extrusionOk="0">
                    <a:moveTo>
                      <a:pt x="0" y="0"/>
                    </a:moveTo>
                    <a:lnTo>
                      <a:pt x="0" y="429"/>
                    </a:lnTo>
                    <a:lnTo>
                      <a:pt x="1463" y="1267"/>
                    </a:lnTo>
                    <a:lnTo>
                      <a:pt x="1463" y="83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3085;p67">
                <a:extLst>
                  <a:ext uri="{FF2B5EF4-FFF2-40B4-BE49-F238E27FC236}">
                    <a16:creationId xmlns:a16="http://schemas.microsoft.com/office/drawing/2014/main" id="{82223AD3-AB7A-31E9-8863-4666D9B32F4A}"/>
                  </a:ext>
                </a:extLst>
              </p:cNvPr>
              <p:cNvSpPr/>
              <p:nvPr/>
            </p:nvSpPr>
            <p:spPr>
              <a:xfrm>
                <a:off x="10390674" y="3445652"/>
                <a:ext cx="60474" cy="52378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268" extrusionOk="0">
                    <a:moveTo>
                      <a:pt x="0" y="0"/>
                    </a:moveTo>
                    <a:lnTo>
                      <a:pt x="54" y="36"/>
                    </a:lnTo>
                    <a:lnTo>
                      <a:pt x="54" y="402"/>
                    </a:lnTo>
                    <a:lnTo>
                      <a:pt x="1463" y="1205"/>
                    </a:lnTo>
                    <a:lnTo>
                      <a:pt x="1463" y="1267"/>
                    </a:lnTo>
                    <a:lnTo>
                      <a:pt x="0" y="4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3086;p67">
                <a:extLst>
                  <a:ext uri="{FF2B5EF4-FFF2-40B4-BE49-F238E27FC236}">
                    <a16:creationId xmlns:a16="http://schemas.microsoft.com/office/drawing/2014/main" id="{85CC2A8F-888A-F603-1E4C-F2EC95F4D069}"/>
                  </a:ext>
                </a:extLst>
              </p:cNvPr>
              <p:cNvSpPr/>
              <p:nvPr/>
            </p:nvSpPr>
            <p:spPr>
              <a:xfrm>
                <a:off x="10390674" y="3445652"/>
                <a:ext cx="2231" cy="17721"/>
              </a:xfrm>
              <a:custGeom>
                <a:avLst/>
                <a:gdLst/>
                <a:ahLst/>
                <a:cxnLst/>
                <a:rect l="l" t="t" r="r" b="b"/>
                <a:pathLst>
                  <a:path w="54" h="429" extrusionOk="0">
                    <a:moveTo>
                      <a:pt x="54" y="36"/>
                    </a:moveTo>
                    <a:lnTo>
                      <a:pt x="54" y="402"/>
                    </a:lnTo>
                    <a:lnTo>
                      <a:pt x="0" y="4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3087;p67">
                <a:extLst>
                  <a:ext uri="{FF2B5EF4-FFF2-40B4-BE49-F238E27FC236}">
                    <a16:creationId xmlns:a16="http://schemas.microsoft.com/office/drawing/2014/main" id="{F261B0E9-A571-6973-87C7-905BA10471C5}"/>
                  </a:ext>
                </a:extLst>
              </p:cNvPr>
              <p:cNvSpPr/>
              <p:nvPr/>
            </p:nvSpPr>
            <p:spPr>
              <a:xfrm>
                <a:off x="10314008" y="3401783"/>
                <a:ext cx="60846" cy="52006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259" extrusionOk="0">
                    <a:moveTo>
                      <a:pt x="1" y="1"/>
                    </a:moveTo>
                    <a:lnTo>
                      <a:pt x="1" y="429"/>
                    </a:lnTo>
                    <a:lnTo>
                      <a:pt x="1473" y="1259"/>
                    </a:lnTo>
                    <a:lnTo>
                      <a:pt x="1473" y="83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3088;p67">
                <a:extLst>
                  <a:ext uri="{FF2B5EF4-FFF2-40B4-BE49-F238E27FC236}">
                    <a16:creationId xmlns:a16="http://schemas.microsoft.com/office/drawing/2014/main" id="{CFD05D4A-AF9E-51C6-2CE4-90478676B937}"/>
                  </a:ext>
                </a:extLst>
              </p:cNvPr>
              <p:cNvSpPr/>
              <p:nvPr/>
            </p:nvSpPr>
            <p:spPr>
              <a:xfrm>
                <a:off x="10314008" y="3401783"/>
                <a:ext cx="60846" cy="52006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259" extrusionOk="0">
                    <a:moveTo>
                      <a:pt x="10" y="1"/>
                    </a:moveTo>
                    <a:lnTo>
                      <a:pt x="63" y="36"/>
                    </a:lnTo>
                    <a:lnTo>
                      <a:pt x="63" y="393"/>
                    </a:lnTo>
                    <a:lnTo>
                      <a:pt x="1473" y="1196"/>
                    </a:lnTo>
                    <a:lnTo>
                      <a:pt x="1473" y="1259"/>
                    </a:lnTo>
                    <a:lnTo>
                      <a:pt x="1" y="42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3089;p67">
                <a:extLst>
                  <a:ext uri="{FF2B5EF4-FFF2-40B4-BE49-F238E27FC236}">
                    <a16:creationId xmlns:a16="http://schemas.microsoft.com/office/drawing/2014/main" id="{B6DC45A7-DD20-6B1B-F633-D6D111CAC88E}"/>
                  </a:ext>
                </a:extLst>
              </p:cNvPr>
              <p:cNvSpPr/>
              <p:nvPr/>
            </p:nvSpPr>
            <p:spPr>
              <a:xfrm>
                <a:off x="10314008" y="3401783"/>
                <a:ext cx="2644" cy="17721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9" extrusionOk="0">
                    <a:moveTo>
                      <a:pt x="63" y="36"/>
                    </a:moveTo>
                    <a:lnTo>
                      <a:pt x="63" y="393"/>
                    </a:lnTo>
                    <a:lnTo>
                      <a:pt x="1" y="429"/>
                    </a:ln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3090;p67">
                <a:extLst>
                  <a:ext uri="{FF2B5EF4-FFF2-40B4-BE49-F238E27FC236}">
                    <a16:creationId xmlns:a16="http://schemas.microsoft.com/office/drawing/2014/main" id="{F46B1A38-C13A-1A18-E019-A4C7C162CA41}"/>
                  </a:ext>
                </a:extLst>
              </p:cNvPr>
              <p:cNvSpPr/>
              <p:nvPr/>
            </p:nvSpPr>
            <p:spPr>
              <a:xfrm>
                <a:off x="10238084" y="3358658"/>
                <a:ext cx="60846" cy="52006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259" extrusionOk="0">
                    <a:moveTo>
                      <a:pt x="1" y="1"/>
                    </a:moveTo>
                    <a:lnTo>
                      <a:pt x="1" y="420"/>
                    </a:lnTo>
                    <a:lnTo>
                      <a:pt x="1473" y="1259"/>
                    </a:lnTo>
                    <a:lnTo>
                      <a:pt x="1473" y="8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3091;p67">
                <a:extLst>
                  <a:ext uri="{FF2B5EF4-FFF2-40B4-BE49-F238E27FC236}">
                    <a16:creationId xmlns:a16="http://schemas.microsoft.com/office/drawing/2014/main" id="{BA9D4ECE-F495-821E-E389-EDCB33C78BB9}"/>
                  </a:ext>
                </a:extLst>
              </p:cNvPr>
              <p:cNvSpPr/>
              <p:nvPr/>
            </p:nvSpPr>
            <p:spPr>
              <a:xfrm>
                <a:off x="10238084" y="3358658"/>
                <a:ext cx="60846" cy="52006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259" extrusionOk="0">
                    <a:moveTo>
                      <a:pt x="1" y="1"/>
                    </a:moveTo>
                    <a:lnTo>
                      <a:pt x="63" y="28"/>
                    </a:lnTo>
                    <a:lnTo>
                      <a:pt x="63" y="393"/>
                    </a:lnTo>
                    <a:lnTo>
                      <a:pt x="1473" y="1196"/>
                    </a:lnTo>
                    <a:lnTo>
                      <a:pt x="1473" y="1259"/>
                    </a:lnTo>
                    <a:lnTo>
                      <a:pt x="1" y="4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3092;p67">
                <a:extLst>
                  <a:ext uri="{FF2B5EF4-FFF2-40B4-BE49-F238E27FC236}">
                    <a16:creationId xmlns:a16="http://schemas.microsoft.com/office/drawing/2014/main" id="{DD6858D4-3CE1-E8D7-0C53-9885B4AFB967}"/>
                  </a:ext>
                </a:extLst>
              </p:cNvPr>
              <p:cNvSpPr/>
              <p:nvPr/>
            </p:nvSpPr>
            <p:spPr>
              <a:xfrm>
                <a:off x="10238084" y="3358658"/>
                <a:ext cx="2644" cy="1739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1" extrusionOk="0">
                    <a:moveTo>
                      <a:pt x="63" y="28"/>
                    </a:moveTo>
                    <a:lnTo>
                      <a:pt x="63" y="393"/>
                    </a:lnTo>
                    <a:lnTo>
                      <a:pt x="1" y="4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3093;p67">
                <a:extLst>
                  <a:ext uri="{FF2B5EF4-FFF2-40B4-BE49-F238E27FC236}">
                    <a16:creationId xmlns:a16="http://schemas.microsoft.com/office/drawing/2014/main" id="{B968F1A7-B0D0-3B62-3E9E-1D519EC218A4}"/>
                  </a:ext>
                </a:extLst>
              </p:cNvPr>
              <p:cNvSpPr/>
              <p:nvPr/>
            </p:nvSpPr>
            <p:spPr>
              <a:xfrm>
                <a:off x="10153363" y="3357213"/>
                <a:ext cx="391389" cy="227398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505" extrusionOk="0">
                    <a:moveTo>
                      <a:pt x="9474" y="5389"/>
                    </a:moveTo>
                    <a:lnTo>
                      <a:pt x="0" y="0"/>
                    </a:lnTo>
                    <a:lnTo>
                      <a:pt x="0" y="116"/>
                    </a:lnTo>
                    <a:lnTo>
                      <a:pt x="9474" y="5505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3094;p67">
                <a:extLst>
                  <a:ext uri="{FF2B5EF4-FFF2-40B4-BE49-F238E27FC236}">
                    <a16:creationId xmlns:a16="http://schemas.microsoft.com/office/drawing/2014/main" id="{EFE17621-7791-E02D-FA4B-2B02EAE8F12A}"/>
                  </a:ext>
                </a:extLst>
              </p:cNvPr>
              <p:cNvSpPr/>
              <p:nvPr/>
            </p:nvSpPr>
            <p:spPr>
              <a:xfrm>
                <a:off x="10544710" y="3569451"/>
                <a:ext cx="17349" cy="1516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7" extrusionOk="0">
                    <a:moveTo>
                      <a:pt x="0" y="367"/>
                    </a:moveTo>
                    <a:lnTo>
                      <a:pt x="420" y="126"/>
                    </a:lnTo>
                    <a:lnTo>
                      <a:pt x="420" y="1"/>
                    </a:lnTo>
                    <a:lnTo>
                      <a:pt x="0" y="25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3095;p67">
                <a:extLst>
                  <a:ext uri="{FF2B5EF4-FFF2-40B4-BE49-F238E27FC236}">
                    <a16:creationId xmlns:a16="http://schemas.microsoft.com/office/drawing/2014/main" id="{7E93D398-6217-2691-382B-E049804BDA4D}"/>
                  </a:ext>
                </a:extLst>
              </p:cNvPr>
              <p:cNvSpPr/>
              <p:nvPr/>
            </p:nvSpPr>
            <p:spPr>
              <a:xfrm>
                <a:off x="10153363" y="3346886"/>
                <a:ext cx="408696" cy="232933"/>
              </a:xfrm>
              <a:custGeom>
                <a:avLst/>
                <a:gdLst/>
                <a:ahLst/>
                <a:cxnLst/>
                <a:rect l="l" t="t" r="r" b="b"/>
                <a:pathLst>
                  <a:path w="9894" h="5639" extrusionOk="0">
                    <a:moveTo>
                      <a:pt x="0" y="250"/>
                    </a:moveTo>
                    <a:lnTo>
                      <a:pt x="419" y="0"/>
                    </a:lnTo>
                    <a:lnTo>
                      <a:pt x="9894" y="5389"/>
                    </a:lnTo>
                    <a:lnTo>
                      <a:pt x="9474" y="5639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3096;p67">
                <a:extLst>
                  <a:ext uri="{FF2B5EF4-FFF2-40B4-BE49-F238E27FC236}">
                    <a16:creationId xmlns:a16="http://schemas.microsoft.com/office/drawing/2014/main" id="{FF0AA76F-7C4E-22D9-9772-D5F9BC59F900}"/>
                  </a:ext>
                </a:extLst>
              </p:cNvPr>
              <p:cNvSpPr/>
              <p:nvPr/>
            </p:nvSpPr>
            <p:spPr>
              <a:xfrm>
                <a:off x="10897724" y="2968426"/>
                <a:ext cx="637209" cy="401344"/>
              </a:xfrm>
              <a:custGeom>
                <a:avLst/>
                <a:gdLst/>
                <a:ahLst/>
                <a:cxnLst/>
                <a:rect l="l" t="t" r="r" b="b"/>
                <a:pathLst>
                  <a:path w="15426" h="9716" extrusionOk="0">
                    <a:moveTo>
                      <a:pt x="10" y="9564"/>
                    </a:moveTo>
                    <a:cubicBezTo>
                      <a:pt x="10" y="9617"/>
                      <a:pt x="10" y="9662"/>
                      <a:pt x="1" y="9716"/>
                    </a:cubicBezTo>
                    <a:lnTo>
                      <a:pt x="15363" y="456"/>
                    </a:lnTo>
                    <a:cubicBezTo>
                      <a:pt x="15363" y="438"/>
                      <a:pt x="15363" y="429"/>
                      <a:pt x="15372" y="411"/>
                    </a:cubicBezTo>
                    <a:cubicBezTo>
                      <a:pt x="15372" y="340"/>
                      <a:pt x="15381" y="259"/>
                      <a:pt x="15398" y="188"/>
                    </a:cubicBezTo>
                    <a:cubicBezTo>
                      <a:pt x="15407" y="126"/>
                      <a:pt x="15416" y="63"/>
                      <a:pt x="15425" y="1"/>
                    </a:cubicBezTo>
                    <a:lnTo>
                      <a:pt x="1" y="9394"/>
                    </a:lnTo>
                    <a:cubicBezTo>
                      <a:pt x="10" y="9448"/>
                      <a:pt x="10" y="9501"/>
                      <a:pt x="10" y="9555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3097;p67">
                <a:extLst>
                  <a:ext uri="{FF2B5EF4-FFF2-40B4-BE49-F238E27FC236}">
                    <a16:creationId xmlns:a16="http://schemas.microsoft.com/office/drawing/2014/main" id="{04FAADFF-A7B4-0BE8-4786-FA012DE66820}"/>
                  </a:ext>
                </a:extLst>
              </p:cNvPr>
              <p:cNvSpPr/>
              <p:nvPr/>
            </p:nvSpPr>
            <p:spPr>
              <a:xfrm>
                <a:off x="10895906" y="2976151"/>
                <a:ext cx="637912" cy="410225"/>
              </a:xfrm>
              <a:custGeom>
                <a:avLst/>
                <a:gdLst/>
                <a:ahLst/>
                <a:cxnLst/>
                <a:rect l="l" t="t" r="r" b="b"/>
                <a:pathLst>
                  <a:path w="15443" h="9931" extrusionOk="0">
                    <a:moveTo>
                      <a:pt x="0" y="9930"/>
                    </a:moveTo>
                    <a:lnTo>
                      <a:pt x="9" y="9921"/>
                    </a:lnTo>
                    <a:lnTo>
                      <a:pt x="15416" y="643"/>
                    </a:lnTo>
                    <a:cubicBezTo>
                      <a:pt x="15407" y="572"/>
                      <a:pt x="15407" y="492"/>
                      <a:pt x="15407" y="411"/>
                    </a:cubicBezTo>
                    <a:lnTo>
                      <a:pt x="15407" y="393"/>
                    </a:lnTo>
                    <a:cubicBezTo>
                      <a:pt x="15407" y="349"/>
                      <a:pt x="15407" y="313"/>
                      <a:pt x="15407" y="269"/>
                    </a:cubicBezTo>
                    <a:cubicBezTo>
                      <a:pt x="15407" y="251"/>
                      <a:pt x="15407" y="242"/>
                      <a:pt x="15416" y="224"/>
                    </a:cubicBezTo>
                    <a:cubicBezTo>
                      <a:pt x="15416" y="153"/>
                      <a:pt x="15425" y="72"/>
                      <a:pt x="15442" y="1"/>
                    </a:cubicBezTo>
                    <a:lnTo>
                      <a:pt x="54" y="9368"/>
                    </a:lnTo>
                    <a:lnTo>
                      <a:pt x="54" y="9377"/>
                    </a:lnTo>
                    <a:cubicBezTo>
                      <a:pt x="54" y="9430"/>
                      <a:pt x="54" y="9475"/>
                      <a:pt x="45" y="9529"/>
                    </a:cubicBezTo>
                    <a:cubicBezTo>
                      <a:pt x="45" y="9546"/>
                      <a:pt x="45" y="9564"/>
                      <a:pt x="45" y="9582"/>
                    </a:cubicBezTo>
                    <a:cubicBezTo>
                      <a:pt x="36" y="9645"/>
                      <a:pt x="36" y="9707"/>
                      <a:pt x="27" y="9761"/>
                    </a:cubicBezTo>
                    <a:cubicBezTo>
                      <a:pt x="18" y="9823"/>
                      <a:pt x="9" y="9868"/>
                      <a:pt x="0" y="993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3098;p67">
                <a:extLst>
                  <a:ext uri="{FF2B5EF4-FFF2-40B4-BE49-F238E27FC236}">
                    <a16:creationId xmlns:a16="http://schemas.microsoft.com/office/drawing/2014/main" id="{EC80F449-A89F-39B4-C249-9E04F9093DC1}"/>
                  </a:ext>
                </a:extLst>
              </p:cNvPr>
              <p:cNvSpPr/>
              <p:nvPr/>
            </p:nvSpPr>
            <p:spPr>
              <a:xfrm>
                <a:off x="11677486" y="2816621"/>
                <a:ext cx="120535" cy="87737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2124" extrusionOk="0">
                    <a:moveTo>
                      <a:pt x="1" y="1767"/>
                    </a:moveTo>
                    <a:cubicBezTo>
                      <a:pt x="10" y="1811"/>
                      <a:pt x="18" y="1865"/>
                      <a:pt x="27" y="1918"/>
                    </a:cubicBezTo>
                    <a:cubicBezTo>
                      <a:pt x="36" y="1981"/>
                      <a:pt x="45" y="2052"/>
                      <a:pt x="45" y="2123"/>
                    </a:cubicBezTo>
                    <a:lnTo>
                      <a:pt x="2918" y="411"/>
                    </a:lnTo>
                    <a:lnTo>
                      <a:pt x="2918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3099;p67">
                <a:extLst>
                  <a:ext uri="{FF2B5EF4-FFF2-40B4-BE49-F238E27FC236}">
                    <a16:creationId xmlns:a16="http://schemas.microsoft.com/office/drawing/2014/main" id="{033E71C0-714A-E563-40D7-1E103FFFE280}"/>
                  </a:ext>
                </a:extLst>
              </p:cNvPr>
              <p:cNvSpPr/>
              <p:nvPr/>
            </p:nvSpPr>
            <p:spPr>
              <a:xfrm>
                <a:off x="11678601" y="2823602"/>
                <a:ext cx="119420" cy="94759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294" extrusionOk="0">
                    <a:moveTo>
                      <a:pt x="18" y="2044"/>
                    </a:moveTo>
                    <a:cubicBezTo>
                      <a:pt x="18" y="2124"/>
                      <a:pt x="18" y="2213"/>
                      <a:pt x="9" y="2293"/>
                    </a:cubicBezTo>
                    <a:lnTo>
                      <a:pt x="2079" y="1098"/>
                    </a:lnTo>
                    <a:lnTo>
                      <a:pt x="2891" y="616"/>
                    </a:lnTo>
                    <a:lnTo>
                      <a:pt x="2891" y="1"/>
                    </a:lnTo>
                    <a:lnTo>
                      <a:pt x="0" y="1749"/>
                    </a:lnTo>
                    <a:cubicBezTo>
                      <a:pt x="9" y="1812"/>
                      <a:pt x="18" y="1883"/>
                      <a:pt x="18" y="1954"/>
                    </a:cubicBezTo>
                    <a:cubicBezTo>
                      <a:pt x="18" y="1990"/>
                      <a:pt x="18" y="2017"/>
                      <a:pt x="18" y="2044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3100;p67">
                <a:extLst>
                  <a:ext uri="{FF2B5EF4-FFF2-40B4-BE49-F238E27FC236}">
                    <a16:creationId xmlns:a16="http://schemas.microsoft.com/office/drawing/2014/main" id="{250FA381-9673-64D4-FF85-85EB578F0B73}"/>
                  </a:ext>
                </a:extLst>
              </p:cNvPr>
              <p:cNvSpPr/>
              <p:nvPr/>
            </p:nvSpPr>
            <p:spPr>
              <a:xfrm>
                <a:off x="11784720" y="2740698"/>
                <a:ext cx="43166" cy="80756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955" extrusionOk="0">
                    <a:moveTo>
                      <a:pt x="1" y="598"/>
                    </a:moveTo>
                    <a:lnTo>
                      <a:pt x="1044" y="0"/>
                    </a:lnTo>
                    <a:lnTo>
                      <a:pt x="1044" y="1356"/>
                    </a:lnTo>
                    <a:lnTo>
                      <a:pt x="1" y="1954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3101;p67">
                <a:extLst>
                  <a:ext uri="{FF2B5EF4-FFF2-40B4-BE49-F238E27FC236}">
                    <a16:creationId xmlns:a16="http://schemas.microsoft.com/office/drawing/2014/main" id="{47C3F611-B172-84B4-796D-326845B2ABC6}"/>
                  </a:ext>
                </a:extLst>
              </p:cNvPr>
              <p:cNvSpPr/>
              <p:nvPr/>
            </p:nvSpPr>
            <p:spPr>
              <a:xfrm>
                <a:off x="11767784" y="2755445"/>
                <a:ext cx="16977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598" extrusionOk="0">
                    <a:moveTo>
                      <a:pt x="411" y="1597"/>
                    </a:moveTo>
                    <a:lnTo>
                      <a:pt x="0" y="1356"/>
                    </a:lnTo>
                    <a:lnTo>
                      <a:pt x="0" y="0"/>
                    </a:lnTo>
                    <a:lnTo>
                      <a:pt x="411" y="241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3102;p67">
                <a:extLst>
                  <a:ext uri="{FF2B5EF4-FFF2-40B4-BE49-F238E27FC236}">
                    <a16:creationId xmlns:a16="http://schemas.microsoft.com/office/drawing/2014/main" id="{03771093-BAA7-1303-A02B-67953341DD28}"/>
                  </a:ext>
                </a:extLst>
              </p:cNvPr>
              <p:cNvSpPr/>
              <p:nvPr/>
            </p:nvSpPr>
            <p:spPr>
              <a:xfrm>
                <a:off x="11767784" y="2730371"/>
                <a:ext cx="60102" cy="35070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849" extrusionOk="0">
                    <a:moveTo>
                      <a:pt x="1454" y="250"/>
                    </a:moveTo>
                    <a:lnTo>
                      <a:pt x="1035" y="1"/>
                    </a:lnTo>
                    <a:lnTo>
                      <a:pt x="0" y="607"/>
                    </a:lnTo>
                    <a:lnTo>
                      <a:pt x="411" y="848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3103;p67">
                <a:extLst>
                  <a:ext uri="{FF2B5EF4-FFF2-40B4-BE49-F238E27FC236}">
                    <a16:creationId xmlns:a16="http://schemas.microsoft.com/office/drawing/2014/main" id="{EB36032C-148D-E442-2748-EB912B0B1E4C}"/>
                  </a:ext>
                </a:extLst>
              </p:cNvPr>
              <p:cNvSpPr/>
              <p:nvPr/>
            </p:nvSpPr>
            <p:spPr>
              <a:xfrm>
                <a:off x="10567925" y="3376008"/>
                <a:ext cx="15160" cy="33583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13" extrusionOk="0">
                    <a:moveTo>
                      <a:pt x="366" y="0"/>
                    </a:moveTo>
                    <a:lnTo>
                      <a:pt x="366" y="616"/>
                    </a:lnTo>
                    <a:lnTo>
                      <a:pt x="0" y="812"/>
                    </a:lnTo>
                    <a:lnTo>
                      <a:pt x="0" y="223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3104;p67">
                <a:extLst>
                  <a:ext uri="{FF2B5EF4-FFF2-40B4-BE49-F238E27FC236}">
                    <a16:creationId xmlns:a16="http://schemas.microsoft.com/office/drawing/2014/main" id="{909426BB-9DAA-94AF-2897-C064767F6B53}"/>
                  </a:ext>
                </a:extLst>
              </p:cNvPr>
              <p:cNvSpPr/>
              <p:nvPr/>
            </p:nvSpPr>
            <p:spPr>
              <a:xfrm>
                <a:off x="10562018" y="2665147"/>
                <a:ext cx="1236003" cy="730441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17683" extrusionOk="0">
                    <a:moveTo>
                      <a:pt x="1" y="17281"/>
                    </a:moveTo>
                    <a:lnTo>
                      <a:pt x="1" y="17682"/>
                    </a:lnTo>
                    <a:lnTo>
                      <a:pt x="29922" y="402"/>
                    </a:lnTo>
                    <a:lnTo>
                      <a:pt x="29922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3105;p67">
                <a:extLst>
                  <a:ext uri="{FF2B5EF4-FFF2-40B4-BE49-F238E27FC236}">
                    <a16:creationId xmlns:a16="http://schemas.microsoft.com/office/drawing/2014/main" id="{7657D1F9-F0BE-2E8E-E5CE-E1EF95B2EC35}"/>
                  </a:ext>
                </a:extLst>
              </p:cNvPr>
              <p:cNvSpPr/>
              <p:nvPr/>
            </p:nvSpPr>
            <p:spPr>
              <a:xfrm>
                <a:off x="10562018" y="2671797"/>
                <a:ext cx="1236003" cy="730027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17673" extrusionOk="0">
                    <a:moveTo>
                      <a:pt x="1" y="17271"/>
                    </a:moveTo>
                    <a:lnTo>
                      <a:pt x="1" y="17673"/>
                    </a:lnTo>
                    <a:lnTo>
                      <a:pt x="29922" y="402"/>
                    </a:lnTo>
                    <a:lnTo>
                      <a:pt x="29922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3106;p67">
                <a:extLst>
                  <a:ext uri="{FF2B5EF4-FFF2-40B4-BE49-F238E27FC236}">
                    <a16:creationId xmlns:a16="http://schemas.microsoft.com/office/drawing/2014/main" id="{7347F621-1207-1016-B229-CC23434A0D04}"/>
                  </a:ext>
                </a:extLst>
              </p:cNvPr>
              <p:cNvSpPr/>
              <p:nvPr/>
            </p:nvSpPr>
            <p:spPr>
              <a:xfrm>
                <a:off x="11363879" y="2839836"/>
                <a:ext cx="6692" cy="203439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925" extrusionOk="0">
                    <a:moveTo>
                      <a:pt x="1" y="4925"/>
                    </a:moveTo>
                    <a:lnTo>
                      <a:pt x="161" y="4826"/>
                    </a:lnTo>
                    <a:lnTo>
                      <a:pt x="161" y="0"/>
                    </a:lnTo>
                    <a:lnTo>
                      <a:pt x="1" y="98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3107;p67">
                <a:extLst>
                  <a:ext uri="{FF2B5EF4-FFF2-40B4-BE49-F238E27FC236}">
                    <a16:creationId xmlns:a16="http://schemas.microsoft.com/office/drawing/2014/main" id="{F987AB6B-AB1B-FA33-1B34-A2CDA450A45F}"/>
                  </a:ext>
                </a:extLst>
              </p:cNvPr>
              <p:cNvSpPr/>
              <p:nvPr/>
            </p:nvSpPr>
            <p:spPr>
              <a:xfrm>
                <a:off x="11006817" y="3038071"/>
                <a:ext cx="50891" cy="730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768" extrusionOk="0">
                    <a:moveTo>
                      <a:pt x="776" y="1767"/>
                    </a:moveTo>
                    <a:cubicBezTo>
                      <a:pt x="848" y="1767"/>
                      <a:pt x="928" y="1749"/>
                      <a:pt x="991" y="1714"/>
                    </a:cubicBezTo>
                    <a:cubicBezTo>
                      <a:pt x="1142" y="1633"/>
                      <a:pt x="1231" y="1482"/>
                      <a:pt x="1231" y="1312"/>
                    </a:cubicBezTo>
                    <a:lnTo>
                      <a:pt x="1231" y="179"/>
                    </a:lnTo>
                    <a:cubicBezTo>
                      <a:pt x="1231" y="81"/>
                      <a:pt x="1151" y="1"/>
                      <a:pt x="1053" y="1"/>
                    </a:cubicBezTo>
                    <a:cubicBezTo>
                      <a:pt x="955" y="1"/>
                      <a:pt x="875" y="81"/>
                      <a:pt x="875" y="179"/>
                    </a:cubicBezTo>
                    <a:lnTo>
                      <a:pt x="875" y="1312"/>
                    </a:lnTo>
                    <a:cubicBezTo>
                      <a:pt x="875" y="1366"/>
                      <a:pt x="839" y="1392"/>
                      <a:pt x="821" y="1401"/>
                    </a:cubicBezTo>
                    <a:cubicBezTo>
                      <a:pt x="812" y="1410"/>
                      <a:pt x="768" y="1428"/>
                      <a:pt x="723" y="1401"/>
                    </a:cubicBezTo>
                    <a:lnTo>
                      <a:pt x="295" y="1125"/>
                    </a:lnTo>
                    <a:cubicBezTo>
                      <a:pt x="214" y="1071"/>
                      <a:pt x="98" y="1098"/>
                      <a:pt x="54" y="1178"/>
                    </a:cubicBezTo>
                    <a:cubicBezTo>
                      <a:pt x="0" y="1259"/>
                      <a:pt x="27" y="1366"/>
                      <a:pt x="107" y="1419"/>
                    </a:cubicBezTo>
                    <a:lnTo>
                      <a:pt x="536" y="1696"/>
                    </a:lnTo>
                    <a:cubicBezTo>
                      <a:pt x="607" y="1749"/>
                      <a:pt x="687" y="1767"/>
                      <a:pt x="776" y="1767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3108;p67">
                <a:extLst>
                  <a:ext uri="{FF2B5EF4-FFF2-40B4-BE49-F238E27FC236}">
                    <a16:creationId xmlns:a16="http://schemas.microsoft.com/office/drawing/2014/main" id="{83CC62B2-226D-9AAC-E4B4-F4D1443B549D}"/>
                  </a:ext>
                </a:extLst>
              </p:cNvPr>
              <p:cNvSpPr/>
              <p:nvPr/>
            </p:nvSpPr>
            <p:spPr>
              <a:xfrm>
                <a:off x="11018961" y="3021507"/>
                <a:ext cx="77452" cy="71503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731" extrusionOk="0">
                    <a:moveTo>
                      <a:pt x="242" y="892"/>
                    </a:moveTo>
                    <a:cubicBezTo>
                      <a:pt x="242" y="892"/>
                      <a:pt x="242" y="892"/>
                      <a:pt x="242" y="892"/>
                    </a:cubicBezTo>
                    <a:cubicBezTo>
                      <a:pt x="429" y="999"/>
                      <a:pt x="607" y="1106"/>
                      <a:pt x="786" y="1205"/>
                    </a:cubicBezTo>
                    <a:cubicBezTo>
                      <a:pt x="893" y="1267"/>
                      <a:pt x="1000" y="1321"/>
                      <a:pt x="1107" y="1392"/>
                    </a:cubicBezTo>
                    <a:cubicBezTo>
                      <a:pt x="1134" y="1410"/>
                      <a:pt x="1160" y="1437"/>
                      <a:pt x="1187" y="1463"/>
                    </a:cubicBezTo>
                    <a:cubicBezTo>
                      <a:pt x="1196" y="1481"/>
                      <a:pt x="1205" y="1508"/>
                      <a:pt x="1223" y="1526"/>
                    </a:cubicBezTo>
                    <a:cubicBezTo>
                      <a:pt x="1250" y="1579"/>
                      <a:pt x="1321" y="1624"/>
                      <a:pt x="1383" y="1642"/>
                    </a:cubicBezTo>
                    <a:cubicBezTo>
                      <a:pt x="1598" y="1731"/>
                      <a:pt x="1776" y="1526"/>
                      <a:pt x="1821" y="1329"/>
                    </a:cubicBezTo>
                    <a:cubicBezTo>
                      <a:pt x="1874" y="1089"/>
                      <a:pt x="1776" y="794"/>
                      <a:pt x="1589" y="634"/>
                    </a:cubicBezTo>
                    <a:cubicBezTo>
                      <a:pt x="1419" y="482"/>
                      <a:pt x="1214" y="366"/>
                      <a:pt x="1018" y="250"/>
                    </a:cubicBezTo>
                    <a:cubicBezTo>
                      <a:pt x="804" y="134"/>
                      <a:pt x="572" y="0"/>
                      <a:pt x="322" y="72"/>
                    </a:cubicBezTo>
                    <a:cubicBezTo>
                      <a:pt x="197" y="107"/>
                      <a:pt x="99" y="188"/>
                      <a:pt x="36" y="295"/>
                    </a:cubicBezTo>
                    <a:cubicBezTo>
                      <a:pt x="1" y="348"/>
                      <a:pt x="10" y="384"/>
                      <a:pt x="36" y="446"/>
                    </a:cubicBezTo>
                    <a:cubicBezTo>
                      <a:pt x="63" y="500"/>
                      <a:pt x="90" y="553"/>
                      <a:pt x="99" y="616"/>
                    </a:cubicBezTo>
                    <a:cubicBezTo>
                      <a:pt x="99" y="660"/>
                      <a:pt x="90" y="696"/>
                      <a:pt x="108" y="750"/>
                    </a:cubicBezTo>
                    <a:cubicBezTo>
                      <a:pt x="135" y="812"/>
                      <a:pt x="179" y="857"/>
                      <a:pt x="242" y="892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3109;p67">
                <a:extLst>
                  <a:ext uri="{FF2B5EF4-FFF2-40B4-BE49-F238E27FC236}">
                    <a16:creationId xmlns:a16="http://schemas.microsoft.com/office/drawing/2014/main" id="{ACC9C895-D3AF-D4C6-DD61-2B0D04C99BF6}"/>
                  </a:ext>
                </a:extLst>
              </p:cNvPr>
              <p:cNvSpPr/>
              <p:nvPr/>
            </p:nvSpPr>
            <p:spPr>
              <a:xfrm>
                <a:off x="11015657" y="3021507"/>
                <a:ext cx="72619" cy="75923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838" extrusionOk="0">
                    <a:moveTo>
                      <a:pt x="188" y="990"/>
                    </a:moveTo>
                    <a:cubicBezTo>
                      <a:pt x="259" y="1053"/>
                      <a:pt x="348" y="1098"/>
                      <a:pt x="438" y="1151"/>
                    </a:cubicBezTo>
                    <a:cubicBezTo>
                      <a:pt x="589" y="1240"/>
                      <a:pt x="750" y="1329"/>
                      <a:pt x="901" y="1419"/>
                    </a:cubicBezTo>
                    <a:cubicBezTo>
                      <a:pt x="1098" y="1535"/>
                      <a:pt x="1481" y="1838"/>
                      <a:pt x="1669" y="1570"/>
                    </a:cubicBezTo>
                    <a:cubicBezTo>
                      <a:pt x="1758" y="1445"/>
                      <a:pt x="1749" y="1240"/>
                      <a:pt x="1704" y="1098"/>
                    </a:cubicBezTo>
                    <a:cubicBezTo>
                      <a:pt x="1669" y="964"/>
                      <a:pt x="1588" y="857"/>
                      <a:pt x="1499" y="750"/>
                    </a:cubicBezTo>
                    <a:cubicBezTo>
                      <a:pt x="1419" y="669"/>
                      <a:pt x="1303" y="616"/>
                      <a:pt x="1205" y="562"/>
                    </a:cubicBezTo>
                    <a:cubicBezTo>
                      <a:pt x="1089" y="500"/>
                      <a:pt x="964" y="428"/>
                      <a:pt x="848" y="357"/>
                    </a:cubicBezTo>
                    <a:cubicBezTo>
                      <a:pt x="643" y="241"/>
                      <a:pt x="375" y="0"/>
                      <a:pt x="143" y="179"/>
                    </a:cubicBezTo>
                    <a:cubicBezTo>
                      <a:pt x="45" y="259"/>
                      <a:pt x="18" y="375"/>
                      <a:pt x="9" y="500"/>
                    </a:cubicBezTo>
                    <a:cubicBezTo>
                      <a:pt x="9" y="625"/>
                      <a:pt x="0" y="767"/>
                      <a:pt x="81" y="874"/>
                    </a:cubicBezTo>
                    <a:cubicBezTo>
                      <a:pt x="107" y="919"/>
                      <a:pt x="143" y="955"/>
                      <a:pt x="188" y="99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3110;p67">
                <a:extLst>
                  <a:ext uri="{FF2B5EF4-FFF2-40B4-BE49-F238E27FC236}">
                    <a16:creationId xmlns:a16="http://schemas.microsoft.com/office/drawing/2014/main" id="{EB18C252-5A6A-F02E-1149-01C13BEF489D}"/>
                  </a:ext>
                </a:extLst>
              </p:cNvPr>
              <p:cNvSpPr/>
              <p:nvPr/>
            </p:nvSpPr>
            <p:spPr>
              <a:xfrm>
                <a:off x="10562018" y="3359774"/>
                <a:ext cx="37259" cy="94388"/>
              </a:xfrm>
              <a:custGeom>
                <a:avLst/>
                <a:gdLst/>
                <a:ahLst/>
                <a:cxnLst/>
                <a:rect l="l" t="t" r="r" b="b"/>
                <a:pathLst>
                  <a:path w="902" h="2285" extrusionOk="0">
                    <a:moveTo>
                      <a:pt x="1" y="536"/>
                    </a:moveTo>
                    <a:lnTo>
                      <a:pt x="902" y="1"/>
                    </a:lnTo>
                    <a:lnTo>
                      <a:pt x="902" y="1749"/>
                    </a:lnTo>
                    <a:lnTo>
                      <a:pt x="1" y="228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3111;p67">
                <a:extLst>
                  <a:ext uri="{FF2B5EF4-FFF2-40B4-BE49-F238E27FC236}">
                    <a16:creationId xmlns:a16="http://schemas.microsoft.com/office/drawing/2014/main" id="{24647231-1E66-F8A8-B320-12AE70D830B9}"/>
                  </a:ext>
                </a:extLst>
              </p:cNvPr>
              <p:cNvSpPr/>
              <p:nvPr/>
            </p:nvSpPr>
            <p:spPr>
              <a:xfrm>
                <a:off x="10567925" y="3370101"/>
                <a:ext cx="25445" cy="7373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0" y="366"/>
                    </a:moveTo>
                    <a:lnTo>
                      <a:pt x="616" y="0"/>
                    </a:lnTo>
                    <a:lnTo>
                      <a:pt x="616" y="1419"/>
                    </a:lnTo>
                    <a:lnTo>
                      <a:pt x="0" y="1785"/>
                    </a:lnTo>
                    <a:close/>
                  </a:path>
                </a:pathLst>
              </a:custGeom>
              <a:solidFill>
                <a:srgbClr val="E0A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3112;p67">
                <a:extLst>
                  <a:ext uri="{FF2B5EF4-FFF2-40B4-BE49-F238E27FC236}">
                    <a16:creationId xmlns:a16="http://schemas.microsoft.com/office/drawing/2014/main" id="{888BA697-D89A-954E-7133-39F0606461F0}"/>
                  </a:ext>
                </a:extLst>
              </p:cNvPr>
              <p:cNvSpPr/>
              <p:nvPr/>
            </p:nvSpPr>
            <p:spPr>
              <a:xfrm>
                <a:off x="10567925" y="3370101"/>
                <a:ext cx="25445" cy="7373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366" y="143"/>
                    </a:moveTo>
                    <a:lnTo>
                      <a:pt x="366" y="1285"/>
                    </a:lnTo>
                    <a:lnTo>
                      <a:pt x="0" y="1517"/>
                    </a:lnTo>
                    <a:lnTo>
                      <a:pt x="0" y="1785"/>
                    </a:lnTo>
                    <a:lnTo>
                      <a:pt x="616" y="1419"/>
                    </a:lnTo>
                    <a:lnTo>
                      <a:pt x="616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3113;p67">
                <a:extLst>
                  <a:ext uri="{FF2B5EF4-FFF2-40B4-BE49-F238E27FC236}">
                    <a16:creationId xmlns:a16="http://schemas.microsoft.com/office/drawing/2014/main" id="{1CFFF1B5-D457-55F9-E8DB-0626E1F476B8}"/>
                  </a:ext>
                </a:extLst>
              </p:cNvPr>
              <p:cNvSpPr/>
              <p:nvPr/>
            </p:nvSpPr>
            <p:spPr>
              <a:xfrm>
                <a:off x="10567925" y="3423181"/>
                <a:ext cx="25445" cy="2065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500" extrusionOk="0">
                    <a:moveTo>
                      <a:pt x="616" y="134"/>
                    </a:moveTo>
                    <a:lnTo>
                      <a:pt x="366" y="0"/>
                    </a:lnTo>
                    <a:lnTo>
                      <a:pt x="0" y="232"/>
                    </a:lnTo>
                    <a:lnTo>
                      <a:pt x="0" y="50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3114;p67">
                <a:extLst>
                  <a:ext uri="{FF2B5EF4-FFF2-40B4-BE49-F238E27FC236}">
                    <a16:creationId xmlns:a16="http://schemas.microsoft.com/office/drawing/2014/main" id="{C353E71E-2676-CD14-6526-D490A51839D3}"/>
                  </a:ext>
                </a:extLst>
              </p:cNvPr>
              <p:cNvSpPr/>
              <p:nvPr/>
            </p:nvSpPr>
            <p:spPr>
              <a:xfrm>
                <a:off x="10987279" y="3067193"/>
                <a:ext cx="7022" cy="203811"/>
              </a:xfrm>
              <a:custGeom>
                <a:avLst/>
                <a:gdLst/>
                <a:ahLst/>
                <a:cxnLst/>
                <a:rect l="l" t="t" r="r" b="b"/>
                <a:pathLst>
                  <a:path w="170" h="4934" extrusionOk="0">
                    <a:moveTo>
                      <a:pt x="0" y="99"/>
                    </a:moveTo>
                    <a:lnTo>
                      <a:pt x="0" y="4934"/>
                    </a:lnTo>
                    <a:lnTo>
                      <a:pt x="170" y="4836"/>
                    </a:lnTo>
                    <a:lnTo>
                      <a:pt x="170" y="0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3115;p67">
                <a:extLst>
                  <a:ext uri="{FF2B5EF4-FFF2-40B4-BE49-F238E27FC236}">
                    <a16:creationId xmlns:a16="http://schemas.microsoft.com/office/drawing/2014/main" id="{7236BA07-24F0-321A-09C9-D17945CD4B60}"/>
                  </a:ext>
                </a:extLst>
              </p:cNvPr>
              <p:cNvSpPr/>
              <p:nvPr/>
            </p:nvSpPr>
            <p:spPr>
              <a:xfrm>
                <a:off x="11613748" y="2688733"/>
                <a:ext cx="7022" cy="121651"/>
              </a:xfrm>
              <a:custGeom>
                <a:avLst/>
                <a:gdLst/>
                <a:ahLst/>
                <a:cxnLst/>
                <a:rect l="l" t="t" r="r" b="b"/>
                <a:pathLst>
                  <a:path w="170" h="2945" extrusionOk="0">
                    <a:moveTo>
                      <a:pt x="0" y="99"/>
                    </a:moveTo>
                    <a:lnTo>
                      <a:pt x="0" y="2944"/>
                    </a:lnTo>
                    <a:lnTo>
                      <a:pt x="170" y="2846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218" name="Picture 2217">
            <a:extLst>
              <a:ext uri="{FF2B5EF4-FFF2-40B4-BE49-F238E27FC236}">
                <a16:creationId xmlns:a16="http://schemas.microsoft.com/office/drawing/2014/main" id="{EA32B9A3-5B54-8FCD-A3D9-5156889659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3267" t="8501" r="9795" b="15553"/>
          <a:stretch/>
        </p:blipFill>
        <p:spPr>
          <a:xfrm>
            <a:off x="4227684" y="1658683"/>
            <a:ext cx="3523406" cy="1623568"/>
          </a:xfrm>
          <a:prstGeom prst="rect">
            <a:avLst/>
          </a:prstGeom>
        </p:spPr>
      </p:pic>
      <p:grpSp>
        <p:nvGrpSpPr>
          <p:cNvPr id="2217" name="Google Shape;3116;p67">
            <a:extLst>
              <a:ext uri="{FF2B5EF4-FFF2-40B4-BE49-F238E27FC236}">
                <a16:creationId xmlns:a16="http://schemas.microsoft.com/office/drawing/2014/main" id="{E18A493F-3816-9FD6-3532-5389F9C7D817}"/>
              </a:ext>
            </a:extLst>
          </p:cNvPr>
          <p:cNvGrpSpPr/>
          <p:nvPr/>
        </p:nvGrpSpPr>
        <p:grpSpPr>
          <a:xfrm>
            <a:off x="7665657" y="2581595"/>
            <a:ext cx="5403012" cy="3326332"/>
            <a:chOff x="4342617" y="-2190769"/>
            <a:chExt cx="8049406" cy="4857775"/>
          </a:xfrm>
        </p:grpSpPr>
        <p:sp>
          <p:nvSpPr>
            <p:cNvPr id="2026" name="Google Shape;3117;p67">
              <a:extLst>
                <a:ext uri="{FF2B5EF4-FFF2-40B4-BE49-F238E27FC236}">
                  <a16:creationId xmlns:a16="http://schemas.microsoft.com/office/drawing/2014/main" id="{B695DE07-64A0-AF4B-8530-A0F6D3C1F907}"/>
                </a:ext>
              </a:extLst>
            </p:cNvPr>
            <p:cNvSpPr/>
            <p:nvPr/>
          </p:nvSpPr>
          <p:spPr>
            <a:xfrm rot="10800000">
              <a:off x="4342617" y="-1953517"/>
              <a:ext cx="8049406" cy="4620523"/>
            </a:xfrm>
            <a:custGeom>
              <a:avLst/>
              <a:gdLst/>
              <a:ahLst/>
              <a:cxnLst/>
              <a:rect l="l" t="t" r="r" b="b"/>
              <a:pathLst>
                <a:path w="65151" h="37398" extrusionOk="0">
                  <a:moveTo>
                    <a:pt x="32928" y="28369"/>
                  </a:moveTo>
                  <a:lnTo>
                    <a:pt x="65151" y="9965"/>
                  </a:lnTo>
                  <a:lnTo>
                    <a:pt x="48326" y="1"/>
                  </a:lnTo>
                  <a:lnTo>
                    <a:pt x="16112" y="18405"/>
                  </a:lnTo>
                  <a:lnTo>
                    <a:pt x="16567" y="18681"/>
                  </a:lnTo>
                  <a:lnTo>
                    <a:pt x="5594" y="24953"/>
                  </a:lnTo>
                  <a:lnTo>
                    <a:pt x="6905" y="25729"/>
                  </a:lnTo>
                  <a:lnTo>
                    <a:pt x="2918" y="27647"/>
                  </a:lnTo>
                  <a:cubicBezTo>
                    <a:pt x="1035" y="28548"/>
                    <a:pt x="0" y="30439"/>
                    <a:pt x="830" y="30903"/>
                  </a:cubicBezTo>
                  <a:lnTo>
                    <a:pt x="10706" y="36478"/>
                  </a:lnTo>
                  <a:cubicBezTo>
                    <a:pt x="12329" y="37397"/>
                    <a:pt x="14667" y="36907"/>
                    <a:pt x="16290" y="35988"/>
                  </a:cubicBezTo>
                  <a:lnTo>
                    <a:pt x="27183" y="29806"/>
                  </a:lnTo>
                  <a:cubicBezTo>
                    <a:pt x="27388" y="29690"/>
                    <a:pt x="27513" y="29484"/>
                    <a:pt x="27513" y="29244"/>
                  </a:cubicBezTo>
                  <a:cubicBezTo>
                    <a:pt x="27513" y="28994"/>
                    <a:pt x="27397" y="28789"/>
                    <a:pt x="27192" y="28664"/>
                  </a:cubicBezTo>
                  <a:lnTo>
                    <a:pt x="26202" y="28075"/>
                  </a:lnTo>
                  <a:lnTo>
                    <a:pt x="29369" y="26264"/>
                  </a:ln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7" name="Google Shape;3118;p67">
              <a:extLst>
                <a:ext uri="{FF2B5EF4-FFF2-40B4-BE49-F238E27FC236}">
                  <a16:creationId xmlns:a16="http://schemas.microsoft.com/office/drawing/2014/main" id="{EFEA6995-815D-13F6-F1D1-224E2A201282}"/>
                </a:ext>
              </a:extLst>
            </p:cNvPr>
            <p:cNvGrpSpPr/>
            <p:nvPr/>
          </p:nvGrpSpPr>
          <p:grpSpPr>
            <a:xfrm>
              <a:off x="4636354" y="-2190769"/>
              <a:ext cx="5488680" cy="4551096"/>
              <a:chOff x="5631105" y="4114266"/>
              <a:chExt cx="1609299" cy="1334398"/>
            </a:xfrm>
          </p:grpSpPr>
          <p:sp>
            <p:nvSpPr>
              <p:cNvPr id="2028" name="Google Shape;3119;p67">
                <a:extLst>
                  <a:ext uri="{FF2B5EF4-FFF2-40B4-BE49-F238E27FC236}">
                    <a16:creationId xmlns:a16="http://schemas.microsoft.com/office/drawing/2014/main" id="{555E7ED5-5DB6-7868-5091-8121016C2A5D}"/>
                  </a:ext>
                </a:extLst>
              </p:cNvPr>
              <p:cNvSpPr/>
              <p:nvPr/>
            </p:nvSpPr>
            <p:spPr>
              <a:xfrm>
                <a:off x="7129080" y="4691704"/>
                <a:ext cx="92157" cy="127929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3097" extrusionOk="0">
                    <a:moveTo>
                      <a:pt x="2231" y="1321"/>
                    </a:moveTo>
                    <a:lnTo>
                      <a:pt x="1" y="1"/>
                    </a:lnTo>
                    <a:lnTo>
                      <a:pt x="1" y="1776"/>
                    </a:lnTo>
                    <a:lnTo>
                      <a:pt x="2231" y="3097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3120;p67">
                <a:extLst>
                  <a:ext uri="{FF2B5EF4-FFF2-40B4-BE49-F238E27FC236}">
                    <a16:creationId xmlns:a16="http://schemas.microsoft.com/office/drawing/2014/main" id="{B4568B36-16F9-8C9A-18BE-BBF83C3ABF7D}"/>
                  </a:ext>
                </a:extLst>
              </p:cNvPr>
              <p:cNvSpPr/>
              <p:nvPr/>
            </p:nvSpPr>
            <p:spPr>
              <a:xfrm>
                <a:off x="7221196" y="4734829"/>
                <a:ext cx="19208" cy="8480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053" extrusionOk="0">
                    <a:moveTo>
                      <a:pt x="1" y="857"/>
                    </a:moveTo>
                    <a:lnTo>
                      <a:pt x="1" y="2053"/>
                    </a:lnTo>
                    <a:lnTo>
                      <a:pt x="465" y="1776"/>
                    </a:lnTo>
                    <a:lnTo>
                      <a:pt x="465" y="1"/>
                    </a:lnTo>
                    <a:lnTo>
                      <a:pt x="1" y="277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3121;p67">
                <a:extLst>
                  <a:ext uri="{FF2B5EF4-FFF2-40B4-BE49-F238E27FC236}">
                    <a16:creationId xmlns:a16="http://schemas.microsoft.com/office/drawing/2014/main" id="{8BE332A7-07AD-6273-F7D1-75CCDBA57AD9}"/>
                  </a:ext>
                </a:extLst>
              </p:cNvPr>
              <p:cNvSpPr/>
              <p:nvPr/>
            </p:nvSpPr>
            <p:spPr>
              <a:xfrm>
                <a:off x="7129080" y="4680303"/>
                <a:ext cx="111324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1598" extrusionOk="0">
                    <a:moveTo>
                      <a:pt x="1" y="277"/>
                    </a:moveTo>
                    <a:lnTo>
                      <a:pt x="473" y="0"/>
                    </a:lnTo>
                    <a:lnTo>
                      <a:pt x="2695" y="1321"/>
                    </a:lnTo>
                    <a:lnTo>
                      <a:pt x="2231" y="1597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3122;p67">
                <a:extLst>
                  <a:ext uri="{FF2B5EF4-FFF2-40B4-BE49-F238E27FC236}">
                    <a16:creationId xmlns:a16="http://schemas.microsoft.com/office/drawing/2014/main" id="{5710188C-076E-186F-EF45-FAEED2438CEC}"/>
                  </a:ext>
                </a:extLst>
              </p:cNvPr>
              <p:cNvSpPr/>
              <p:nvPr/>
            </p:nvSpPr>
            <p:spPr>
              <a:xfrm>
                <a:off x="5650272" y="5046577"/>
                <a:ext cx="47958" cy="101410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2455" extrusionOk="0">
                    <a:moveTo>
                      <a:pt x="0" y="679"/>
                    </a:moveTo>
                    <a:lnTo>
                      <a:pt x="1160" y="1"/>
                    </a:lnTo>
                    <a:lnTo>
                      <a:pt x="1160" y="1776"/>
                    </a:lnTo>
                    <a:lnTo>
                      <a:pt x="0" y="245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3123;p67">
                <a:extLst>
                  <a:ext uri="{FF2B5EF4-FFF2-40B4-BE49-F238E27FC236}">
                    <a16:creationId xmlns:a16="http://schemas.microsoft.com/office/drawing/2014/main" id="{EA73EE59-9349-BEAF-5ADF-EFE9AA248087}"/>
                  </a:ext>
                </a:extLst>
              </p:cNvPr>
              <p:cNvSpPr/>
              <p:nvPr/>
            </p:nvSpPr>
            <p:spPr>
              <a:xfrm>
                <a:off x="5631105" y="5063182"/>
                <a:ext cx="19208" cy="8480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053" extrusionOk="0">
                    <a:moveTo>
                      <a:pt x="464" y="2052"/>
                    </a:moveTo>
                    <a:lnTo>
                      <a:pt x="1" y="1776"/>
                    </a:lnTo>
                    <a:lnTo>
                      <a:pt x="1" y="0"/>
                    </a:lnTo>
                    <a:lnTo>
                      <a:pt x="464" y="277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3124;p67">
                <a:extLst>
                  <a:ext uri="{FF2B5EF4-FFF2-40B4-BE49-F238E27FC236}">
                    <a16:creationId xmlns:a16="http://schemas.microsoft.com/office/drawing/2014/main" id="{67253594-626F-1E9A-232B-B2A11E24B6B2}"/>
                  </a:ext>
                </a:extLst>
              </p:cNvPr>
              <p:cNvSpPr/>
              <p:nvPr/>
            </p:nvSpPr>
            <p:spPr>
              <a:xfrm>
                <a:off x="5631105" y="5035548"/>
                <a:ext cx="67125" cy="39077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946" extrusionOk="0">
                    <a:moveTo>
                      <a:pt x="1624" y="268"/>
                    </a:moveTo>
                    <a:lnTo>
                      <a:pt x="1160" y="0"/>
                    </a:lnTo>
                    <a:lnTo>
                      <a:pt x="1" y="669"/>
                    </a:lnTo>
                    <a:lnTo>
                      <a:pt x="464" y="946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3125;p67">
                <a:extLst>
                  <a:ext uri="{FF2B5EF4-FFF2-40B4-BE49-F238E27FC236}">
                    <a16:creationId xmlns:a16="http://schemas.microsoft.com/office/drawing/2014/main" id="{179742F6-ECAB-501D-EF59-B135BB73A3DD}"/>
                  </a:ext>
                </a:extLst>
              </p:cNvPr>
              <p:cNvSpPr/>
              <p:nvPr/>
            </p:nvSpPr>
            <p:spPr>
              <a:xfrm>
                <a:off x="5962391" y="4569021"/>
                <a:ext cx="87365" cy="8071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1954" extrusionOk="0">
                    <a:moveTo>
                      <a:pt x="268" y="1008"/>
                    </a:moveTo>
                    <a:cubicBezTo>
                      <a:pt x="268" y="1008"/>
                      <a:pt x="268" y="1008"/>
                      <a:pt x="268" y="1008"/>
                    </a:cubicBezTo>
                    <a:cubicBezTo>
                      <a:pt x="473" y="1133"/>
                      <a:pt x="679" y="1249"/>
                      <a:pt x="884" y="1365"/>
                    </a:cubicBezTo>
                    <a:cubicBezTo>
                      <a:pt x="1000" y="1437"/>
                      <a:pt x="1125" y="1499"/>
                      <a:pt x="1241" y="1570"/>
                    </a:cubicBezTo>
                    <a:cubicBezTo>
                      <a:pt x="1276" y="1597"/>
                      <a:pt x="1312" y="1624"/>
                      <a:pt x="1339" y="1651"/>
                    </a:cubicBezTo>
                    <a:cubicBezTo>
                      <a:pt x="1357" y="1677"/>
                      <a:pt x="1357" y="1704"/>
                      <a:pt x="1374" y="1731"/>
                    </a:cubicBezTo>
                    <a:cubicBezTo>
                      <a:pt x="1410" y="1784"/>
                      <a:pt x="1490" y="1838"/>
                      <a:pt x="1553" y="1856"/>
                    </a:cubicBezTo>
                    <a:cubicBezTo>
                      <a:pt x="1803" y="1954"/>
                      <a:pt x="2008" y="1722"/>
                      <a:pt x="2052" y="1508"/>
                    </a:cubicBezTo>
                    <a:cubicBezTo>
                      <a:pt x="2115" y="1231"/>
                      <a:pt x="2008" y="901"/>
                      <a:pt x="1794" y="714"/>
                    </a:cubicBezTo>
                    <a:cubicBezTo>
                      <a:pt x="1597" y="544"/>
                      <a:pt x="1374" y="411"/>
                      <a:pt x="1143" y="286"/>
                    </a:cubicBezTo>
                    <a:cubicBezTo>
                      <a:pt x="902" y="152"/>
                      <a:pt x="643" y="0"/>
                      <a:pt x="357" y="81"/>
                    </a:cubicBezTo>
                    <a:cubicBezTo>
                      <a:pt x="224" y="116"/>
                      <a:pt x="108" y="205"/>
                      <a:pt x="36" y="330"/>
                    </a:cubicBezTo>
                    <a:cubicBezTo>
                      <a:pt x="1" y="402"/>
                      <a:pt x="10" y="437"/>
                      <a:pt x="36" y="500"/>
                    </a:cubicBezTo>
                    <a:cubicBezTo>
                      <a:pt x="63" y="562"/>
                      <a:pt x="99" y="625"/>
                      <a:pt x="108" y="696"/>
                    </a:cubicBezTo>
                    <a:cubicBezTo>
                      <a:pt x="108" y="750"/>
                      <a:pt x="99" y="794"/>
                      <a:pt x="117" y="848"/>
                    </a:cubicBezTo>
                    <a:cubicBezTo>
                      <a:pt x="152" y="919"/>
                      <a:pt x="206" y="973"/>
                      <a:pt x="268" y="1008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3126;p67">
                <a:extLst>
                  <a:ext uri="{FF2B5EF4-FFF2-40B4-BE49-F238E27FC236}">
                    <a16:creationId xmlns:a16="http://schemas.microsoft.com/office/drawing/2014/main" id="{DEE4A08A-6802-5F6F-8FBC-5FA3A7634718}"/>
                  </a:ext>
                </a:extLst>
              </p:cNvPr>
              <p:cNvSpPr/>
              <p:nvPr/>
            </p:nvSpPr>
            <p:spPr>
              <a:xfrm>
                <a:off x="5958715" y="4569021"/>
                <a:ext cx="81830" cy="85878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079" extrusionOk="0">
                    <a:moveTo>
                      <a:pt x="206" y="1124"/>
                    </a:moveTo>
                    <a:cubicBezTo>
                      <a:pt x="295" y="1196"/>
                      <a:pt x="393" y="1249"/>
                      <a:pt x="482" y="1303"/>
                    </a:cubicBezTo>
                    <a:cubicBezTo>
                      <a:pt x="661" y="1401"/>
                      <a:pt x="839" y="1508"/>
                      <a:pt x="1017" y="1606"/>
                    </a:cubicBezTo>
                    <a:cubicBezTo>
                      <a:pt x="1232" y="1731"/>
                      <a:pt x="1669" y="2079"/>
                      <a:pt x="1883" y="1784"/>
                    </a:cubicBezTo>
                    <a:cubicBezTo>
                      <a:pt x="1981" y="1633"/>
                      <a:pt x="1972" y="1410"/>
                      <a:pt x="1927" y="1240"/>
                    </a:cubicBezTo>
                    <a:cubicBezTo>
                      <a:pt x="1883" y="1098"/>
                      <a:pt x="1794" y="964"/>
                      <a:pt x="1686" y="848"/>
                    </a:cubicBezTo>
                    <a:cubicBezTo>
                      <a:pt x="1597" y="759"/>
                      <a:pt x="1463" y="705"/>
                      <a:pt x="1356" y="643"/>
                    </a:cubicBezTo>
                    <a:cubicBezTo>
                      <a:pt x="1223" y="562"/>
                      <a:pt x="1089" y="482"/>
                      <a:pt x="955" y="411"/>
                    </a:cubicBezTo>
                    <a:cubicBezTo>
                      <a:pt x="723" y="277"/>
                      <a:pt x="420" y="0"/>
                      <a:pt x="152" y="205"/>
                    </a:cubicBezTo>
                    <a:cubicBezTo>
                      <a:pt x="45" y="295"/>
                      <a:pt x="9" y="428"/>
                      <a:pt x="9" y="562"/>
                    </a:cubicBezTo>
                    <a:cubicBezTo>
                      <a:pt x="9" y="705"/>
                      <a:pt x="0" y="875"/>
                      <a:pt x="81" y="990"/>
                    </a:cubicBezTo>
                    <a:cubicBezTo>
                      <a:pt x="116" y="1044"/>
                      <a:pt x="161" y="1080"/>
                      <a:pt x="206" y="112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3127;p67">
                <a:extLst>
                  <a:ext uri="{FF2B5EF4-FFF2-40B4-BE49-F238E27FC236}">
                    <a16:creationId xmlns:a16="http://schemas.microsoft.com/office/drawing/2014/main" id="{B3934C63-C5BF-6399-23CD-3B1910C4ADC5}"/>
                  </a:ext>
                </a:extLst>
              </p:cNvPr>
              <p:cNvSpPr/>
              <p:nvPr/>
            </p:nvSpPr>
            <p:spPr>
              <a:xfrm>
                <a:off x="6012497" y="4615078"/>
                <a:ext cx="89224" cy="79641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928" extrusionOk="0">
                    <a:moveTo>
                      <a:pt x="45" y="330"/>
                    </a:moveTo>
                    <a:cubicBezTo>
                      <a:pt x="90" y="420"/>
                      <a:pt x="170" y="473"/>
                      <a:pt x="251" y="527"/>
                    </a:cubicBezTo>
                    <a:cubicBezTo>
                      <a:pt x="402" y="625"/>
                      <a:pt x="563" y="714"/>
                      <a:pt x="688" y="839"/>
                    </a:cubicBezTo>
                    <a:cubicBezTo>
                      <a:pt x="813" y="973"/>
                      <a:pt x="902" y="1142"/>
                      <a:pt x="991" y="1303"/>
                    </a:cubicBezTo>
                    <a:cubicBezTo>
                      <a:pt x="1080" y="1463"/>
                      <a:pt x="1178" y="1624"/>
                      <a:pt x="1321" y="1740"/>
                    </a:cubicBezTo>
                    <a:cubicBezTo>
                      <a:pt x="1464" y="1856"/>
                      <a:pt x="1660" y="1927"/>
                      <a:pt x="1839" y="1865"/>
                    </a:cubicBezTo>
                    <a:cubicBezTo>
                      <a:pt x="1937" y="1829"/>
                      <a:pt x="2017" y="1758"/>
                      <a:pt x="2071" y="1660"/>
                    </a:cubicBezTo>
                    <a:cubicBezTo>
                      <a:pt x="2133" y="1544"/>
                      <a:pt x="2160" y="1401"/>
                      <a:pt x="2133" y="1276"/>
                    </a:cubicBezTo>
                    <a:cubicBezTo>
                      <a:pt x="2097" y="1035"/>
                      <a:pt x="1919" y="839"/>
                      <a:pt x="1723" y="705"/>
                    </a:cubicBezTo>
                    <a:cubicBezTo>
                      <a:pt x="1616" y="634"/>
                      <a:pt x="1500" y="598"/>
                      <a:pt x="1393" y="536"/>
                    </a:cubicBezTo>
                    <a:cubicBezTo>
                      <a:pt x="1303" y="473"/>
                      <a:pt x="1232" y="411"/>
                      <a:pt x="1134" y="357"/>
                    </a:cubicBezTo>
                    <a:cubicBezTo>
                      <a:pt x="947" y="259"/>
                      <a:pt x="750" y="170"/>
                      <a:pt x="554" y="99"/>
                    </a:cubicBezTo>
                    <a:cubicBezTo>
                      <a:pt x="474" y="72"/>
                      <a:pt x="393" y="63"/>
                      <a:pt x="322" y="36"/>
                    </a:cubicBezTo>
                    <a:cubicBezTo>
                      <a:pt x="233" y="18"/>
                      <a:pt x="144" y="0"/>
                      <a:pt x="72" y="72"/>
                    </a:cubicBezTo>
                    <a:cubicBezTo>
                      <a:pt x="45" y="90"/>
                      <a:pt x="28" y="125"/>
                      <a:pt x="19" y="161"/>
                    </a:cubicBezTo>
                    <a:cubicBezTo>
                      <a:pt x="1" y="214"/>
                      <a:pt x="19" y="277"/>
                      <a:pt x="45" y="330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3128;p67">
                <a:extLst>
                  <a:ext uri="{FF2B5EF4-FFF2-40B4-BE49-F238E27FC236}">
                    <a16:creationId xmlns:a16="http://schemas.microsoft.com/office/drawing/2014/main" id="{07D4FA35-C3A3-9EC8-424B-BB4D9A54B2B8}"/>
                  </a:ext>
                </a:extLst>
              </p:cNvPr>
              <p:cNvSpPr/>
              <p:nvPr/>
            </p:nvSpPr>
            <p:spPr>
              <a:xfrm>
                <a:off x="6013241" y="4615078"/>
                <a:ext cx="88481" cy="68570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1660" extrusionOk="0">
                    <a:moveTo>
                      <a:pt x="1" y="161"/>
                    </a:moveTo>
                    <a:cubicBezTo>
                      <a:pt x="331" y="250"/>
                      <a:pt x="652" y="384"/>
                      <a:pt x="929" y="589"/>
                    </a:cubicBezTo>
                    <a:cubicBezTo>
                      <a:pt x="1285" y="848"/>
                      <a:pt x="1553" y="1196"/>
                      <a:pt x="1865" y="1508"/>
                    </a:cubicBezTo>
                    <a:cubicBezTo>
                      <a:pt x="1928" y="1562"/>
                      <a:pt x="1981" y="1615"/>
                      <a:pt x="2053" y="1660"/>
                    </a:cubicBezTo>
                    <a:cubicBezTo>
                      <a:pt x="2115" y="1544"/>
                      <a:pt x="2142" y="1401"/>
                      <a:pt x="2115" y="1276"/>
                    </a:cubicBezTo>
                    <a:cubicBezTo>
                      <a:pt x="2079" y="1035"/>
                      <a:pt x="1901" y="839"/>
                      <a:pt x="1705" y="705"/>
                    </a:cubicBezTo>
                    <a:cubicBezTo>
                      <a:pt x="1598" y="634"/>
                      <a:pt x="1482" y="598"/>
                      <a:pt x="1375" y="536"/>
                    </a:cubicBezTo>
                    <a:cubicBezTo>
                      <a:pt x="1285" y="473"/>
                      <a:pt x="1214" y="411"/>
                      <a:pt x="1116" y="357"/>
                    </a:cubicBezTo>
                    <a:cubicBezTo>
                      <a:pt x="929" y="259"/>
                      <a:pt x="732" y="170"/>
                      <a:pt x="536" y="99"/>
                    </a:cubicBezTo>
                    <a:cubicBezTo>
                      <a:pt x="456" y="72"/>
                      <a:pt x="375" y="63"/>
                      <a:pt x="304" y="36"/>
                    </a:cubicBezTo>
                    <a:cubicBezTo>
                      <a:pt x="215" y="18"/>
                      <a:pt x="126" y="0"/>
                      <a:pt x="54" y="72"/>
                    </a:cubicBezTo>
                    <a:cubicBezTo>
                      <a:pt x="27" y="90"/>
                      <a:pt x="10" y="125"/>
                      <a:pt x="1" y="161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3129;p67">
                <a:extLst>
                  <a:ext uri="{FF2B5EF4-FFF2-40B4-BE49-F238E27FC236}">
                    <a16:creationId xmlns:a16="http://schemas.microsoft.com/office/drawing/2014/main" id="{C03CCBBE-D7A8-A465-3E5B-EEC15B967DBA}"/>
                  </a:ext>
                </a:extLst>
              </p:cNvPr>
              <p:cNvSpPr/>
              <p:nvPr/>
            </p:nvSpPr>
            <p:spPr>
              <a:xfrm>
                <a:off x="6295164" y="5126920"/>
                <a:ext cx="161801" cy="123138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2981" extrusionOk="0">
                    <a:moveTo>
                      <a:pt x="3453" y="2980"/>
                    </a:moveTo>
                    <a:lnTo>
                      <a:pt x="0" y="991"/>
                    </a:lnTo>
                    <a:lnTo>
                      <a:pt x="3917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3130;p67">
                <a:extLst>
                  <a:ext uri="{FF2B5EF4-FFF2-40B4-BE49-F238E27FC236}">
                    <a16:creationId xmlns:a16="http://schemas.microsoft.com/office/drawing/2014/main" id="{BF3FDCA7-ED30-BA22-611B-D58AA5BC5551}"/>
                  </a:ext>
                </a:extLst>
              </p:cNvPr>
              <p:cNvSpPr/>
              <p:nvPr/>
            </p:nvSpPr>
            <p:spPr>
              <a:xfrm>
                <a:off x="6200818" y="5172234"/>
                <a:ext cx="211949" cy="255446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184" extrusionOk="0">
                    <a:moveTo>
                      <a:pt x="1" y="3989"/>
                    </a:moveTo>
                    <a:cubicBezTo>
                      <a:pt x="1" y="2659"/>
                      <a:pt x="937" y="1036"/>
                      <a:pt x="2097" y="367"/>
                    </a:cubicBezTo>
                    <a:cubicBezTo>
                      <a:pt x="2677" y="37"/>
                      <a:pt x="3203" y="1"/>
                      <a:pt x="3578" y="215"/>
                    </a:cubicBezTo>
                    <a:lnTo>
                      <a:pt x="3578" y="215"/>
                    </a:lnTo>
                    <a:lnTo>
                      <a:pt x="3587" y="215"/>
                    </a:lnTo>
                    <a:cubicBezTo>
                      <a:pt x="3587" y="215"/>
                      <a:pt x="3587" y="215"/>
                      <a:pt x="3587" y="215"/>
                    </a:cubicBezTo>
                    <a:lnTo>
                      <a:pt x="5130" y="1098"/>
                    </a:lnTo>
                    <a:lnTo>
                      <a:pt x="2097" y="6183"/>
                    </a:lnTo>
                    <a:lnTo>
                      <a:pt x="616" y="5336"/>
                    </a:lnTo>
                    <a:cubicBezTo>
                      <a:pt x="616" y="5336"/>
                      <a:pt x="616" y="5336"/>
                      <a:pt x="616" y="5336"/>
                    </a:cubicBezTo>
                    <a:lnTo>
                      <a:pt x="607" y="5336"/>
                    </a:lnTo>
                    <a:lnTo>
                      <a:pt x="607" y="5336"/>
                    </a:lnTo>
                    <a:cubicBezTo>
                      <a:pt x="232" y="5113"/>
                      <a:pt x="1" y="4649"/>
                      <a:pt x="1" y="3989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3131;p67">
                <a:extLst>
                  <a:ext uri="{FF2B5EF4-FFF2-40B4-BE49-F238E27FC236}">
                    <a16:creationId xmlns:a16="http://schemas.microsoft.com/office/drawing/2014/main" id="{41AB4E54-92EE-CBA2-4E34-2EE09118A36C}"/>
                  </a:ext>
                </a:extLst>
              </p:cNvPr>
              <p:cNvSpPr/>
              <p:nvPr/>
            </p:nvSpPr>
            <p:spPr>
              <a:xfrm>
                <a:off x="6261623" y="5194375"/>
                <a:ext cx="173615" cy="254289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6156" extrusionOk="0">
                    <a:moveTo>
                      <a:pt x="0" y="4291"/>
                    </a:moveTo>
                    <a:cubicBezTo>
                      <a:pt x="0" y="5620"/>
                      <a:pt x="946" y="6156"/>
                      <a:pt x="2106" y="5487"/>
                    </a:cubicBezTo>
                    <a:cubicBezTo>
                      <a:pt x="3266" y="4818"/>
                      <a:pt x="4202" y="3194"/>
                      <a:pt x="4202" y="1865"/>
                    </a:cubicBezTo>
                    <a:cubicBezTo>
                      <a:pt x="4202" y="535"/>
                      <a:pt x="3266" y="0"/>
                      <a:pt x="2106" y="669"/>
                    </a:cubicBezTo>
                    <a:cubicBezTo>
                      <a:pt x="946" y="1338"/>
                      <a:pt x="0" y="2962"/>
                      <a:pt x="0" y="429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3132;p67">
                <a:extLst>
                  <a:ext uri="{FF2B5EF4-FFF2-40B4-BE49-F238E27FC236}">
                    <a16:creationId xmlns:a16="http://schemas.microsoft.com/office/drawing/2014/main" id="{CEBEDA05-5681-36AE-C276-F1668E491AA5}"/>
                  </a:ext>
                </a:extLst>
              </p:cNvPr>
              <p:cNvSpPr/>
              <p:nvPr/>
            </p:nvSpPr>
            <p:spPr>
              <a:xfrm>
                <a:off x="6297354" y="5250760"/>
                <a:ext cx="102112" cy="141519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3426" extrusionOk="0">
                    <a:moveTo>
                      <a:pt x="1" y="2685"/>
                    </a:moveTo>
                    <a:cubicBezTo>
                      <a:pt x="1" y="2819"/>
                      <a:pt x="19" y="3078"/>
                      <a:pt x="144" y="3247"/>
                    </a:cubicBezTo>
                    <a:cubicBezTo>
                      <a:pt x="161" y="3274"/>
                      <a:pt x="179" y="3292"/>
                      <a:pt x="206" y="3319"/>
                    </a:cubicBezTo>
                    <a:lnTo>
                      <a:pt x="206" y="3319"/>
                    </a:lnTo>
                    <a:cubicBezTo>
                      <a:pt x="233" y="3345"/>
                      <a:pt x="268" y="3372"/>
                      <a:pt x="304" y="3390"/>
                    </a:cubicBezTo>
                    <a:cubicBezTo>
                      <a:pt x="358" y="3408"/>
                      <a:pt x="420" y="3426"/>
                      <a:pt x="483" y="3426"/>
                    </a:cubicBezTo>
                    <a:cubicBezTo>
                      <a:pt x="518" y="3426"/>
                      <a:pt x="554" y="3417"/>
                      <a:pt x="599" y="3417"/>
                    </a:cubicBezTo>
                    <a:cubicBezTo>
                      <a:pt x="723" y="3390"/>
                      <a:pt x="866" y="3345"/>
                      <a:pt x="1009" y="3256"/>
                    </a:cubicBezTo>
                    <a:cubicBezTo>
                      <a:pt x="1285" y="3096"/>
                      <a:pt x="1553" y="2846"/>
                      <a:pt x="1776" y="2560"/>
                    </a:cubicBezTo>
                    <a:cubicBezTo>
                      <a:pt x="1874" y="2436"/>
                      <a:pt x="1955" y="2311"/>
                      <a:pt x="2035" y="2177"/>
                    </a:cubicBezTo>
                    <a:cubicBezTo>
                      <a:pt x="2302" y="1713"/>
                      <a:pt x="2472" y="1196"/>
                      <a:pt x="2472" y="749"/>
                    </a:cubicBezTo>
                    <a:lnTo>
                      <a:pt x="2472" y="723"/>
                    </a:lnTo>
                    <a:cubicBezTo>
                      <a:pt x="2472" y="634"/>
                      <a:pt x="2454" y="500"/>
                      <a:pt x="2418" y="375"/>
                    </a:cubicBezTo>
                    <a:cubicBezTo>
                      <a:pt x="2365" y="187"/>
                      <a:pt x="2249" y="0"/>
                      <a:pt x="1990" y="0"/>
                    </a:cubicBezTo>
                    <a:cubicBezTo>
                      <a:pt x="1839" y="0"/>
                      <a:pt x="1651" y="63"/>
                      <a:pt x="1464" y="179"/>
                    </a:cubicBezTo>
                    <a:cubicBezTo>
                      <a:pt x="1437" y="187"/>
                      <a:pt x="1410" y="196"/>
                      <a:pt x="1393" y="214"/>
                    </a:cubicBezTo>
                    <a:cubicBezTo>
                      <a:pt x="1393" y="214"/>
                      <a:pt x="1384" y="214"/>
                      <a:pt x="1384" y="223"/>
                    </a:cubicBezTo>
                    <a:cubicBezTo>
                      <a:pt x="1321" y="259"/>
                      <a:pt x="1268" y="303"/>
                      <a:pt x="1214" y="348"/>
                    </a:cubicBezTo>
                    <a:cubicBezTo>
                      <a:pt x="1178" y="366"/>
                      <a:pt x="1161" y="393"/>
                      <a:pt x="1125" y="419"/>
                    </a:cubicBezTo>
                    <a:cubicBezTo>
                      <a:pt x="1107" y="428"/>
                      <a:pt x="1080" y="446"/>
                      <a:pt x="1062" y="473"/>
                    </a:cubicBezTo>
                    <a:cubicBezTo>
                      <a:pt x="1045" y="482"/>
                      <a:pt x="1027" y="500"/>
                      <a:pt x="1009" y="518"/>
                    </a:cubicBezTo>
                    <a:cubicBezTo>
                      <a:pt x="973" y="562"/>
                      <a:pt x="920" y="607"/>
                      <a:pt x="884" y="651"/>
                    </a:cubicBezTo>
                    <a:cubicBezTo>
                      <a:pt x="634" y="910"/>
                      <a:pt x="429" y="1240"/>
                      <a:pt x="277" y="1570"/>
                    </a:cubicBezTo>
                    <a:cubicBezTo>
                      <a:pt x="251" y="1624"/>
                      <a:pt x="233" y="1668"/>
                      <a:pt x="206" y="1713"/>
                    </a:cubicBezTo>
                    <a:cubicBezTo>
                      <a:pt x="179" y="1793"/>
                      <a:pt x="144" y="1882"/>
                      <a:pt x="126" y="1963"/>
                    </a:cubicBezTo>
                    <a:lnTo>
                      <a:pt x="126" y="1981"/>
                    </a:lnTo>
                    <a:cubicBezTo>
                      <a:pt x="117" y="1989"/>
                      <a:pt x="117" y="1998"/>
                      <a:pt x="117" y="2007"/>
                    </a:cubicBezTo>
                    <a:cubicBezTo>
                      <a:pt x="99" y="2052"/>
                      <a:pt x="90" y="2097"/>
                      <a:pt x="72" y="2141"/>
                    </a:cubicBezTo>
                    <a:cubicBezTo>
                      <a:pt x="45" y="2239"/>
                      <a:pt x="37" y="2328"/>
                      <a:pt x="28" y="2418"/>
                    </a:cubicBezTo>
                    <a:cubicBezTo>
                      <a:pt x="10" y="2507"/>
                      <a:pt x="1" y="2596"/>
                      <a:pt x="1" y="2685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3133;p67">
                <a:extLst>
                  <a:ext uri="{FF2B5EF4-FFF2-40B4-BE49-F238E27FC236}">
                    <a16:creationId xmlns:a16="http://schemas.microsoft.com/office/drawing/2014/main" id="{8586B0EE-3DBD-95A2-AACD-CBB3F1597FD6}"/>
                  </a:ext>
                </a:extLst>
              </p:cNvPr>
              <p:cNvSpPr/>
              <p:nvPr/>
            </p:nvSpPr>
            <p:spPr>
              <a:xfrm>
                <a:off x="6302517" y="5251462"/>
                <a:ext cx="96949" cy="140817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3409" extrusionOk="0">
                    <a:moveTo>
                      <a:pt x="99" y="3221"/>
                    </a:moveTo>
                    <a:cubicBezTo>
                      <a:pt x="259" y="3221"/>
                      <a:pt x="438" y="3168"/>
                      <a:pt x="634" y="3052"/>
                    </a:cubicBezTo>
                    <a:cubicBezTo>
                      <a:pt x="1419" y="2597"/>
                      <a:pt x="2088" y="1446"/>
                      <a:pt x="2088" y="545"/>
                    </a:cubicBezTo>
                    <a:cubicBezTo>
                      <a:pt x="2088" y="411"/>
                      <a:pt x="2070" y="170"/>
                      <a:pt x="1963" y="1"/>
                    </a:cubicBezTo>
                    <a:cubicBezTo>
                      <a:pt x="2302" y="72"/>
                      <a:pt x="2347" y="527"/>
                      <a:pt x="2347" y="724"/>
                    </a:cubicBezTo>
                    <a:cubicBezTo>
                      <a:pt x="2347" y="1633"/>
                      <a:pt x="1678" y="2784"/>
                      <a:pt x="893" y="3239"/>
                    </a:cubicBezTo>
                    <a:cubicBezTo>
                      <a:pt x="697" y="3346"/>
                      <a:pt x="509" y="3409"/>
                      <a:pt x="358" y="3409"/>
                    </a:cubicBezTo>
                    <a:cubicBezTo>
                      <a:pt x="188" y="3409"/>
                      <a:pt x="72" y="3328"/>
                      <a:pt x="1" y="3213"/>
                    </a:cubicBezTo>
                    <a:cubicBezTo>
                      <a:pt x="36" y="3221"/>
                      <a:pt x="63" y="3221"/>
                      <a:pt x="99" y="3221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3134;p67">
                <a:extLst>
                  <a:ext uri="{FF2B5EF4-FFF2-40B4-BE49-F238E27FC236}">
                    <a16:creationId xmlns:a16="http://schemas.microsoft.com/office/drawing/2014/main" id="{7DE0925C-B34E-DEE2-0834-10E84AE94063}"/>
                  </a:ext>
                </a:extLst>
              </p:cNvPr>
              <p:cNvSpPr/>
              <p:nvPr/>
            </p:nvSpPr>
            <p:spPr>
              <a:xfrm>
                <a:off x="6302145" y="5262160"/>
                <a:ext cx="89596" cy="126070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3052" extrusionOk="0">
                    <a:moveTo>
                      <a:pt x="28" y="2971"/>
                    </a:moveTo>
                    <a:lnTo>
                      <a:pt x="384" y="2204"/>
                    </a:lnTo>
                    <a:cubicBezTo>
                      <a:pt x="268" y="2124"/>
                      <a:pt x="197" y="1972"/>
                      <a:pt x="197" y="1749"/>
                    </a:cubicBezTo>
                    <a:cubicBezTo>
                      <a:pt x="197" y="1731"/>
                      <a:pt x="206" y="1705"/>
                      <a:pt x="206" y="1687"/>
                    </a:cubicBezTo>
                    <a:lnTo>
                      <a:pt x="1" y="1731"/>
                    </a:lnTo>
                    <a:cubicBezTo>
                      <a:pt x="1" y="1722"/>
                      <a:pt x="1" y="1713"/>
                      <a:pt x="10" y="1705"/>
                    </a:cubicBezTo>
                    <a:lnTo>
                      <a:pt x="10" y="1687"/>
                    </a:lnTo>
                    <a:cubicBezTo>
                      <a:pt x="28" y="1606"/>
                      <a:pt x="63" y="1517"/>
                      <a:pt x="90" y="1437"/>
                    </a:cubicBezTo>
                    <a:cubicBezTo>
                      <a:pt x="117" y="1392"/>
                      <a:pt x="135" y="1348"/>
                      <a:pt x="161" y="1294"/>
                    </a:cubicBezTo>
                    <a:lnTo>
                      <a:pt x="304" y="1267"/>
                    </a:lnTo>
                    <a:cubicBezTo>
                      <a:pt x="402" y="1018"/>
                      <a:pt x="572" y="777"/>
                      <a:pt x="768" y="598"/>
                    </a:cubicBezTo>
                    <a:lnTo>
                      <a:pt x="768" y="375"/>
                    </a:lnTo>
                    <a:cubicBezTo>
                      <a:pt x="813" y="331"/>
                      <a:pt x="857" y="286"/>
                      <a:pt x="893" y="242"/>
                    </a:cubicBezTo>
                    <a:cubicBezTo>
                      <a:pt x="911" y="224"/>
                      <a:pt x="929" y="206"/>
                      <a:pt x="946" y="197"/>
                    </a:cubicBezTo>
                    <a:cubicBezTo>
                      <a:pt x="964" y="170"/>
                      <a:pt x="991" y="152"/>
                      <a:pt x="1009" y="143"/>
                    </a:cubicBezTo>
                    <a:cubicBezTo>
                      <a:pt x="1045" y="117"/>
                      <a:pt x="1062" y="90"/>
                      <a:pt x="1098" y="72"/>
                    </a:cubicBezTo>
                    <a:lnTo>
                      <a:pt x="1098" y="402"/>
                    </a:lnTo>
                    <a:cubicBezTo>
                      <a:pt x="1294" y="340"/>
                      <a:pt x="1464" y="393"/>
                      <a:pt x="1571" y="527"/>
                    </a:cubicBezTo>
                    <a:lnTo>
                      <a:pt x="2124" y="1"/>
                    </a:lnTo>
                    <a:cubicBezTo>
                      <a:pt x="2160" y="126"/>
                      <a:pt x="2169" y="259"/>
                      <a:pt x="2169" y="349"/>
                    </a:cubicBezTo>
                    <a:lnTo>
                      <a:pt x="1678" y="821"/>
                    </a:lnTo>
                    <a:cubicBezTo>
                      <a:pt x="1678" y="848"/>
                      <a:pt x="1678" y="866"/>
                      <a:pt x="1678" y="902"/>
                    </a:cubicBezTo>
                    <a:cubicBezTo>
                      <a:pt x="1678" y="1107"/>
                      <a:pt x="1607" y="1348"/>
                      <a:pt x="1500" y="1553"/>
                    </a:cubicBezTo>
                    <a:lnTo>
                      <a:pt x="1740" y="1803"/>
                    </a:lnTo>
                    <a:cubicBezTo>
                      <a:pt x="1660" y="1937"/>
                      <a:pt x="1571" y="2061"/>
                      <a:pt x="1482" y="2186"/>
                    </a:cubicBezTo>
                    <a:lnTo>
                      <a:pt x="1232" y="1937"/>
                    </a:lnTo>
                    <a:cubicBezTo>
                      <a:pt x="1143" y="2035"/>
                      <a:pt x="1045" y="2115"/>
                      <a:pt x="938" y="2177"/>
                    </a:cubicBezTo>
                    <a:cubicBezTo>
                      <a:pt x="839" y="2231"/>
                      <a:pt x="741" y="2267"/>
                      <a:pt x="652" y="2276"/>
                    </a:cubicBezTo>
                    <a:lnTo>
                      <a:pt x="295" y="3043"/>
                    </a:lnTo>
                    <a:cubicBezTo>
                      <a:pt x="260" y="3043"/>
                      <a:pt x="224" y="3052"/>
                      <a:pt x="188" y="3052"/>
                    </a:cubicBezTo>
                    <a:cubicBezTo>
                      <a:pt x="152" y="3052"/>
                      <a:pt x="126" y="3043"/>
                      <a:pt x="90" y="3043"/>
                    </a:cubicBezTo>
                    <a:lnTo>
                      <a:pt x="90" y="304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3135;p67">
                <a:extLst>
                  <a:ext uri="{FF2B5EF4-FFF2-40B4-BE49-F238E27FC236}">
                    <a16:creationId xmlns:a16="http://schemas.microsoft.com/office/drawing/2014/main" id="{1A9CEB36-1123-03C0-E423-A4DF9E88B480}"/>
                  </a:ext>
                </a:extLst>
              </p:cNvPr>
              <p:cNvSpPr/>
              <p:nvPr/>
            </p:nvSpPr>
            <p:spPr>
              <a:xfrm>
                <a:off x="6329408" y="5304170"/>
                <a:ext cx="23256" cy="2842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88" extrusionOk="0">
                    <a:moveTo>
                      <a:pt x="1" y="438"/>
                    </a:moveTo>
                    <a:cubicBezTo>
                      <a:pt x="1" y="295"/>
                      <a:pt x="99" y="117"/>
                      <a:pt x="233" y="45"/>
                    </a:cubicBezTo>
                    <a:cubicBezTo>
                      <a:pt x="295" y="1"/>
                      <a:pt x="349" y="1"/>
                      <a:pt x="393" y="27"/>
                    </a:cubicBezTo>
                    <a:lnTo>
                      <a:pt x="393" y="27"/>
                    </a:lnTo>
                    <a:lnTo>
                      <a:pt x="393" y="27"/>
                    </a:lnTo>
                    <a:lnTo>
                      <a:pt x="393" y="27"/>
                    </a:lnTo>
                    <a:lnTo>
                      <a:pt x="563" y="126"/>
                    </a:lnTo>
                    <a:lnTo>
                      <a:pt x="233" y="688"/>
                    </a:lnTo>
                    <a:lnTo>
                      <a:pt x="63" y="589"/>
                    </a:lnTo>
                    <a:cubicBezTo>
                      <a:pt x="63" y="589"/>
                      <a:pt x="63" y="589"/>
                      <a:pt x="63" y="589"/>
                    </a:cubicBezTo>
                    <a:lnTo>
                      <a:pt x="63" y="589"/>
                    </a:lnTo>
                    <a:cubicBezTo>
                      <a:pt x="28" y="563"/>
                      <a:pt x="1" y="518"/>
                      <a:pt x="1" y="438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3136;p67">
                <a:extLst>
                  <a:ext uri="{FF2B5EF4-FFF2-40B4-BE49-F238E27FC236}">
                    <a16:creationId xmlns:a16="http://schemas.microsoft.com/office/drawing/2014/main" id="{037A8FBC-E606-EE55-1A6D-25EF1BFF132E}"/>
                  </a:ext>
                </a:extLst>
              </p:cNvPr>
              <p:cNvSpPr/>
              <p:nvPr/>
            </p:nvSpPr>
            <p:spPr>
              <a:xfrm>
                <a:off x="6336059" y="5306773"/>
                <a:ext cx="19208" cy="2804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679" extrusionOk="0">
                    <a:moveTo>
                      <a:pt x="1" y="473"/>
                    </a:moveTo>
                    <a:cubicBezTo>
                      <a:pt x="1" y="616"/>
                      <a:pt x="99" y="678"/>
                      <a:pt x="232" y="607"/>
                    </a:cubicBezTo>
                    <a:cubicBezTo>
                      <a:pt x="357" y="526"/>
                      <a:pt x="464" y="348"/>
                      <a:pt x="464" y="205"/>
                    </a:cubicBezTo>
                    <a:cubicBezTo>
                      <a:pt x="464" y="54"/>
                      <a:pt x="357" y="0"/>
                      <a:pt x="232" y="71"/>
                    </a:cubicBezTo>
                    <a:cubicBezTo>
                      <a:pt x="99" y="143"/>
                      <a:pt x="1" y="321"/>
                      <a:pt x="1" y="4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3137;p67">
                <a:extLst>
                  <a:ext uri="{FF2B5EF4-FFF2-40B4-BE49-F238E27FC236}">
                    <a16:creationId xmlns:a16="http://schemas.microsoft.com/office/drawing/2014/main" id="{5D9F6DD4-B79A-8A33-66FD-B8351586E282}"/>
                  </a:ext>
                </a:extLst>
              </p:cNvPr>
              <p:cNvSpPr/>
              <p:nvPr/>
            </p:nvSpPr>
            <p:spPr>
              <a:xfrm>
                <a:off x="6966948" y="4739249"/>
                <a:ext cx="161430" cy="123138"/>
              </a:xfrm>
              <a:custGeom>
                <a:avLst/>
                <a:gdLst/>
                <a:ahLst/>
                <a:cxnLst/>
                <a:rect l="l" t="t" r="r" b="b"/>
                <a:pathLst>
                  <a:path w="3908" h="2981" extrusionOk="0">
                    <a:moveTo>
                      <a:pt x="3453" y="2980"/>
                    </a:moveTo>
                    <a:lnTo>
                      <a:pt x="0" y="991"/>
                    </a:lnTo>
                    <a:lnTo>
                      <a:pt x="3908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3138;p67">
                <a:extLst>
                  <a:ext uri="{FF2B5EF4-FFF2-40B4-BE49-F238E27FC236}">
                    <a16:creationId xmlns:a16="http://schemas.microsoft.com/office/drawing/2014/main" id="{15FB3B58-D552-D83C-E2D3-A238E8FF2707}"/>
                  </a:ext>
                </a:extLst>
              </p:cNvPr>
              <p:cNvSpPr/>
              <p:nvPr/>
            </p:nvSpPr>
            <p:spPr>
              <a:xfrm>
                <a:off x="6876650" y="4787909"/>
                <a:ext cx="211949" cy="255404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183" extrusionOk="0">
                    <a:moveTo>
                      <a:pt x="1" y="3988"/>
                    </a:moveTo>
                    <a:cubicBezTo>
                      <a:pt x="1" y="2659"/>
                      <a:pt x="937" y="1035"/>
                      <a:pt x="2097" y="366"/>
                    </a:cubicBezTo>
                    <a:cubicBezTo>
                      <a:pt x="2677" y="36"/>
                      <a:pt x="3203" y="0"/>
                      <a:pt x="3578" y="214"/>
                    </a:cubicBezTo>
                    <a:lnTo>
                      <a:pt x="3578" y="214"/>
                    </a:lnTo>
                    <a:lnTo>
                      <a:pt x="3587" y="214"/>
                    </a:lnTo>
                    <a:cubicBezTo>
                      <a:pt x="3587" y="214"/>
                      <a:pt x="3587" y="214"/>
                      <a:pt x="3587" y="214"/>
                    </a:cubicBezTo>
                    <a:lnTo>
                      <a:pt x="5130" y="1098"/>
                    </a:lnTo>
                    <a:lnTo>
                      <a:pt x="2097" y="6183"/>
                    </a:lnTo>
                    <a:lnTo>
                      <a:pt x="616" y="5344"/>
                    </a:lnTo>
                    <a:cubicBezTo>
                      <a:pt x="616" y="5335"/>
                      <a:pt x="616" y="5335"/>
                      <a:pt x="616" y="5335"/>
                    </a:cubicBezTo>
                    <a:lnTo>
                      <a:pt x="607" y="5335"/>
                    </a:lnTo>
                    <a:lnTo>
                      <a:pt x="607" y="5335"/>
                    </a:lnTo>
                    <a:cubicBezTo>
                      <a:pt x="233" y="5112"/>
                      <a:pt x="1" y="4648"/>
                      <a:pt x="1" y="3988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3139;p67">
                <a:extLst>
                  <a:ext uri="{FF2B5EF4-FFF2-40B4-BE49-F238E27FC236}">
                    <a16:creationId xmlns:a16="http://schemas.microsoft.com/office/drawing/2014/main" id="{8AF19E16-246E-6732-65B1-993FE66339FD}"/>
                  </a:ext>
                </a:extLst>
              </p:cNvPr>
              <p:cNvSpPr/>
              <p:nvPr/>
            </p:nvSpPr>
            <p:spPr>
              <a:xfrm>
                <a:off x="6937455" y="4810009"/>
                <a:ext cx="173615" cy="254661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6165" extrusionOk="0">
                    <a:moveTo>
                      <a:pt x="1" y="4292"/>
                    </a:moveTo>
                    <a:cubicBezTo>
                      <a:pt x="1" y="5630"/>
                      <a:pt x="946" y="6165"/>
                      <a:pt x="2106" y="5496"/>
                    </a:cubicBezTo>
                    <a:cubicBezTo>
                      <a:pt x="3266" y="4818"/>
                      <a:pt x="4203" y="3203"/>
                      <a:pt x="4203" y="1865"/>
                    </a:cubicBezTo>
                    <a:cubicBezTo>
                      <a:pt x="4203" y="536"/>
                      <a:pt x="3266" y="1"/>
                      <a:pt x="2106" y="670"/>
                    </a:cubicBezTo>
                    <a:cubicBezTo>
                      <a:pt x="946" y="1339"/>
                      <a:pt x="1" y="2962"/>
                      <a:pt x="1" y="4292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3140;p67">
                <a:extLst>
                  <a:ext uri="{FF2B5EF4-FFF2-40B4-BE49-F238E27FC236}">
                    <a16:creationId xmlns:a16="http://schemas.microsoft.com/office/drawing/2014/main" id="{1ADA8856-6027-03BF-023A-8D113C886231}"/>
                  </a:ext>
                </a:extLst>
              </p:cNvPr>
              <p:cNvSpPr/>
              <p:nvPr/>
            </p:nvSpPr>
            <p:spPr>
              <a:xfrm>
                <a:off x="6973227" y="4866393"/>
                <a:ext cx="102112" cy="141561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3427" extrusionOk="0">
                    <a:moveTo>
                      <a:pt x="0" y="2686"/>
                    </a:moveTo>
                    <a:cubicBezTo>
                      <a:pt x="0" y="2828"/>
                      <a:pt x="18" y="3087"/>
                      <a:pt x="152" y="3257"/>
                    </a:cubicBezTo>
                    <a:cubicBezTo>
                      <a:pt x="161" y="3275"/>
                      <a:pt x="178" y="3301"/>
                      <a:pt x="205" y="3319"/>
                    </a:cubicBezTo>
                    <a:lnTo>
                      <a:pt x="205" y="3319"/>
                    </a:lnTo>
                    <a:cubicBezTo>
                      <a:pt x="232" y="3346"/>
                      <a:pt x="268" y="3373"/>
                      <a:pt x="312" y="3390"/>
                    </a:cubicBezTo>
                    <a:cubicBezTo>
                      <a:pt x="357" y="3417"/>
                      <a:pt x="419" y="3426"/>
                      <a:pt x="482" y="3426"/>
                    </a:cubicBezTo>
                    <a:cubicBezTo>
                      <a:pt x="517" y="3426"/>
                      <a:pt x="553" y="3417"/>
                      <a:pt x="598" y="3417"/>
                    </a:cubicBezTo>
                    <a:cubicBezTo>
                      <a:pt x="723" y="3399"/>
                      <a:pt x="865" y="3346"/>
                      <a:pt x="1017" y="3257"/>
                    </a:cubicBezTo>
                    <a:cubicBezTo>
                      <a:pt x="1285" y="3096"/>
                      <a:pt x="1552" y="2855"/>
                      <a:pt x="1775" y="2561"/>
                    </a:cubicBezTo>
                    <a:cubicBezTo>
                      <a:pt x="1873" y="2436"/>
                      <a:pt x="1963" y="2311"/>
                      <a:pt x="2034" y="2177"/>
                    </a:cubicBezTo>
                    <a:cubicBezTo>
                      <a:pt x="2302" y="1713"/>
                      <a:pt x="2471" y="1196"/>
                      <a:pt x="2471" y="750"/>
                    </a:cubicBezTo>
                    <a:lnTo>
                      <a:pt x="2471" y="723"/>
                    </a:lnTo>
                    <a:cubicBezTo>
                      <a:pt x="2471" y="634"/>
                      <a:pt x="2453" y="500"/>
                      <a:pt x="2418" y="384"/>
                    </a:cubicBezTo>
                    <a:cubicBezTo>
                      <a:pt x="2373" y="188"/>
                      <a:pt x="2248" y="1"/>
                      <a:pt x="1989" y="1"/>
                    </a:cubicBezTo>
                    <a:cubicBezTo>
                      <a:pt x="1838" y="1"/>
                      <a:pt x="1659" y="63"/>
                      <a:pt x="1463" y="179"/>
                    </a:cubicBezTo>
                    <a:cubicBezTo>
                      <a:pt x="1436" y="188"/>
                      <a:pt x="1418" y="206"/>
                      <a:pt x="1392" y="215"/>
                    </a:cubicBezTo>
                    <a:cubicBezTo>
                      <a:pt x="1392" y="224"/>
                      <a:pt x="1383" y="224"/>
                      <a:pt x="1383" y="224"/>
                    </a:cubicBezTo>
                    <a:cubicBezTo>
                      <a:pt x="1329" y="259"/>
                      <a:pt x="1267" y="304"/>
                      <a:pt x="1213" y="348"/>
                    </a:cubicBezTo>
                    <a:cubicBezTo>
                      <a:pt x="1187" y="375"/>
                      <a:pt x="1160" y="393"/>
                      <a:pt x="1124" y="420"/>
                    </a:cubicBezTo>
                    <a:cubicBezTo>
                      <a:pt x="1106" y="438"/>
                      <a:pt x="1088" y="455"/>
                      <a:pt x="1062" y="473"/>
                    </a:cubicBezTo>
                    <a:cubicBezTo>
                      <a:pt x="1044" y="482"/>
                      <a:pt x="1026" y="500"/>
                      <a:pt x="1017" y="518"/>
                    </a:cubicBezTo>
                    <a:cubicBezTo>
                      <a:pt x="972" y="563"/>
                      <a:pt x="928" y="607"/>
                      <a:pt x="883" y="652"/>
                    </a:cubicBezTo>
                    <a:cubicBezTo>
                      <a:pt x="633" y="919"/>
                      <a:pt x="428" y="1241"/>
                      <a:pt x="277" y="1580"/>
                    </a:cubicBezTo>
                    <a:cubicBezTo>
                      <a:pt x="250" y="1624"/>
                      <a:pt x="232" y="1669"/>
                      <a:pt x="214" y="1722"/>
                    </a:cubicBezTo>
                    <a:cubicBezTo>
                      <a:pt x="178" y="1803"/>
                      <a:pt x="152" y="1883"/>
                      <a:pt x="125" y="1972"/>
                    </a:cubicBezTo>
                    <a:lnTo>
                      <a:pt x="125" y="1981"/>
                    </a:lnTo>
                    <a:cubicBezTo>
                      <a:pt x="116" y="1990"/>
                      <a:pt x="116" y="1999"/>
                      <a:pt x="116" y="2008"/>
                    </a:cubicBezTo>
                    <a:cubicBezTo>
                      <a:pt x="98" y="2052"/>
                      <a:pt x="89" y="2097"/>
                      <a:pt x="71" y="2142"/>
                    </a:cubicBezTo>
                    <a:cubicBezTo>
                      <a:pt x="54" y="2240"/>
                      <a:pt x="36" y="2329"/>
                      <a:pt x="27" y="2418"/>
                    </a:cubicBezTo>
                    <a:cubicBezTo>
                      <a:pt x="9" y="2507"/>
                      <a:pt x="0" y="2597"/>
                      <a:pt x="0" y="2686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3141;p67">
                <a:extLst>
                  <a:ext uri="{FF2B5EF4-FFF2-40B4-BE49-F238E27FC236}">
                    <a16:creationId xmlns:a16="http://schemas.microsoft.com/office/drawing/2014/main" id="{E9863D3C-30C8-2925-E9F3-5C0BD156AC1F}"/>
                  </a:ext>
                </a:extLst>
              </p:cNvPr>
              <p:cNvSpPr/>
              <p:nvPr/>
            </p:nvSpPr>
            <p:spPr>
              <a:xfrm>
                <a:off x="6978721" y="4867137"/>
                <a:ext cx="96618" cy="140817"/>
              </a:xfrm>
              <a:custGeom>
                <a:avLst/>
                <a:gdLst/>
                <a:ahLst/>
                <a:cxnLst/>
                <a:rect l="l" t="t" r="r" b="b"/>
                <a:pathLst>
                  <a:path w="2339" h="3409" extrusionOk="0">
                    <a:moveTo>
                      <a:pt x="99" y="3221"/>
                    </a:moveTo>
                    <a:cubicBezTo>
                      <a:pt x="251" y="3221"/>
                      <a:pt x="429" y="3167"/>
                      <a:pt x="625" y="3051"/>
                    </a:cubicBezTo>
                    <a:cubicBezTo>
                      <a:pt x="1410" y="2596"/>
                      <a:pt x="2079" y="1446"/>
                      <a:pt x="2079" y="545"/>
                    </a:cubicBezTo>
                    <a:cubicBezTo>
                      <a:pt x="2079" y="411"/>
                      <a:pt x="2062" y="170"/>
                      <a:pt x="1955" y="0"/>
                    </a:cubicBezTo>
                    <a:cubicBezTo>
                      <a:pt x="2294" y="72"/>
                      <a:pt x="2338" y="527"/>
                      <a:pt x="2338" y="732"/>
                    </a:cubicBezTo>
                    <a:cubicBezTo>
                      <a:pt x="2338" y="1633"/>
                      <a:pt x="1669" y="2784"/>
                      <a:pt x="884" y="3239"/>
                    </a:cubicBezTo>
                    <a:cubicBezTo>
                      <a:pt x="688" y="3355"/>
                      <a:pt x="500" y="3408"/>
                      <a:pt x="349" y="3408"/>
                    </a:cubicBezTo>
                    <a:cubicBezTo>
                      <a:pt x="179" y="3408"/>
                      <a:pt x="72" y="3328"/>
                      <a:pt x="1" y="3212"/>
                    </a:cubicBezTo>
                    <a:cubicBezTo>
                      <a:pt x="28" y="3221"/>
                      <a:pt x="63" y="3221"/>
                      <a:pt x="99" y="3221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3142;p67">
                <a:extLst>
                  <a:ext uri="{FF2B5EF4-FFF2-40B4-BE49-F238E27FC236}">
                    <a16:creationId xmlns:a16="http://schemas.microsoft.com/office/drawing/2014/main" id="{D25917E9-7AE3-92F7-F5F4-F3F5AA67DC1F}"/>
                  </a:ext>
                </a:extLst>
              </p:cNvPr>
              <p:cNvSpPr/>
              <p:nvPr/>
            </p:nvSpPr>
            <p:spPr>
              <a:xfrm>
                <a:off x="6978019" y="4878166"/>
                <a:ext cx="89926" cy="125740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3044" extrusionOk="0">
                    <a:moveTo>
                      <a:pt x="36" y="2972"/>
                    </a:moveTo>
                    <a:lnTo>
                      <a:pt x="384" y="2196"/>
                    </a:lnTo>
                    <a:cubicBezTo>
                      <a:pt x="277" y="2115"/>
                      <a:pt x="196" y="1964"/>
                      <a:pt x="196" y="1749"/>
                    </a:cubicBezTo>
                    <a:cubicBezTo>
                      <a:pt x="196" y="1723"/>
                      <a:pt x="205" y="1705"/>
                      <a:pt x="205" y="1678"/>
                    </a:cubicBezTo>
                    <a:lnTo>
                      <a:pt x="0" y="1723"/>
                    </a:lnTo>
                    <a:cubicBezTo>
                      <a:pt x="0" y="1714"/>
                      <a:pt x="0" y="1705"/>
                      <a:pt x="9" y="1696"/>
                    </a:cubicBezTo>
                    <a:lnTo>
                      <a:pt x="9" y="1687"/>
                    </a:lnTo>
                    <a:cubicBezTo>
                      <a:pt x="36" y="1598"/>
                      <a:pt x="62" y="1518"/>
                      <a:pt x="98" y="1437"/>
                    </a:cubicBezTo>
                    <a:cubicBezTo>
                      <a:pt x="116" y="1384"/>
                      <a:pt x="134" y="1339"/>
                      <a:pt x="161" y="1295"/>
                    </a:cubicBezTo>
                    <a:lnTo>
                      <a:pt x="303" y="1259"/>
                    </a:lnTo>
                    <a:cubicBezTo>
                      <a:pt x="401" y="1009"/>
                      <a:pt x="571" y="768"/>
                      <a:pt x="767" y="590"/>
                    </a:cubicBezTo>
                    <a:lnTo>
                      <a:pt x="767" y="367"/>
                    </a:lnTo>
                    <a:cubicBezTo>
                      <a:pt x="812" y="322"/>
                      <a:pt x="856" y="278"/>
                      <a:pt x="901" y="233"/>
                    </a:cubicBezTo>
                    <a:cubicBezTo>
                      <a:pt x="910" y="215"/>
                      <a:pt x="928" y="197"/>
                      <a:pt x="946" y="188"/>
                    </a:cubicBezTo>
                    <a:cubicBezTo>
                      <a:pt x="972" y="170"/>
                      <a:pt x="990" y="153"/>
                      <a:pt x="1008" y="135"/>
                    </a:cubicBezTo>
                    <a:cubicBezTo>
                      <a:pt x="1044" y="108"/>
                      <a:pt x="1071" y="90"/>
                      <a:pt x="1097" y="63"/>
                    </a:cubicBezTo>
                    <a:lnTo>
                      <a:pt x="1097" y="402"/>
                    </a:lnTo>
                    <a:cubicBezTo>
                      <a:pt x="1302" y="331"/>
                      <a:pt x="1463" y="385"/>
                      <a:pt x="1570" y="518"/>
                    </a:cubicBezTo>
                    <a:lnTo>
                      <a:pt x="2123" y="1"/>
                    </a:lnTo>
                    <a:cubicBezTo>
                      <a:pt x="2159" y="117"/>
                      <a:pt x="2177" y="251"/>
                      <a:pt x="2177" y="349"/>
                    </a:cubicBezTo>
                    <a:lnTo>
                      <a:pt x="1677" y="822"/>
                    </a:lnTo>
                    <a:cubicBezTo>
                      <a:pt x="1677" y="840"/>
                      <a:pt x="1677" y="866"/>
                      <a:pt x="1677" y="893"/>
                    </a:cubicBezTo>
                    <a:cubicBezTo>
                      <a:pt x="1677" y="1107"/>
                      <a:pt x="1615" y="1339"/>
                      <a:pt x="1499" y="1544"/>
                    </a:cubicBezTo>
                    <a:lnTo>
                      <a:pt x="1740" y="1794"/>
                    </a:lnTo>
                    <a:cubicBezTo>
                      <a:pt x="1659" y="1928"/>
                      <a:pt x="1570" y="2053"/>
                      <a:pt x="1481" y="2178"/>
                    </a:cubicBezTo>
                    <a:lnTo>
                      <a:pt x="1231" y="1928"/>
                    </a:lnTo>
                    <a:cubicBezTo>
                      <a:pt x="1151" y="2026"/>
                      <a:pt x="1044" y="2106"/>
                      <a:pt x="937" y="2169"/>
                    </a:cubicBezTo>
                    <a:cubicBezTo>
                      <a:pt x="839" y="2231"/>
                      <a:pt x="740" y="2258"/>
                      <a:pt x="651" y="2267"/>
                    </a:cubicBezTo>
                    <a:lnTo>
                      <a:pt x="294" y="3034"/>
                    </a:lnTo>
                    <a:cubicBezTo>
                      <a:pt x="259" y="3043"/>
                      <a:pt x="223" y="3043"/>
                      <a:pt x="187" y="3043"/>
                    </a:cubicBezTo>
                    <a:cubicBezTo>
                      <a:pt x="152" y="3043"/>
                      <a:pt x="125" y="3043"/>
                      <a:pt x="89" y="3034"/>
                    </a:cubicBezTo>
                    <a:lnTo>
                      <a:pt x="89" y="303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3143;p67">
                <a:extLst>
                  <a:ext uri="{FF2B5EF4-FFF2-40B4-BE49-F238E27FC236}">
                    <a16:creationId xmlns:a16="http://schemas.microsoft.com/office/drawing/2014/main" id="{1ADC39BA-5735-0116-A73B-725DEFD61AA9}"/>
                  </a:ext>
                </a:extLst>
              </p:cNvPr>
              <p:cNvSpPr/>
              <p:nvPr/>
            </p:nvSpPr>
            <p:spPr>
              <a:xfrm>
                <a:off x="7005282" y="4919845"/>
                <a:ext cx="23256" cy="28378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87" extrusionOk="0">
                    <a:moveTo>
                      <a:pt x="0" y="446"/>
                    </a:moveTo>
                    <a:cubicBezTo>
                      <a:pt x="0" y="294"/>
                      <a:pt x="98" y="116"/>
                      <a:pt x="232" y="45"/>
                    </a:cubicBezTo>
                    <a:cubicBezTo>
                      <a:pt x="295" y="9"/>
                      <a:pt x="348" y="0"/>
                      <a:pt x="393" y="27"/>
                    </a:cubicBezTo>
                    <a:lnTo>
                      <a:pt x="393" y="27"/>
                    </a:lnTo>
                    <a:lnTo>
                      <a:pt x="393" y="27"/>
                    </a:lnTo>
                    <a:lnTo>
                      <a:pt x="393" y="27"/>
                    </a:lnTo>
                    <a:lnTo>
                      <a:pt x="562" y="125"/>
                    </a:lnTo>
                    <a:lnTo>
                      <a:pt x="232" y="687"/>
                    </a:lnTo>
                    <a:lnTo>
                      <a:pt x="63" y="589"/>
                    </a:lnTo>
                    <a:cubicBezTo>
                      <a:pt x="63" y="589"/>
                      <a:pt x="63" y="589"/>
                      <a:pt x="63" y="589"/>
                    </a:cubicBezTo>
                    <a:lnTo>
                      <a:pt x="63" y="589"/>
                    </a:lnTo>
                    <a:cubicBezTo>
                      <a:pt x="27" y="571"/>
                      <a:pt x="0" y="517"/>
                      <a:pt x="0" y="44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3144;p67">
                <a:extLst>
                  <a:ext uri="{FF2B5EF4-FFF2-40B4-BE49-F238E27FC236}">
                    <a16:creationId xmlns:a16="http://schemas.microsoft.com/office/drawing/2014/main" id="{8773625D-0A18-12F3-D93A-30FFC6899317}"/>
                  </a:ext>
                </a:extLst>
              </p:cNvPr>
              <p:cNvSpPr/>
              <p:nvPr/>
            </p:nvSpPr>
            <p:spPr>
              <a:xfrm>
                <a:off x="7011891" y="4922406"/>
                <a:ext cx="19208" cy="2804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679" extrusionOk="0">
                    <a:moveTo>
                      <a:pt x="1" y="473"/>
                    </a:moveTo>
                    <a:cubicBezTo>
                      <a:pt x="1" y="616"/>
                      <a:pt x="108" y="678"/>
                      <a:pt x="233" y="607"/>
                    </a:cubicBezTo>
                    <a:cubicBezTo>
                      <a:pt x="358" y="536"/>
                      <a:pt x="465" y="348"/>
                      <a:pt x="465" y="206"/>
                    </a:cubicBezTo>
                    <a:cubicBezTo>
                      <a:pt x="465" y="63"/>
                      <a:pt x="358" y="1"/>
                      <a:pt x="233" y="72"/>
                    </a:cubicBezTo>
                    <a:cubicBezTo>
                      <a:pt x="108" y="152"/>
                      <a:pt x="1" y="331"/>
                      <a:pt x="1" y="473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3145;p67">
                <a:extLst>
                  <a:ext uri="{FF2B5EF4-FFF2-40B4-BE49-F238E27FC236}">
                    <a16:creationId xmlns:a16="http://schemas.microsoft.com/office/drawing/2014/main" id="{3016BB3F-36A0-555F-AED5-45A3D24465E2}"/>
                  </a:ext>
                </a:extLst>
              </p:cNvPr>
              <p:cNvSpPr/>
              <p:nvPr/>
            </p:nvSpPr>
            <p:spPr>
              <a:xfrm>
                <a:off x="6136337" y="4386607"/>
                <a:ext cx="1074986" cy="1038842"/>
              </a:xfrm>
              <a:custGeom>
                <a:avLst/>
                <a:gdLst/>
                <a:ahLst/>
                <a:cxnLst/>
                <a:rect l="l" t="t" r="r" b="b"/>
                <a:pathLst>
                  <a:path w="26024" h="25149" extrusionOk="0">
                    <a:moveTo>
                      <a:pt x="0" y="18850"/>
                    </a:moveTo>
                    <a:lnTo>
                      <a:pt x="0" y="25149"/>
                    </a:lnTo>
                    <a:lnTo>
                      <a:pt x="9" y="25149"/>
                    </a:lnTo>
                    <a:lnTo>
                      <a:pt x="3016" y="23373"/>
                    </a:lnTo>
                    <a:lnTo>
                      <a:pt x="3016" y="22035"/>
                    </a:lnTo>
                    <a:cubicBezTo>
                      <a:pt x="3016" y="21884"/>
                      <a:pt x="3042" y="21723"/>
                      <a:pt x="3096" y="21562"/>
                    </a:cubicBezTo>
                    <a:cubicBezTo>
                      <a:pt x="3149" y="21375"/>
                      <a:pt x="3230" y="21188"/>
                      <a:pt x="3337" y="21009"/>
                    </a:cubicBezTo>
                    <a:cubicBezTo>
                      <a:pt x="3515" y="20706"/>
                      <a:pt x="3765" y="20438"/>
                      <a:pt x="4042" y="20278"/>
                    </a:cubicBezTo>
                    <a:lnTo>
                      <a:pt x="6281" y="18984"/>
                    </a:lnTo>
                    <a:cubicBezTo>
                      <a:pt x="6834" y="18663"/>
                      <a:pt x="7298" y="18922"/>
                      <a:pt x="7298" y="19573"/>
                    </a:cubicBezTo>
                    <a:lnTo>
                      <a:pt x="7298" y="20902"/>
                    </a:lnTo>
                    <a:lnTo>
                      <a:pt x="7298" y="20902"/>
                    </a:lnTo>
                    <a:lnTo>
                      <a:pt x="19279" y="13980"/>
                    </a:lnTo>
                    <a:lnTo>
                      <a:pt x="19279" y="12650"/>
                    </a:lnTo>
                    <a:cubicBezTo>
                      <a:pt x="19279" y="11999"/>
                      <a:pt x="19734" y="11214"/>
                      <a:pt x="20296" y="10893"/>
                    </a:cubicBezTo>
                    <a:lnTo>
                      <a:pt x="22535" y="9599"/>
                    </a:lnTo>
                    <a:cubicBezTo>
                      <a:pt x="22972" y="9350"/>
                      <a:pt x="23338" y="9448"/>
                      <a:pt x="23481" y="9796"/>
                    </a:cubicBezTo>
                    <a:cubicBezTo>
                      <a:pt x="23534" y="9903"/>
                      <a:pt x="23552" y="10028"/>
                      <a:pt x="23552" y="10179"/>
                    </a:cubicBezTo>
                    <a:lnTo>
                      <a:pt x="23552" y="11517"/>
                    </a:lnTo>
                    <a:lnTo>
                      <a:pt x="24444" y="11000"/>
                    </a:lnTo>
                    <a:lnTo>
                      <a:pt x="25184" y="10572"/>
                    </a:lnTo>
                    <a:lnTo>
                      <a:pt x="25247" y="10072"/>
                    </a:lnTo>
                    <a:lnTo>
                      <a:pt x="25461" y="8315"/>
                    </a:lnTo>
                    <a:lnTo>
                      <a:pt x="25470" y="8279"/>
                    </a:lnTo>
                    <a:lnTo>
                      <a:pt x="25488" y="8110"/>
                    </a:lnTo>
                    <a:lnTo>
                      <a:pt x="25550" y="7610"/>
                    </a:lnTo>
                    <a:lnTo>
                      <a:pt x="25577" y="7432"/>
                    </a:lnTo>
                    <a:lnTo>
                      <a:pt x="25622" y="7057"/>
                    </a:lnTo>
                    <a:lnTo>
                      <a:pt x="25622" y="7030"/>
                    </a:lnTo>
                    <a:lnTo>
                      <a:pt x="25639" y="6861"/>
                    </a:lnTo>
                    <a:lnTo>
                      <a:pt x="25702" y="6379"/>
                    </a:lnTo>
                    <a:lnTo>
                      <a:pt x="25702" y="6352"/>
                    </a:lnTo>
                    <a:lnTo>
                      <a:pt x="25729" y="6183"/>
                    </a:lnTo>
                    <a:lnTo>
                      <a:pt x="25773" y="5808"/>
                    </a:lnTo>
                    <a:lnTo>
                      <a:pt x="25791" y="5656"/>
                    </a:lnTo>
                    <a:lnTo>
                      <a:pt x="25827" y="5389"/>
                    </a:lnTo>
                    <a:lnTo>
                      <a:pt x="25845" y="5237"/>
                    </a:lnTo>
                    <a:lnTo>
                      <a:pt x="26023" y="3783"/>
                    </a:lnTo>
                    <a:lnTo>
                      <a:pt x="25184" y="0"/>
                    </a:lnTo>
                    <a:lnTo>
                      <a:pt x="12044" y="7583"/>
                    </a:lnTo>
                    <a:lnTo>
                      <a:pt x="8475" y="13917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3146;p67">
                <a:extLst>
                  <a:ext uri="{FF2B5EF4-FFF2-40B4-BE49-F238E27FC236}">
                    <a16:creationId xmlns:a16="http://schemas.microsoft.com/office/drawing/2014/main" id="{AE90845C-8827-8C56-510D-4FE1C1F6F14A}"/>
                  </a:ext>
                </a:extLst>
              </p:cNvPr>
              <p:cNvSpPr/>
              <p:nvPr/>
            </p:nvSpPr>
            <p:spPr>
              <a:xfrm>
                <a:off x="7109170" y="4802656"/>
                <a:ext cx="70058" cy="59731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446" extrusionOk="0">
                    <a:moveTo>
                      <a:pt x="1696" y="0"/>
                    </a:moveTo>
                    <a:lnTo>
                      <a:pt x="1" y="973"/>
                    </a:lnTo>
                    <a:lnTo>
                      <a:pt x="1" y="1445"/>
                    </a:lnTo>
                    <a:lnTo>
                      <a:pt x="893" y="928"/>
                    </a:lnTo>
                    <a:lnTo>
                      <a:pt x="1633" y="50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3147;p67">
                <a:extLst>
                  <a:ext uri="{FF2B5EF4-FFF2-40B4-BE49-F238E27FC236}">
                    <a16:creationId xmlns:a16="http://schemas.microsoft.com/office/drawing/2014/main" id="{2A2A48C1-48F8-63F6-4FF8-69B72CB96E05}"/>
                  </a:ext>
                </a:extLst>
              </p:cNvPr>
              <p:cNvSpPr/>
              <p:nvPr/>
            </p:nvSpPr>
            <p:spPr>
              <a:xfrm>
                <a:off x="6437758" y="4944506"/>
                <a:ext cx="494946" cy="305552"/>
              </a:xfrm>
              <a:custGeom>
                <a:avLst/>
                <a:gdLst/>
                <a:ahLst/>
                <a:cxnLst/>
                <a:rect l="l" t="t" r="r" b="b"/>
                <a:pathLst>
                  <a:path w="11982" h="7397" extrusionOk="0">
                    <a:moveTo>
                      <a:pt x="1" y="6906"/>
                    </a:moveTo>
                    <a:lnTo>
                      <a:pt x="1" y="7396"/>
                    </a:lnTo>
                    <a:lnTo>
                      <a:pt x="11982" y="474"/>
                    </a:lnTo>
                    <a:lnTo>
                      <a:pt x="11982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3148;p67">
                <a:extLst>
                  <a:ext uri="{FF2B5EF4-FFF2-40B4-BE49-F238E27FC236}">
                    <a16:creationId xmlns:a16="http://schemas.microsoft.com/office/drawing/2014/main" id="{54F55B5B-25DB-077E-68CB-5347E7C7B781}"/>
                  </a:ext>
                </a:extLst>
              </p:cNvPr>
              <p:cNvSpPr/>
              <p:nvPr/>
            </p:nvSpPr>
            <p:spPr>
              <a:xfrm>
                <a:off x="7171462" y="4745899"/>
                <a:ext cx="49404" cy="102856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2490" extrusionOk="0">
                    <a:moveTo>
                      <a:pt x="1" y="714"/>
                    </a:moveTo>
                    <a:lnTo>
                      <a:pt x="1196" y="0"/>
                    </a:lnTo>
                    <a:lnTo>
                      <a:pt x="1196" y="1776"/>
                    </a:lnTo>
                    <a:lnTo>
                      <a:pt x="1" y="2489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3149;p67">
                <a:extLst>
                  <a:ext uri="{FF2B5EF4-FFF2-40B4-BE49-F238E27FC236}">
                    <a16:creationId xmlns:a16="http://schemas.microsoft.com/office/drawing/2014/main" id="{DDF0F84F-96EB-EB8F-CE08-4E743F375F3B}"/>
                  </a:ext>
                </a:extLst>
              </p:cNvPr>
              <p:cNvSpPr/>
              <p:nvPr/>
            </p:nvSpPr>
            <p:spPr>
              <a:xfrm>
                <a:off x="7152295" y="4763951"/>
                <a:ext cx="19208" cy="8480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053" extrusionOk="0">
                    <a:moveTo>
                      <a:pt x="465" y="2052"/>
                    </a:moveTo>
                    <a:lnTo>
                      <a:pt x="1" y="1776"/>
                    </a:lnTo>
                    <a:lnTo>
                      <a:pt x="1" y="0"/>
                    </a:lnTo>
                    <a:lnTo>
                      <a:pt x="465" y="277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3150;p67">
                <a:extLst>
                  <a:ext uri="{FF2B5EF4-FFF2-40B4-BE49-F238E27FC236}">
                    <a16:creationId xmlns:a16="http://schemas.microsoft.com/office/drawing/2014/main" id="{DAB261D8-D79D-F270-F4CA-5EF03185E7C7}"/>
                  </a:ext>
                </a:extLst>
              </p:cNvPr>
              <p:cNvSpPr/>
              <p:nvPr/>
            </p:nvSpPr>
            <p:spPr>
              <a:xfrm>
                <a:off x="7152295" y="4734829"/>
                <a:ext cx="68570" cy="40605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983" extrusionOk="0">
                    <a:moveTo>
                      <a:pt x="1660" y="268"/>
                    </a:moveTo>
                    <a:lnTo>
                      <a:pt x="1196" y="1"/>
                    </a:lnTo>
                    <a:lnTo>
                      <a:pt x="1" y="705"/>
                    </a:lnTo>
                    <a:lnTo>
                      <a:pt x="465" y="982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3151;p67">
                <a:extLst>
                  <a:ext uri="{FF2B5EF4-FFF2-40B4-BE49-F238E27FC236}">
                    <a16:creationId xmlns:a16="http://schemas.microsoft.com/office/drawing/2014/main" id="{E17A7064-4B10-47D0-4F7A-40672B5C7B29}"/>
                  </a:ext>
                </a:extLst>
              </p:cNvPr>
              <p:cNvSpPr/>
              <p:nvPr/>
            </p:nvSpPr>
            <p:spPr>
              <a:xfrm>
                <a:off x="6136337" y="4602893"/>
                <a:ext cx="1067592" cy="608831"/>
              </a:xfrm>
              <a:custGeom>
                <a:avLst/>
                <a:gdLst/>
                <a:ahLst/>
                <a:cxnLst/>
                <a:rect l="l" t="t" r="r" b="b"/>
                <a:pathLst>
                  <a:path w="25845" h="14739" extrusionOk="0">
                    <a:moveTo>
                      <a:pt x="0" y="14346"/>
                    </a:moveTo>
                    <a:lnTo>
                      <a:pt x="0" y="14738"/>
                    </a:lnTo>
                    <a:lnTo>
                      <a:pt x="25791" y="420"/>
                    </a:lnTo>
                    <a:lnTo>
                      <a:pt x="25827" y="153"/>
                    </a:lnTo>
                    <a:lnTo>
                      <a:pt x="25845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3152;p67">
                <a:extLst>
                  <a:ext uri="{FF2B5EF4-FFF2-40B4-BE49-F238E27FC236}">
                    <a16:creationId xmlns:a16="http://schemas.microsoft.com/office/drawing/2014/main" id="{D533A8AD-560A-FFC8-D859-5F7EE862FED2}"/>
                  </a:ext>
                </a:extLst>
              </p:cNvPr>
              <p:cNvSpPr/>
              <p:nvPr/>
            </p:nvSpPr>
            <p:spPr>
              <a:xfrm>
                <a:off x="6136337" y="4609172"/>
                <a:ext cx="1066849" cy="608088"/>
              </a:xfrm>
              <a:custGeom>
                <a:avLst/>
                <a:gdLst/>
                <a:ahLst/>
                <a:cxnLst/>
                <a:rect l="l" t="t" r="r" b="b"/>
                <a:pathLst>
                  <a:path w="25827" h="14721" extrusionOk="0">
                    <a:moveTo>
                      <a:pt x="0" y="14328"/>
                    </a:moveTo>
                    <a:lnTo>
                      <a:pt x="0" y="14720"/>
                    </a:lnTo>
                    <a:lnTo>
                      <a:pt x="25773" y="420"/>
                    </a:lnTo>
                    <a:lnTo>
                      <a:pt x="25791" y="268"/>
                    </a:lnTo>
                    <a:lnTo>
                      <a:pt x="25827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3153;p67">
                <a:extLst>
                  <a:ext uri="{FF2B5EF4-FFF2-40B4-BE49-F238E27FC236}">
                    <a16:creationId xmlns:a16="http://schemas.microsoft.com/office/drawing/2014/main" id="{C2578BCA-473E-22CD-7F05-0471414FDD65}"/>
                  </a:ext>
                </a:extLst>
              </p:cNvPr>
              <p:cNvSpPr/>
              <p:nvPr/>
            </p:nvSpPr>
            <p:spPr>
              <a:xfrm>
                <a:off x="6500421" y="4632386"/>
                <a:ext cx="487181" cy="556866"/>
              </a:xfrm>
              <a:custGeom>
                <a:avLst/>
                <a:gdLst/>
                <a:ahLst/>
                <a:cxnLst/>
                <a:rect l="l" t="t" r="r" b="b"/>
                <a:pathLst>
                  <a:path w="11794" h="13481" extrusionOk="0">
                    <a:moveTo>
                      <a:pt x="206" y="7869"/>
                    </a:moveTo>
                    <a:lnTo>
                      <a:pt x="1258" y="6317"/>
                    </a:lnTo>
                    <a:lnTo>
                      <a:pt x="5335" y="3962"/>
                    </a:lnTo>
                    <a:lnTo>
                      <a:pt x="5335" y="10162"/>
                    </a:lnTo>
                    <a:lnTo>
                      <a:pt x="206" y="13123"/>
                    </a:lnTo>
                    <a:close/>
                    <a:moveTo>
                      <a:pt x="9742" y="7120"/>
                    </a:moveTo>
                    <a:lnTo>
                      <a:pt x="9742" y="7619"/>
                    </a:lnTo>
                    <a:lnTo>
                      <a:pt x="5576" y="10019"/>
                    </a:lnTo>
                    <a:lnTo>
                      <a:pt x="5576" y="3819"/>
                    </a:lnTo>
                    <a:lnTo>
                      <a:pt x="11589" y="358"/>
                    </a:lnTo>
                    <a:lnTo>
                      <a:pt x="11589" y="4051"/>
                    </a:lnTo>
                    <a:lnTo>
                      <a:pt x="11482" y="4113"/>
                    </a:lnTo>
                    <a:cubicBezTo>
                      <a:pt x="10527" y="4666"/>
                      <a:pt x="9742" y="6013"/>
                      <a:pt x="9742" y="7120"/>
                    </a:cubicBezTo>
                    <a:close/>
                    <a:moveTo>
                      <a:pt x="0" y="7869"/>
                    </a:moveTo>
                    <a:lnTo>
                      <a:pt x="0" y="13480"/>
                    </a:lnTo>
                    <a:lnTo>
                      <a:pt x="9947" y="7735"/>
                    </a:lnTo>
                    <a:lnTo>
                      <a:pt x="9947" y="6995"/>
                    </a:lnTo>
                    <a:cubicBezTo>
                      <a:pt x="9947" y="6022"/>
                      <a:pt x="10643" y="4836"/>
                      <a:pt x="11482" y="4345"/>
                    </a:cubicBezTo>
                    <a:lnTo>
                      <a:pt x="11794" y="4167"/>
                    </a:lnTo>
                    <a:lnTo>
                      <a:pt x="11794" y="1"/>
                    </a:lnTo>
                    <a:lnTo>
                      <a:pt x="5576" y="3587"/>
                    </a:lnTo>
                    <a:lnTo>
                      <a:pt x="5335" y="3721"/>
                    </a:lnTo>
                    <a:lnTo>
                      <a:pt x="1187" y="6120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3154;p67">
                <a:extLst>
                  <a:ext uri="{FF2B5EF4-FFF2-40B4-BE49-F238E27FC236}">
                    <a16:creationId xmlns:a16="http://schemas.microsoft.com/office/drawing/2014/main" id="{792842B1-46FC-0D12-55BC-56CFAB6351B3}"/>
                  </a:ext>
                </a:extLst>
              </p:cNvPr>
              <p:cNvSpPr/>
              <p:nvPr/>
            </p:nvSpPr>
            <p:spPr>
              <a:xfrm>
                <a:off x="6720797" y="4790098"/>
                <a:ext cx="9955" cy="26205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344" extrusionOk="0">
                    <a:moveTo>
                      <a:pt x="0" y="144"/>
                    </a:moveTo>
                    <a:lnTo>
                      <a:pt x="0" y="6344"/>
                    </a:lnTo>
                    <a:lnTo>
                      <a:pt x="241" y="6201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3155;p67">
                <a:extLst>
                  <a:ext uri="{FF2B5EF4-FFF2-40B4-BE49-F238E27FC236}">
                    <a16:creationId xmlns:a16="http://schemas.microsoft.com/office/drawing/2014/main" id="{2FD91DB8-3AD8-8FE0-8569-9B313967534F}"/>
                  </a:ext>
                </a:extLst>
              </p:cNvPr>
              <p:cNvSpPr/>
              <p:nvPr/>
            </p:nvSpPr>
            <p:spPr>
              <a:xfrm>
                <a:off x="6720797" y="4733011"/>
                <a:ext cx="9955" cy="32244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7806" extrusionOk="0">
                    <a:moveTo>
                      <a:pt x="0" y="143"/>
                    </a:moveTo>
                    <a:lnTo>
                      <a:pt x="0" y="7806"/>
                    </a:lnTo>
                    <a:lnTo>
                      <a:pt x="241" y="7672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3156;p67">
                <a:extLst>
                  <a:ext uri="{FF2B5EF4-FFF2-40B4-BE49-F238E27FC236}">
                    <a16:creationId xmlns:a16="http://schemas.microsoft.com/office/drawing/2014/main" id="{8B5C6C1C-EBC8-6CB8-DDA1-F07B433ECCA9}"/>
                  </a:ext>
                </a:extLst>
              </p:cNvPr>
              <p:cNvSpPr/>
              <p:nvPr/>
            </p:nvSpPr>
            <p:spPr>
              <a:xfrm>
                <a:off x="6500421" y="4407219"/>
                <a:ext cx="695040" cy="550216"/>
              </a:xfrm>
              <a:custGeom>
                <a:avLst/>
                <a:gdLst/>
                <a:ahLst/>
                <a:cxnLst/>
                <a:rect l="l" t="t" r="r" b="b"/>
                <a:pathLst>
                  <a:path w="16826" h="13320" extrusionOk="0">
                    <a:moveTo>
                      <a:pt x="16825" y="3614"/>
                    </a:moveTo>
                    <a:lnTo>
                      <a:pt x="16121" y="1"/>
                    </a:lnTo>
                    <a:lnTo>
                      <a:pt x="3364" y="7361"/>
                    </a:lnTo>
                    <a:lnTo>
                      <a:pt x="0" y="13320"/>
                    </a:lnTo>
                    <a:close/>
                  </a:path>
                </a:pathLst>
              </a:custGeom>
              <a:solidFill>
                <a:srgbClr val="2120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3157;p67">
                <a:extLst>
                  <a:ext uri="{FF2B5EF4-FFF2-40B4-BE49-F238E27FC236}">
                    <a16:creationId xmlns:a16="http://schemas.microsoft.com/office/drawing/2014/main" id="{6F3D85B6-B913-F916-A715-B4C2CF7A3D2B}"/>
                  </a:ext>
                </a:extLst>
              </p:cNvPr>
              <p:cNvSpPr/>
              <p:nvPr/>
            </p:nvSpPr>
            <p:spPr>
              <a:xfrm>
                <a:off x="6520662" y="4420892"/>
                <a:ext cx="664101" cy="515187"/>
              </a:xfrm>
              <a:custGeom>
                <a:avLst/>
                <a:gdLst/>
                <a:ahLst/>
                <a:cxnLst/>
                <a:rect l="l" t="t" r="r" b="b"/>
                <a:pathLst>
                  <a:path w="16077" h="12472" extrusionOk="0">
                    <a:moveTo>
                      <a:pt x="1" y="12472"/>
                    </a:moveTo>
                    <a:lnTo>
                      <a:pt x="2142" y="11240"/>
                    </a:lnTo>
                    <a:lnTo>
                      <a:pt x="6183" y="8903"/>
                    </a:lnTo>
                    <a:lnTo>
                      <a:pt x="11679" y="5736"/>
                    </a:lnTo>
                    <a:lnTo>
                      <a:pt x="13918" y="4443"/>
                    </a:lnTo>
                    <a:lnTo>
                      <a:pt x="16077" y="3194"/>
                    </a:lnTo>
                    <a:lnTo>
                      <a:pt x="15461" y="0"/>
                    </a:lnTo>
                    <a:lnTo>
                      <a:pt x="13008" y="1418"/>
                    </a:lnTo>
                    <a:lnTo>
                      <a:pt x="10367" y="2944"/>
                    </a:lnTo>
                    <a:lnTo>
                      <a:pt x="8119" y="4238"/>
                    </a:lnTo>
                    <a:lnTo>
                      <a:pt x="2963" y="7217"/>
                    </a:lnTo>
                    <a:lnTo>
                      <a:pt x="2811" y="7485"/>
                    </a:lnTo>
                    <a:lnTo>
                      <a:pt x="973" y="107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3158;p67">
                <a:extLst>
                  <a:ext uri="{FF2B5EF4-FFF2-40B4-BE49-F238E27FC236}">
                    <a16:creationId xmlns:a16="http://schemas.microsoft.com/office/drawing/2014/main" id="{93B06CE1-E26F-2895-605E-B581E86579C7}"/>
                  </a:ext>
                </a:extLst>
              </p:cNvPr>
              <p:cNvSpPr/>
              <p:nvPr/>
            </p:nvSpPr>
            <p:spPr>
              <a:xfrm>
                <a:off x="6520662" y="4864906"/>
                <a:ext cx="88522" cy="71173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1723" extrusionOk="0">
                    <a:moveTo>
                      <a:pt x="1" y="1723"/>
                    </a:moveTo>
                    <a:lnTo>
                      <a:pt x="2142" y="491"/>
                    </a:lnTo>
                    <a:lnTo>
                      <a:pt x="97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3159;p67">
                <a:extLst>
                  <a:ext uri="{FF2B5EF4-FFF2-40B4-BE49-F238E27FC236}">
                    <a16:creationId xmlns:a16="http://schemas.microsoft.com/office/drawing/2014/main" id="{B820FC0E-1FB2-DFA0-F53C-4F18C1574E6A}"/>
                  </a:ext>
                </a:extLst>
              </p:cNvPr>
              <p:cNvSpPr/>
              <p:nvPr/>
            </p:nvSpPr>
            <p:spPr>
              <a:xfrm>
                <a:off x="7057949" y="4420892"/>
                <a:ext cx="126814" cy="131936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94" extrusionOk="0">
                    <a:moveTo>
                      <a:pt x="1" y="1418"/>
                    </a:moveTo>
                    <a:lnTo>
                      <a:pt x="3070" y="3194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3160;p67">
                <a:extLst>
                  <a:ext uri="{FF2B5EF4-FFF2-40B4-BE49-F238E27FC236}">
                    <a16:creationId xmlns:a16="http://schemas.microsoft.com/office/drawing/2014/main" id="{9FF78999-EA1E-7069-6668-2940C4BE6284}"/>
                  </a:ext>
                </a:extLst>
              </p:cNvPr>
              <p:cNvSpPr/>
              <p:nvPr/>
            </p:nvSpPr>
            <p:spPr>
              <a:xfrm>
                <a:off x="6954432" y="4420892"/>
                <a:ext cx="230331" cy="183529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4443" extrusionOk="0">
                    <a:moveTo>
                      <a:pt x="0" y="2864"/>
                    </a:moveTo>
                    <a:lnTo>
                      <a:pt x="3417" y="4443"/>
                    </a:lnTo>
                    <a:lnTo>
                      <a:pt x="5576" y="3194"/>
                    </a:lnTo>
                    <a:lnTo>
                      <a:pt x="4960" y="0"/>
                    </a:lnTo>
                    <a:lnTo>
                      <a:pt x="2507" y="1418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3161;p67">
                <a:extLst>
                  <a:ext uri="{FF2B5EF4-FFF2-40B4-BE49-F238E27FC236}">
                    <a16:creationId xmlns:a16="http://schemas.microsoft.com/office/drawing/2014/main" id="{188224F6-7BD7-D98F-233B-7B61355DB6BD}"/>
                  </a:ext>
                </a:extLst>
              </p:cNvPr>
              <p:cNvSpPr/>
              <p:nvPr/>
            </p:nvSpPr>
            <p:spPr>
              <a:xfrm>
                <a:off x="6636777" y="4595912"/>
                <a:ext cx="366315" cy="192782"/>
              </a:xfrm>
              <a:custGeom>
                <a:avLst/>
                <a:gdLst/>
                <a:ahLst/>
                <a:cxnLst/>
                <a:rect l="l" t="t" r="r" b="b"/>
                <a:pathLst>
                  <a:path w="8868" h="4667" extrusionOk="0">
                    <a:moveTo>
                      <a:pt x="0" y="3248"/>
                    </a:moveTo>
                    <a:lnTo>
                      <a:pt x="3372" y="4666"/>
                    </a:lnTo>
                    <a:lnTo>
                      <a:pt x="8868" y="1499"/>
                    </a:lnTo>
                    <a:lnTo>
                      <a:pt x="5308" y="1"/>
                    </a:lnTo>
                    <a:lnTo>
                      <a:pt x="152" y="298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3162;p67">
                <a:extLst>
                  <a:ext uri="{FF2B5EF4-FFF2-40B4-BE49-F238E27FC236}">
                    <a16:creationId xmlns:a16="http://schemas.microsoft.com/office/drawing/2014/main" id="{7BA2697D-A7B2-0FDF-3F38-8ACAA203C347}"/>
                  </a:ext>
                </a:extLst>
              </p:cNvPr>
              <p:cNvSpPr/>
              <p:nvPr/>
            </p:nvSpPr>
            <p:spPr>
              <a:xfrm>
                <a:off x="6977647" y="4510405"/>
                <a:ext cx="9955" cy="171757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158" extrusionOk="0">
                    <a:moveTo>
                      <a:pt x="0" y="4158"/>
                    </a:moveTo>
                    <a:lnTo>
                      <a:pt x="241" y="4015"/>
                    </a:lnTo>
                    <a:lnTo>
                      <a:pt x="241" y="1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rgbClr val="2120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3163;p67">
                <a:extLst>
                  <a:ext uri="{FF2B5EF4-FFF2-40B4-BE49-F238E27FC236}">
                    <a16:creationId xmlns:a16="http://schemas.microsoft.com/office/drawing/2014/main" id="{E0892369-01B6-55C7-9282-E239A3F99D5C}"/>
                  </a:ext>
                </a:extLst>
              </p:cNvPr>
              <p:cNvSpPr/>
              <p:nvPr/>
            </p:nvSpPr>
            <p:spPr>
              <a:xfrm>
                <a:off x="6720797" y="4658575"/>
                <a:ext cx="9955" cy="171757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158" extrusionOk="0">
                    <a:moveTo>
                      <a:pt x="0" y="4157"/>
                    </a:moveTo>
                    <a:lnTo>
                      <a:pt x="241" y="4023"/>
                    </a:lnTo>
                    <a:lnTo>
                      <a:pt x="241" y="0"/>
                    </a:lnTo>
                    <a:lnTo>
                      <a:pt x="0" y="143"/>
                    </a:lnTo>
                    <a:close/>
                  </a:path>
                </a:pathLst>
              </a:custGeom>
              <a:solidFill>
                <a:srgbClr val="2120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3164;p67">
                <a:extLst>
                  <a:ext uri="{FF2B5EF4-FFF2-40B4-BE49-F238E27FC236}">
                    <a16:creationId xmlns:a16="http://schemas.microsoft.com/office/drawing/2014/main" id="{C7D37ED1-8491-0049-7872-27C702F9E33D}"/>
                  </a:ext>
                </a:extLst>
              </p:cNvPr>
              <p:cNvSpPr/>
              <p:nvPr/>
            </p:nvSpPr>
            <p:spPr>
              <a:xfrm>
                <a:off x="5669438" y="4892913"/>
                <a:ext cx="466940" cy="532908"/>
              </a:xfrm>
              <a:custGeom>
                <a:avLst/>
                <a:gdLst/>
                <a:ahLst/>
                <a:cxnLst/>
                <a:rect l="l" t="t" r="r" b="b"/>
                <a:pathLst>
                  <a:path w="11304" h="12901" extrusionOk="0">
                    <a:moveTo>
                      <a:pt x="11303" y="6593"/>
                    </a:moveTo>
                    <a:lnTo>
                      <a:pt x="0" y="1"/>
                    </a:lnTo>
                    <a:lnTo>
                      <a:pt x="0" y="6308"/>
                    </a:lnTo>
                    <a:lnTo>
                      <a:pt x="11303" y="1290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3165;p67">
                <a:extLst>
                  <a:ext uri="{FF2B5EF4-FFF2-40B4-BE49-F238E27FC236}">
                    <a16:creationId xmlns:a16="http://schemas.microsoft.com/office/drawing/2014/main" id="{3AB0DDD1-1457-EFA8-F19C-EAC3F98CDC59}"/>
                  </a:ext>
                </a:extLst>
              </p:cNvPr>
              <p:cNvSpPr/>
              <p:nvPr/>
            </p:nvSpPr>
            <p:spPr>
              <a:xfrm>
                <a:off x="5669438" y="4689515"/>
                <a:ext cx="817021" cy="475780"/>
              </a:xfrm>
              <a:custGeom>
                <a:avLst/>
                <a:gdLst/>
                <a:ahLst/>
                <a:cxnLst/>
                <a:rect l="l" t="t" r="r" b="b"/>
                <a:pathLst>
                  <a:path w="19779" h="11518" extrusionOk="0">
                    <a:moveTo>
                      <a:pt x="11303" y="11517"/>
                    </a:moveTo>
                    <a:lnTo>
                      <a:pt x="19778" y="6584"/>
                    </a:lnTo>
                    <a:lnTo>
                      <a:pt x="8475" y="0"/>
                    </a:lnTo>
                    <a:lnTo>
                      <a:pt x="0" y="4925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3166;p67">
                <a:extLst>
                  <a:ext uri="{FF2B5EF4-FFF2-40B4-BE49-F238E27FC236}">
                    <a16:creationId xmlns:a16="http://schemas.microsoft.com/office/drawing/2014/main" id="{B7564D6F-BFAC-AB84-B46B-80161A151EF1}"/>
                  </a:ext>
                </a:extLst>
              </p:cNvPr>
              <p:cNvSpPr/>
              <p:nvPr/>
            </p:nvSpPr>
            <p:spPr>
              <a:xfrm>
                <a:off x="6019520" y="4427501"/>
                <a:ext cx="614325" cy="534023"/>
              </a:xfrm>
              <a:custGeom>
                <a:avLst/>
                <a:gdLst/>
                <a:ahLst/>
                <a:cxnLst/>
                <a:rect l="l" t="t" r="r" b="b"/>
                <a:pathLst>
                  <a:path w="14872" h="12928" extrusionOk="0">
                    <a:moveTo>
                      <a:pt x="11303" y="12927"/>
                    </a:moveTo>
                    <a:lnTo>
                      <a:pt x="14872" y="6593"/>
                    </a:lnTo>
                    <a:lnTo>
                      <a:pt x="3569" y="1"/>
                    </a:lnTo>
                    <a:lnTo>
                      <a:pt x="0" y="6343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3167;p67">
                <a:extLst>
                  <a:ext uri="{FF2B5EF4-FFF2-40B4-BE49-F238E27FC236}">
                    <a16:creationId xmlns:a16="http://schemas.microsoft.com/office/drawing/2014/main" id="{876F930E-981B-F32C-A909-F18310E26E9A}"/>
                  </a:ext>
                </a:extLst>
              </p:cNvPr>
              <p:cNvSpPr/>
              <p:nvPr/>
            </p:nvSpPr>
            <p:spPr>
              <a:xfrm>
                <a:off x="6038314" y="4447040"/>
                <a:ext cx="576364" cy="495318"/>
              </a:xfrm>
              <a:custGeom>
                <a:avLst/>
                <a:gdLst/>
                <a:ahLst/>
                <a:cxnLst/>
                <a:rect l="l" t="t" r="r" b="b"/>
                <a:pathLst>
                  <a:path w="13953" h="11991" extrusionOk="0">
                    <a:moveTo>
                      <a:pt x="13953" y="6245"/>
                    </a:moveTo>
                    <a:lnTo>
                      <a:pt x="3239" y="0"/>
                    </a:lnTo>
                    <a:lnTo>
                      <a:pt x="0" y="5746"/>
                    </a:lnTo>
                    <a:lnTo>
                      <a:pt x="10715" y="11990"/>
                    </a:lnTo>
                    <a:close/>
                  </a:path>
                </a:pathLst>
              </a:custGeom>
              <a:solidFill>
                <a:srgbClr val="2120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3168;p67">
                <a:extLst>
                  <a:ext uri="{FF2B5EF4-FFF2-40B4-BE49-F238E27FC236}">
                    <a16:creationId xmlns:a16="http://schemas.microsoft.com/office/drawing/2014/main" id="{A77B069B-5444-69C2-BF7B-B8113FB40ED6}"/>
                  </a:ext>
                </a:extLst>
              </p:cNvPr>
              <p:cNvSpPr/>
              <p:nvPr/>
            </p:nvSpPr>
            <p:spPr>
              <a:xfrm>
                <a:off x="6047898" y="4456623"/>
                <a:ext cx="557197" cy="475780"/>
              </a:xfrm>
              <a:custGeom>
                <a:avLst/>
                <a:gdLst/>
                <a:ahLst/>
                <a:cxnLst/>
                <a:rect l="l" t="t" r="r" b="b"/>
                <a:pathLst>
                  <a:path w="13489" h="11518" extrusionOk="0">
                    <a:moveTo>
                      <a:pt x="0" y="5451"/>
                    </a:moveTo>
                    <a:lnTo>
                      <a:pt x="10420" y="11517"/>
                    </a:lnTo>
                    <a:lnTo>
                      <a:pt x="13489" y="6076"/>
                    </a:lnTo>
                    <a:lnTo>
                      <a:pt x="6236" y="1847"/>
                    </a:lnTo>
                    <a:lnTo>
                      <a:pt x="3078" y="0"/>
                    </a:lnTo>
                    <a:lnTo>
                      <a:pt x="9" y="544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3169;p67">
                <a:extLst>
                  <a:ext uri="{FF2B5EF4-FFF2-40B4-BE49-F238E27FC236}">
                    <a16:creationId xmlns:a16="http://schemas.microsoft.com/office/drawing/2014/main" id="{A5CDE407-3611-E6BA-EA67-B044F358A8BB}"/>
                  </a:ext>
                </a:extLst>
              </p:cNvPr>
              <p:cNvSpPr/>
              <p:nvPr/>
            </p:nvSpPr>
            <p:spPr>
              <a:xfrm>
                <a:off x="6166905" y="4114266"/>
                <a:ext cx="1009762" cy="585616"/>
              </a:xfrm>
              <a:custGeom>
                <a:avLst/>
                <a:gdLst/>
                <a:ahLst/>
                <a:cxnLst/>
                <a:rect l="l" t="t" r="r" b="b"/>
                <a:pathLst>
                  <a:path w="24445" h="14177" extrusionOk="0">
                    <a:moveTo>
                      <a:pt x="1" y="7584"/>
                    </a:moveTo>
                    <a:lnTo>
                      <a:pt x="11304" y="14176"/>
                    </a:lnTo>
                    <a:lnTo>
                      <a:pt x="24444" y="6593"/>
                    </a:lnTo>
                    <a:lnTo>
                      <a:pt x="13141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3170;p67">
                <a:extLst>
                  <a:ext uri="{FF2B5EF4-FFF2-40B4-BE49-F238E27FC236}">
                    <a16:creationId xmlns:a16="http://schemas.microsoft.com/office/drawing/2014/main" id="{22B6827A-929C-99CF-9000-05C02758573E}"/>
                  </a:ext>
                </a:extLst>
              </p:cNvPr>
              <p:cNvSpPr/>
              <p:nvPr/>
            </p:nvSpPr>
            <p:spPr>
              <a:xfrm>
                <a:off x="6619800" y="4649364"/>
                <a:ext cx="14045" cy="1846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447" extrusionOk="0">
                    <a:moveTo>
                      <a:pt x="1" y="0"/>
                    </a:moveTo>
                    <a:lnTo>
                      <a:pt x="1" y="241"/>
                    </a:lnTo>
                    <a:lnTo>
                      <a:pt x="340" y="446"/>
                    </a:lnTo>
                    <a:lnTo>
                      <a:pt x="340" y="196"/>
                    </a:lnTo>
                    <a:close/>
                  </a:path>
                </a:pathLst>
              </a:custGeom>
              <a:solidFill>
                <a:srgbClr val="1C1C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3171;p67">
                <a:extLst>
                  <a:ext uri="{FF2B5EF4-FFF2-40B4-BE49-F238E27FC236}">
                    <a16:creationId xmlns:a16="http://schemas.microsoft.com/office/drawing/2014/main" id="{3F155DA2-1872-0F3D-D7EB-6BA439F288A1}"/>
                  </a:ext>
                </a:extLst>
              </p:cNvPr>
              <p:cNvSpPr/>
              <p:nvPr/>
            </p:nvSpPr>
            <p:spPr>
              <a:xfrm>
                <a:off x="6633803" y="4375536"/>
                <a:ext cx="490527" cy="292292"/>
              </a:xfrm>
              <a:custGeom>
                <a:avLst/>
                <a:gdLst/>
                <a:ahLst/>
                <a:cxnLst/>
                <a:rect l="l" t="t" r="r" b="b"/>
                <a:pathLst>
                  <a:path w="11875" h="7076" extrusionOk="0">
                    <a:moveTo>
                      <a:pt x="11875" y="1"/>
                    </a:moveTo>
                    <a:lnTo>
                      <a:pt x="11875" y="242"/>
                    </a:lnTo>
                    <a:lnTo>
                      <a:pt x="1" y="7075"/>
                    </a:lnTo>
                    <a:lnTo>
                      <a:pt x="1" y="682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3172;p67">
                <a:extLst>
                  <a:ext uri="{FF2B5EF4-FFF2-40B4-BE49-F238E27FC236}">
                    <a16:creationId xmlns:a16="http://schemas.microsoft.com/office/drawing/2014/main" id="{1DF280B9-8AAE-058E-22FB-060D0763983A}"/>
                  </a:ext>
                </a:extLst>
              </p:cNvPr>
              <p:cNvSpPr/>
              <p:nvPr/>
            </p:nvSpPr>
            <p:spPr>
              <a:xfrm>
                <a:off x="6619800" y="4367068"/>
                <a:ext cx="504530" cy="290433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7031" extrusionOk="0">
                    <a:moveTo>
                      <a:pt x="340" y="7030"/>
                    </a:moveTo>
                    <a:lnTo>
                      <a:pt x="1" y="6834"/>
                    </a:lnTo>
                    <a:lnTo>
                      <a:pt x="11884" y="1"/>
                    </a:lnTo>
                    <a:lnTo>
                      <a:pt x="12214" y="20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3173;p67">
                <a:extLst>
                  <a:ext uri="{FF2B5EF4-FFF2-40B4-BE49-F238E27FC236}">
                    <a16:creationId xmlns:a16="http://schemas.microsoft.com/office/drawing/2014/main" id="{53C9D28D-8308-E854-DB87-6A5AC1EDBEC1}"/>
                  </a:ext>
                </a:extLst>
              </p:cNvPr>
              <p:cNvSpPr/>
              <p:nvPr/>
            </p:nvSpPr>
            <p:spPr>
              <a:xfrm>
                <a:off x="6219613" y="4419777"/>
                <a:ext cx="14045" cy="1846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447" extrusionOk="0">
                    <a:moveTo>
                      <a:pt x="0" y="0"/>
                    </a:moveTo>
                    <a:lnTo>
                      <a:pt x="0" y="241"/>
                    </a:lnTo>
                    <a:lnTo>
                      <a:pt x="339" y="446"/>
                    </a:lnTo>
                    <a:lnTo>
                      <a:pt x="339" y="197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3174;p67">
                <a:extLst>
                  <a:ext uri="{FF2B5EF4-FFF2-40B4-BE49-F238E27FC236}">
                    <a16:creationId xmlns:a16="http://schemas.microsoft.com/office/drawing/2014/main" id="{E2A115F4-0CD5-BFD2-C8C5-FA2AA918ED20}"/>
                  </a:ext>
                </a:extLst>
              </p:cNvPr>
              <p:cNvSpPr/>
              <p:nvPr/>
            </p:nvSpPr>
            <p:spPr>
              <a:xfrm>
                <a:off x="6233616" y="4145949"/>
                <a:ext cx="490898" cy="292292"/>
              </a:xfrm>
              <a:custGeom>
                <a:avLst/>
                <a:gdLst/>
                <a:ahLst/>
                <a:cxnLst/>
                <a:rect l="l" t="t" r="r" b="b"/>
                <a:pathLst>
                  <a:path w="11884" h="7076" extrusionOk="0">
                    <a:moveTo>
                      <a:pt x="11883" y="1"/>
                    </a:moveTo>
                    <a:lnTo>
                      <a:pt x="11883" y="242"/>
                    </a:lnTo>
                    <a:lnTo>
                      <a:pt x="0" y="7075"/>
                    </a:lnTo>
                    <a:lnTo>
                      <a:pt x="0" y="6826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3175;p67">
                <a:extLst>
                  <a:ext uri="{FF2B5EF4-FFF2-40B4-BE49-F238E27FC236}">
                    <a16:creationId xmlns:a16="http://schemas.microsoft.com/office/drawing/2014/main" id="{41305695-E03F-5B4F-B99B-82AC01E62541}"/>
                  </a:ext>
                </a:extLst>
              </p:cNvPr>
              <p:cNvSpPr/>
              <p:nvPr/>
            </p:nvSpPr>
            <p:spPr>
              <a:xfrm>
                <a:off x="6219613" y="4137481"/>
                <a:ext cx="504902" cy="290433"/>
              </a:xfrm>
              <a:custGeom>
                <a:avLst/>
                <a:gdLst/>
                <a:ahLst/>
                <a:cxnLst/>
                <a:rect l="l" t="t" r="r" b="b"/>
                <a:pathLst>
                  <a:path w="12223" h="7031" extrusionOk="0">
                    <a:moveTo>
                      <a:pt x="339" y="7031"/>
                    </a:moveTo>
                    <a:lnTo>
                      <a:pt x="0" y="6834"/>
                    </a:lnTo>
                    <a:lnTo>
                      <a:pt x="11883" y="1"/>
                    </a:lnTo>
                    <a:lnTo>
                      <a:pt x="12222" y="20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3176;p67">
                <a:extLst>
                  <a:ext uri="{FF2B5EF4-FFF2-40B4-BE49-F238E27FC236}">
                    <a16:creationId xmlns:a16="http://schemas.microsoft.com/office/drawing/2014/main" id="{093579AD-FB60-A05D-46F7-3775A32AEEC9}"/>
                  </a:ext>
                </a:extLst>
              </p:cNvPr>
              <p:cNvSpPr/>
              <p:nvPr/>
            </p:nvSpPr>
            <p:spPr>
              <a:xfrm>
                <a:off x="6527313" y="4318408"/>
                <a:ext cx="550216" cy="317696"/>
              </a:xfrm>
              <a:custGeom>
                <a:avLst/>
                <a:gdLst/>
                <a:ahLst/>
                <a:cxnLst/>
                <a:rect l="l" t="t" r="r" b="b"/>
                <a:pathLst>
                  <a:path w="13320" h="7691" extrusionOk="0">
                    <a:moveTo>
                      <a:pt x="13320" y="786"/>
                    </a:moveTo>
                    <a:lnTo>
                      <a:pt x="11955" y="1"/>
                    </a:lnTo>
                    <a:lnTo>
                      <a:pt x="1" y="6906"/>
                    </a:lnTo>
                    <a:lnTo>
                      <a:pt x="1365" y="769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3177;p67">
                <a:extLst>
                  <a:ext uri="{FF2B5EF4-FFF2-40B4-BE49-F238E27FC236}">
                    <a16:creationId xmlns:a16="http://schemas.microsoft.com/office/drawing/2014/main" id="{1D49ADC8-DFF9-4E6F-FABC-EBB9BC58049B}"/>
                  </a:ext>
                </a:extLst>
              </p:cNvPr>
              <p:cNvSpPr/>
              <p:nvPr/>
            </p:nvSpPr>
            <p:spPr>
              <a:xfrm>
                <a:off x="6527313" y="4318408"/>
                <a:ext cx="550216" cy="289689"/>
              </a:xfrm>
              <a:custGeom>
                <a:avLst/>
                <a:gdLst/>
                <a:ahLst/>
                <a:cxnLst/>
                <a:rect l="l" t="t" r="r" b="b"/>
                <a:pathLst>
                  <a:path w="13320" h="7013" extrusionOk="0">
                    <a:moveTo>
                      <a:pt x="11955" y="215"/>
                    </a:moveTo>
                    <a:lnTo>
                      <a:pt x="13132" y="893"/>
                    </a:lnTo>
                    <a:lnTo>
                      <a:pt x="13320" y="786"/>
                    </a:lnTo>
                    <a:lnTo>
                      <a:pt x="11955" y="1"/>
                    </a:lnTo>
                    <a:lnTo>
                      <a:pt x="1" y="6906"/>
                    </a:lnTo>
                    <a:lnTo>
                      <a:pt x="188" y="7013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3178;p67">
                <a:extLst>
                  <a:ext uri="{FF2B5EF4-FFF2-40B4-BE49-F238E27FC236}">
                    <a16:creationId xmlns:a16="http://schemas.microsoft.com/office/drawing/2014/main" id="{7AC5EB48-1791-CFB9-D2D5-AC3808422B5E}"/>
                  </a:ext>
                </a:extLst>
              </p:cNvPr>
              <p:cNvSpPr/>
              <p:nvPr/>
            </p:nvSpPr>
            <p:spPr>
              <a:xfrm>
                <a:off x="6437758" y="4266485"/>
                <a:ext cx="550216" cy="317696"/>
              </a:xfrm>
              <a:custGeom>
                <a:avLst/>
                <a:gdLst/>
                <a:ahLst/>
                <a:cxnLst/>
                <a:rect l="l" t="t" r="r" b="b"/>
                <a:pathLst>
                  <a:path w="13320" h="7691" extrusionOk="0">
                    <a:moveTo>
                      <a:pt x="13320" y="785"/>
                    </a:moveTo>
                    <a:lnTo>
                      <a:pt x="11955" y="0"/>
                    </a:lnTo>
                    <a:lnTo>
                      <a:pt x="1" y="6905"/>
                    </a:lnTo>
                    <a:lnTo>
                      <a:pt x="1366" y="7690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3179;p67">
                <a:extLst>
                  <a:ext uri="{FF2B5EF4-FFF2-40B4-BE49-F238E27FC236}">
                    <a16:creationId xmlns:a16="http://schemas.microsoft.com/office/drawing/2014/main" id="{0335C872-24DA-FBC2-07EB-CBECE32DA213}"/>
                  </a:ext>
                </a:extLst>
              </p:cNvPr>
              <p:cNvSpPr/>
              <p:nvPr/>
            </p:nvSpPr>
            <p:spPr>
              <a:xfrm>
                <a:off x="6437758" y="4266485"/>
                <a:ext cx="550216" cy="289689"/>
              </a:xfrm>
              <a:custGeom>
                <a:avLst/>
                <a:gdLst/>
                <a:ahLst/>
                <a:cxnLst/>
                <a:rect l="l" t="t" r="r" b="b"/>
                <a:pathLst>
                  <a:path w="13320" h="7013" extrusionOk="0">
                    <a:moveTo>
                      <a:pt x="11955" y="214"/>
                    </a:moveTo>
                    <a:lnTo>
                      <a:pt x="13133" y="892"/>
                    </a:lnTo>
                    <a:lnTo>
                      <a:pt x="13320" y="785"/>
                    </a:lnTo>
                    <a:lnTo>
                      <a:pt x="11955" y="0"/>
                    </a:lnTo>
                    <a:lnTo>
                      <a:pt x="1" y="6905"/>
                    </a:lnTo>
                    <a:lnTo>
                      <a:pt x="188" y="7012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3180;p67">
                <a:extLst>
                  <a:ext uri="{FF2B5EF4-FFF2-40B4-BE49-F238E27FC236}">
                    <a16:creationId xmlns:a16="http://schemas.microsoft.com/office/drawing/2014/main" id="{896EB8A3-2BDE-17A7-068A-4CDB3CD81374}"/>
                  </a:ext>
                </a:extLst>
              </p:cNvPr>
              <p:cNvSpPr/>
              <p:nvPr/>
            </p:nvSpPr>
            <p:spPr>
              <a:xfrm>
                <a:off x="6348203" y="4214520"/>
                <a:ext cx="550257" cy="317324"/>
              </a:xfrm>
              <a:custGeom>
                <a:avLst/>
                <a:gdLst/>
                <a:ahLst/>
                <a:cxnLst/>
                <a:rect l="l" t="t" r="r" b="b"/>
                <a:pathLst>
                  <a:path w="13321" h="7682" extrusionOk="0">
                    <a:moveTo>
                      <a:pt x="13320" y="785"/>
                    </a:moveTo>
                    <a:lnTo>
                      <a:pt x="11955" y="0"/>
                    </a:lnTo>
                    <a:lnTo>
                      <a:pt x="1" y="6896"/>
                    </a:lnTo>
                    <a:lnTo>
                      <a:pt x="1366" y="768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3181;p67">
                <a:extLst>
                  <a:ext uri="{FF2B5EF4-FFF2-40B4-BE49-F238E27FC236}">
                    <a16:creationId xmlns:a16="http://schemas.microsoft.com/office/drawing/2014/main" id="{F971693F-EB72-7177-952F-E699E912361D}"/>
                  </a:ext>
                </a:extLst>
              </p:cNvPr>
              <p:cNvSpPr/>
              <p:nvPr/>
            </p:nvSpPr>
            <p:spPr>
              <a:xfrm>
                <a:off x="6348203" y="4214520"/>
                <a:ext cx="550257" cy="289689"/>
              </a:xfrm>
              <a:custGeom>
                <a:avLst/>
                <a:gdLst/>
                <a:ahLst/>
                <a:cxnLst/>
                <a:rect l="l" t="t" r="r" b="b"/>
                <a:pathLst>
                  <a:path w="13321" h="7013" extrusionOk="0">
                    <a:moveTo>
                      <a:pt x="11955" y="214"/>
                    </a:moveTo>
                    <a:lnTo>
                      <a:pt x="13133" y="892"/>
                    </a:lnTo>
                    <a:lnTo>
                      <a:pt x="13320" y="785"/>
                    </a:lnTo>
                    <a:lnTo>
                      <a:pt x="11955" y="0"/>
                    </a:lnTo>
                    <a:lnTo>
                      <a:pt x="1" y="6896"/>
                    </a:lnTo>
                    <a:lnTo>
                      <a:pt x="188" y="7012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3182;p67">
                <a:extLst>
                  <a:ext uri="{FF2B5EF4-FFF2-40B4-BE49-F238E27FC236}">
                    <a16:creationId xmlns:a16="http://schemas.microsoft.com/office/drawing/2014/main" id="{59E8A66B-9B07-394D-2E08-33858D6BFCBC}"/>
                  </a:ext>
                </a:extLst>
              </p:cNvPr>
              <p:cNvSpPr/>
              <p:nvPr/>
            </p:nvSpPr>
            <p:spPr>
              <a:xfrm>
                <a:off x="6258690" y="4162555"/>
                <a:ext cx="550216" cy="317324"/>
              </a:xfrm>
              <a:custGeom>
                <a:avLst/>
                <a:gdLst/>
                <a:ahLst/>
                <a:cxnLst/>
                <a:rect l="l" t="t" r="r" b="b"/>
                <a:pathLst>
                  <a:path w="13320" h="7682" extrusionOk="0">
                    <a:moveTo>
                      <a:pt x="13319" y="785"/>
                    </a:moveTo>
                    <a:lnTo>
                      <a:pt x="11954" y="0"/>
                    </a:lnTo>
                    <a:lnTo>
                      <a:pt x="0" y="6896"/>
                    </a:lnTo>
                    <a:lnTo>
                      <a:pt x="1365" y="768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3183;p67">
                <a:extLst>
                  <a:ext uri="{FF2B5EF4-FFF2-40B4-BE49-F238E27FC236}">
                    <a16:creationId xmlns:a16="http://schemas.microsoft.com/office/drawing/2014/main" id="{B90C8146-9938-2F5A-63B7-22670EB7C5D9}"/>
                  </a:ext>
                </a:extLst>
              </p:cNvPr>
              <p:cNvSpPr/>
              <p:nvPr/>
            </p:nvSpPr>
            <p:spPr>
              <a:xfrm>
                <a:off x="6258690" y="4162555"/>
                <a:ext cx="550216" cy="289318"/>
              </a:xfrm>
              <a:custGeom>
                <a:avLst/>
                <a:gdLst/>
                <a:ahLst/>
                <a:cxnLst/>
                <a:rect l="l" t="t" r="r" b="b"/>
                <a:pathLst>
                  <a:path w="13320" h="7004" extrusionOk="0">
                    <a:moveTo>
                      <a:pt x="11954" y="215"/>
                    </a:moveTo>
                    <a:lnTo>
                      <a:pt x="13132" y="893"/>
                    </a:lnTo>
                    <a:lnTo>
                      <a:pt x="13319" y="785"/>
                    </a:lnTo>
                    <a:lnTo>
                      <a:pt x="11954" y="0"/>
                    </a:lnTo>
                    <a:lnTo>
                      <a:pt x="0" y="6896"/>
                    </a:lnTo>
                    <a:lnTo>
                      <a:pt x="187" y="7003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3184;p67">
                <a:extLst>
                  <a:ext uri="{FF2B5EF4-FFF2-40B4-BE49-F238E27FC236}">
                    <a16:creationId xmlns:a16="http://schemas.microsoft.com/office/drawing/2014/main" id="{00DBBA91-E0B9-8CAD-959A-DDF1A990EDC2}"/>
                  </a:ext>
                </a:extLst>
              </p:cNvPr>
              <p:cNvSpPr/>
              <p:nvPr/>
            </p:nvSpPr>
            <p:spPr>
              <a:xfrm>
                <a:off x="6272321" y="4322869"/>
                <a:ext cx="433027" cy="294812"/>
              </a:xfrm>
              <a:custGeom>
                <a:avLst/>
                <a:gdLst/>
                <a:ahLst/>
                <a:cxnLst/>
                <a:rect l="l" t="t" r="r" b="b"/>
                <a:pathLst>
                  <a:path w="10483" h="7137" extrusionOk="0">
                    <a:moveTo>
                      <a:pt x="10233" y="7137"/>
                    </a:moveTo>
                    <a:lnTo>
                      <a:pt x="10233" y="7137"/>
                    </a:lnTo>
                    <a:cubicBezTo>
                      <a:pt x="10375" y="7137"/>
                      <a:pt x="10482" y="7021"/>
                      <a:pt x="10482" y="6878"/>
                    </a:cubicBezTo>
                    <a:lnTo>
                      <a:pt x="10482" y="6263"/>
                    </a:lnTo>
                    <a:cubicBezTo>
                      <a:pt x="10482" y="5950"/>
                      <a:pt x="10322" y="5656"/>
                      <a:pt x="10045" y="5504"/>
                    </a:cubicBezTo>
                    <a:lnTo>
                      <a:pt x="705" y="98"/>
                    </a:lnTo>
                    <a:cubicBezTo>
                      <a:pt x="535" y="0"/>
                      <a:pt x="339" y="9"/>
                      <a:pt x="179" y="134"/>
                    </a:cubicBezTo>
                    <a:cubicBezTo>
                      <a:pt x="63" y="223"/>
                      <a:pt x="0" y="366"/>
                      <a:pt x="0" y="517"/>
                    </a:cubicBezTo>
                    <a:lnTo>
                      <a:pt x="0" y="1517"/>
                    </a:lnTo>
                    <a:cubicBezTo>
                      <a:pt x="0" y="1659"/>
                      <a:pt x="116" y="1775"/>
                      <a:pt x="259" y="1775"/>
                    </a:cubicBezTo>
                    <a:cubicBezTo>
                      <a:pt x="393" y="1775"/>
                      <a:pt x="509" y="1659"/>
                      <a:pt x="509" y="1517"/>
                    </a:cubicBezTo>
                    <a:lnTo>
                      <a:pt x="509" y="678"/>
                    </a:lnTo>
                    <a:cubicBezTo>
                      <a:pt x="509" y="633"/>
                      <a:pt x="562" y="607"/>
                      <a:pt x="598" y="633"/>
                    </a:cubicBezTo>
                    <a:lnTo>
                      <a:pt x="9796" y="5950"/>
                    </a:lnTo>
                    <a:cubicBezTo>
                      <a:pt x="9903" y="6013"/>
                      <a:pt x="9974" y="6129"/>
                      <a:pt x="9974" y="6263"/>
                    </a:cubicBezTo>
                    <a:lnTo>
                      <a:pt x="9974" y="6878"/>
                    </a:lnTo>
                    <a:cubicBezTo>
                      <a:pt x="9974" y="7021"/>
                      <a:pt x="10090" y="7137"/>
                      <a:pt x="10233" y="713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3185;p67">
                <a:extLst>
                  <a:ext uri="{FF2B5EF4-FFF2-40B4-BE49-F238E27FC236}">
                    <a16:creationId xmlns:a16="http://schemas.microsoft.com/office/drawing/2014/main" id="{5311E338-3EF4-5979-02D4-F6E1DEF2F764}"/>
                  </a:ext>
                </a:extLst>
              </p:cNvPr>
              <p:cNvSpPr/>
              <p:nvPr/>
            </p:nvSpPr>
            <p:spPr>
              <a:xfrm>
                <a:off x="6272321" y="4322869"/>
                <a:ext cx="433027" cy="269408"/>
              </a:xfrm>
              <a:custGeom>
                <a:avLst/>
                <a:gdLst/>
                <a:ahLst/>
                <a:cxnLst/>
                <a:rect l="l" t="t" r="r" b="b"/>
                <a:pathLst>
                  <a:path w="10483" h="6522" extrusionOk="0">
                    <a:moveTo>
                      <a:pt x="10045" y="5763"/>
                    </a:moveTo>
                    <a:lnTo>
                      <a:pt x="705" y="357"/>
                    </a:lnTo>
                    <a:cubicBezTo>
                      <a:pt x="535" y="259"/>
                      <a:pt x="339" y="277"/>
                      <a:pt x="179" y="393"/>
                    </a:cubicBezTo>
                    <a:cubicBezTo>
                      <a:pt x="63" y="482"/>
                      <a:pt x="0" y="633"/>
                      <a:pt x="0" y="776"/>
                    </a:cubicBezTo>
                    <a:lnTo>
                      <a:pt x="0" y="517"/>
                    </a:lnTo>
                    <a:cubicBezTo>
                      <a:pt x="0" y="366"/>
                      <a:pt x="63" y="223"/>
                      <a:pt x="179" y="134"/>
                    </a:cubicBezTo>
                    <a:cubicBezTo>
                      <a:pt x="339" y="9"/>
                      <a:pt x="535" y="0"/>
                      <a:pt x="705" y="98"/>
                    </a:cubicBezTo>
                    <a:lnTo>
                      <a:pt x="10045" y="5504"/>
                    </a:lnTo>
                    <a:cubicBezTo>
                      <a:pt x="10322" y="5656"/>
                      <a:pt x="10482" y="5950"/>
                      <a:pt x="10482" y="6263"/>
                    </a:cubicBezTo>
                    <a:lnTo>
                      <a:pt x="10482" y="6521"/>
                    </a:lnTo>
                    <a:cubicBezTo>
                      <a:pt x="10482" y="6209"/>
                      <a:pt x="10322" y="5924"/>
                      <a:pt x="10045" y="5763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3186;p67">
                <a:extLst>
                  <a:ext uri="{FF2B5EF4-FFF2-40B4-BE49-F238E27FC236}">
                    <a16:creationId xmlns:a16="http://schemas.microsoft.com/office/drawing/2014/main" id="{C5DD87E0-4405-B82F-49BB-3A3E5022B73B}"/>
                  </a:ext>
                </a:extLst>
              </p:cNvPr>
              <p:cNvSpPr/>
              <p:nvPr/>
            </p:nvSpPr>
            <p:spPr>
              <a:xfrm>
                <a:off x="6628640" y="4119802"/>
                <a:ext cx="433068" cy="294481"/>
              </a:xfrm>
              <a:custGeom>
                <a:avLst/>
                <a:gdLst/>
                <a:ahLst/>
                <a:cxnLst/>
                <a:rect l="l" t="t" r="r" b="b"/>
                <a:pathLst>
                  <a:path w="10484" h="7129" extrusionOk="0">
                    <a:moveTo>
                      <a:pt x="10224" y="7128"/>
                    </a:moveTo>
                    <a:lnTo>
                      <a:pt x="10224" y="7128"/>
                    </a:lnTo>
                    <a:cubicBezTo>
                      <a:pt x="10367" y="7128"/>
                      <a:pt x="10483" y="7021"/>
                      <a:pt x="10483" y="6879"/>
                    </a:cubicBezTo>
                    <a:lnTo>
                      <a:pt x="10483" y="6254"/>
                    </a:lnTo>
                    <a:cubicBezTo>
                      <a:pt x="10483" y="5942"/>
                      <a:pt x="10314" y="5656"/>
                      <a:pt x="10046" y="5496"/>
                    </a:cubicBezTo>
                    <a:lnTo>
                      <a:pt x="697" y="90"/>
                    </a:lnTo>
                    <a:cubicBezTo>
                      <a:pt x="536" y="1"/>
                      <a:pt x="331" y="9"/>
                      <a:pt x="179" y="125"/>
                    </a:cubicBezTo>
                    <a:cubicBezTo>
                      <a:pt x="63" y="215"/>
                      <a:pt x="1" y="366"/>
                      <a:pt x="1" y="518"/>
                    </a:cubicBezTo>
                    <a:lnTo>
                      <a:pt x="1" y="1508"/>
                    </a:lnTo>
                    <a:cubicBezTo>
                      <a:pt x="1" y="1651"/>
                      <a:pt x="108" y="1767"/>
                      <a:pt x="251" y="1767"/>
                    </a:cubicBezTo>
                    <a:cubicBezTo>
                      <a:pt x="393" y="1767"/>
                      <a:pt x="509" y="1651"/>
                      <a:pt x="509" y="1508"/>
                    </a:cubicBezTo>
                    <a:lnTo>
                      <a:pt x="509" y="679"/>
                    </a:lnTo>
                    <a:cubicBezTo>
                      <a:pt x="509" y="634"/>
                      <a:pt x="563" y="607"/>
                      <a:pt x="599" y="625"/>
                    </a:cubicBezTo>
                    <a:lnTo>
                      <a:pt x="9787" y="5942"/>
                    </a:lnTo>
                    <a:cubicBezTo>
                      <a:pt x="9903" y="6004"/>
                      <a:pt x="9975" y="6129"/>
                      <a:pt x="9975" y="6254"/>
                    </a:cubicBezTo>
                    <a:lnTo>
                      <a:pt x="9975" y="6879"/>
                    </a:lnTo>
                    <a:cubicBezTo>
                      <a:pt x="9975" y="7021"/>
                      <a:pt x="10091" y="7128"/>
                      <a:pt x="10224" y="7128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3187;p67">
                <a:extLst>
                  <a:ext uri="{FF2B5EF4-FFF2-40B4-BE49-F238E27FC236}">
                    <a16:creationId xmlns:a16="http://schemas.microsoft.com/office/drawing/2014/main" id="{C478BB28-2089-620B-F508-3B0A55A7F1F0}"/>
                  </a:ext>
                </a:extLst>
              </p:cNvPr>
              <p:cNvSpPr/>
              <p:nvPr/>
            </p:nvSpPr>
            <p:spPr>
              <a:xfrm>
                <a:off x="6628640" y="4119802"/>
                <a:ext cx="433068" cy="269036"/>
              </a:xfrm>
              <a:custGeom>
                <a:avLst/>
                <a:gdLst/>
                <a:ahLst/>
                <a:cxnLst/>
                <a:rect l="l" t="t" r="r" b="b"/>
                <a:pathLst>
                  <a:path w="10484" h="6513" extrusionOk="0">
                    <a:moveTo>
                      <a:pt x="10046" y="5764"/>
                    </a:moveTo>
                    <a:lnTo>
                      <a:pt x="697" y="348"/>
                    </a:lnTo>
                    <a:cubicBezTo>
                      <a:pt x="536" y="259"/>
                      <a:pt x="331" y="268"/>
                      <a:pt x="179" y="384"/>
                    </a:cubicBezTo>
                    <a:cubicBezTo>
                      <a:pt x="63" y="473"/>
                      <a:pt x="1" y="625"/>
                      <a:pt x="1" y="777"/>
                    </a:cubicBezTo>
                    <a:lnTo>
                      <a:pt x="1" y="518"/>
                    </a:lnTo>
                    <a:cubicBezTo>
                      <a:pt x="1" y="366"/>
                      <a:pt x="63" y="215"/>
                      <a:pt x="179" y="125"/>
                    </a:cubicBezTo>
                    <a:cubicBezTo>
                      <a:pt x="331" y="9"/>
                      <a:pt x="536" y="1"/>
                      <a:pt x="697" y="90"/>
                    </a:cubicBezTo>
                    <a:lnTo>
                      <a:pt x="10046" y="5496"/>
                    </a:lnTo>
                    <a:cubicBezTo>
                      <a:pt x="10314" y="5656"/>
                      <a:pt x="10483" y="5942"/>
                      <a:pt x="10483" y="6254"/>
                    </a:cubicBezTo>
                    <a:lnTo>
                      <a:pt x="10483" y="6513"/>
                    </a:lnTo>
                    <a:cubicBezTo>
                      <a:pt x="10483" y="6210"/>
                      <a:pt x="10314" y="5915"/>
                      <a:pt x="10046" y="576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3188;p67">
                <a:extLst>
                  <a:ext uri="{FF2B5EF4-FFF2-40B4-BE49-F238E27FC236}">
                    <a16:creationId xmlns:a16="http://schemas.microsoft.com/office/drawing/2014/main" id="{5C1D1768-8047-412F-48D5-6AF51EA7E057}"/>
                  </a:ext>
                </a:extLst>
              </p:cNvPr>
              <p:cNvSpPr/>
              <p:nvPr/>
            </p:nvSpPr>
            <p:spPr>
              <a:xfrm>
                <a:off x="6290745" y="4397677"/>
                <a:ext cx="386225" cy="227026"/>
              </a:xfrm>
              <a:custGeom>
                <a:avLst/>
                <a:gdLst/>
                <a:ahLst/>
                <a:cxnLst/>
                <a:rect l="l" t="t" r="r" b="b"/>
                <a:pathLst>
                  <a:path w="9350" h="5496" extrusionOk="0">
                    <a:moveTo>
                      <a:pt x="9011" y="5495"/>
                    </a:moveTo>
                    <a:lnTo>
                      <a:pt x="9350" y="5299"/>
                    </a:lnTo>
                    <a:lnTo>
                      <a:pt x="321" y="0"/>
                    </a:lnTo>
                    <a:lnTo>
                      <a:pt x="0" y="187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3189;p67">
                <a:extLst>
                  <a:ext uri="{FF2B5EF4-FFF2-40B4-BE49-F238E27FC236}">
                    <a16:creationId xmlns:a16="http://schemas.microsoft.com/office/drawing/2014/main" id="{C53C1CE5-BF54-332F-099B-ECCB4123DA6A}"/>
                  </a:ext>
                </a:extLst>
              </p:cNvPr>
              <p:cNvSpPr/>
              <p:nvPr/>
            </p:nvSpPr>
            <p:spPr>
              <a:xfrm>
                <a:off x="6638967" y="4197171"/>
                <a:ext cx="386597" cy="227067"/>
              </a:xfrm>
              <a:custGeom>
                <a:avLst/>
                <a:gdLst/>
                <a:ahLst/>
                <a:cxnLst/>
                <a:rect l="l" t="t" r="r" b="b"/>
                <a:pathLst>
                  <a:path w="9359" h="5497" extrusionOk="0">
                    <a:moveTo>
                      <a:pt x="9020" y="5496"/>
                    </a:moveTo>
                    <a:lnTo>
                      <a:pt x="9359" y="5300"/>
                    </a:lnTo>
                    <a:lnTo>
                      <a:pt x="331" y="1"/>
                    </a:lnTo>
                    <a:lnTo>
                      <a:pt x="1" y="18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3190;p67">
                <a:extLst>
                  <a:ext uri="{FF2B5EF4-FFF2-40B4-BE49-F238E27FC236}">
                    <a16:creationId xmlns:a16="http://schemas.microsoft.com/office/drawing/2014/main" id="{952011FB-6C36-93AA-1396-2FBCD0B97DAB}"/>
                  </a:ext>
                </a:extLst>
              </p:cNvPr>
              <p:cNvSpPr/>
              <p:nvPr/>
            </p:nvSpPr>
            <p:spPr>
              <a:xfrm>
                <a:off x="6048270" y="4456623"/>
                <a:ext cx="257263" cy="224837"/>
              </a:xfrm>
              <a:custGeom>
                <a:avLst/>
                <a:gdLst/>
                <a:ahLst/>
                <a:cxnLst/>
                <a:rect l="l" t="t" r="r" b="b"/>
                <a:pathLst>
                  <a:path w="6228" h="5443" extrusionOk="0">
                    <a:moveTo>
                      <a:pt x="0" y="5442"/>
                    </a:moveTo>
                    <a:lnTo>
                      <a:pt x="6227" y="1847"/>
                    </a:lnTo>
                    <a:lnTo>
                      <a:pt x="3069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3191;p67">
                <a:extLst>
                  <a:ext uri="{FF2B5EF4-FFF2-40B4-BE49-F238E27FC236}">
                    <a16:creationId xmlns:a16="http://schemas.microsoft.com/office/drawing/2014/main" id="{E65CCA25-C93E-5165-388E-885D258E2517}"/>
                  </a:ext>
                </a:extLst>
              </p:cNvPr>
              <p:cNvSpPr/>
              <p:nvPr/>
            </p:nvSpPr>
            <p:spPr>
              <a:xfrm>
                <a:off x="6048270" y="4651925"/>
                <a:ext cx="460661" cy="280478"/>
              </a:xfrm>
              <a:custGeom>
                <a:avLst/>
                <a:gdLst/>
                <a:ahLst/>
                <a:cxnLst/>
                <a:rect l="l" t="t" r="r" b="b"/>
                <a:pathLst>
                  <a:path w="11152" h="6790" extrusionOk="0">
                    <a:moveTo>
                      <a:pt x="0" y="714"/>
                    </a:moveTo>
                    <a:lnTo>
                      <a:pt x="1231" y="0"/>
                    </a:lnTo>
                    <a:lnTo>
                      <a:pt x="11152" y="5540"/>
                    </a:lnTo>
                    <a:lnTo>
                      <a:pt x="10411" y="678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3192;p67">
                <a:extLst>
                  <a:ext uri="{FF2B5EF4-FFF2-40B4-BE49-F238E27FC236}">
                    <a16:creationId xmlns:a16="http://schemas.microsoft.com/office/drawing/2014/main" id="{A661A7E0-6E9E-621D-8D45-412EAD83F9A9}"/>
                  </a:ext>
                </a:extLst>
              </p:cNvPr>
              <p:cNvSpPr/>
              <p:nvPr/>
            </p:nvSpPr>
            <p:spPr>
              <a:xfrm>
                <a:off x="6048270" y="4456623"/>
                <a:ext cx="556825" cy="250984"/>
              </a:xfrm>
              <a:custGeom>
                <a:avLst/>
                <a:gdLst/>
                <a:ahLst/>
                <a:cxnLst/>
                <a:rect l="l" t="t" r="r" b="b"/>
                <a:pathLst>
                  <a:path w="13480" h="6076" extrusionOk="0">
                    <a:moveTo>
                      <a:pt x="13480" y="6076"/>
                    </a:moveTo>
                    <a:lnTo>
                      <a:pt x="0" y="5442"/>
                    </a:lnTo>
                    <a:lnTo>
                      <a:pt x="306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3193;p67">
                <a:extLst>
                  <a:ext uri="{FF2B5EF4-FFF2-40B4-BE49-F238E27FC236}">
                    <a16:creationId xmlns:a16="http://schemas.microsoft.com/office/drawing/2014/main" id="{B188CCC9-2BE5-2177-E76E-E7764057F8ED}"/>
                  </a:ext>
                </a:extLst>
              </p:cNvPr>
              <p:cNvSpPr/>
              <p:nvPr/>
            </p:nvSpPr>
            <p:spPr>
              <a:xfrm>
                <a:off x="6325732" y="4568649"/>
                <a:ext cx="78526" cy="80384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1946" extrusionOk="0">
                    <a:moveTo>
                      <a:pt x="126" y="1115"/>
                    </a:moveTo>
                    <a:lnTo>
                      <a:pt x="1428" y="1883"/>
                    </a:lnTo>
                    <a:cubicBezTo>
                      <a:pt x="1535" y="1945"/>
                      <a:pt x="1669" y="1892"/>
                      <a:pt x="1714" y="1767"/>
                    </a:cubicBezTo>
                    <a:lnTo>
                      <a:pt x="1874" y="1267"/>
                    </a:lnTo>
                    <a:cubicBezTo>
                      <a:pt x="1901" y="1169"/>
                      <a:pt x="1865" y="1071"/>
                      <a:pt x="1785" y="1026"/>
                    </a:cubicBezTo>
                    <a:lnTo>
                      <a:pt x="1241" y="705"/>
                    </a:lnTo>
                    <a:lnTo>
                      <a:pt x="1508" y="116"/>
                    </a:lnTo>
                    <a:lnTo>
                      <a:pt x="1312" y="0"/>
                    </a:lnTo>
                    <a:lnTo>
                      <a:pt x="1045" y="589"/>
                    </a:lnTo>
                    <a:lnTo>
                      <a:pt x="482" y="259"/>
                    </a:lnTo>
                    <a:cubicBezTo>
                      <a:pt x="375" y="197"/>
                      <a:pt x="233" y="250"/>
                      <a:pt x="197" y="366"/>
                    </a:cubicBezTo>
                    <a:lnTo>
                      <a:pt x="28" y="884"/>
                    </a:lnTo>
                    <a:cubicBezTo>
                      <a:pt x="1" y="973"/>
                      <a:pt x="36" y="1071"/>
                      <a:pt x="126" y="1115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3194;p67">
                <a:extLst>
                  <a:ext uri="{FF2B5EF4-FFF2-40B4-BE49-F238E27FC236}">
                    <a16:creationId xmlns:a16="http://schemas.microsoft.com/office/drawing/2014/main" id="{1716280F-EBF4-B5F8-2FEE-30E123C138BF}"/>
                  </a:ext>
                </a:extLst>
              </p:cNvPr>
              <p:cNvSpPr/>
              <p:nvPr/>
            </p:nvSpPr>
            <p:spPr>
              <a:xfrm>
                <a:off x="6166905" y="4751063"/>
                <a:ext cx="401715" cy="181340"/>
              </a:xfrm>
              <a:custGeom>
                <a:avLst/>
                <a:gdLst/>
                <a:ahLst/>
                <a:cxnLst/>
                <a:rect l="l" t="t" r="r" b="b"/>
                <a:pathLst>
                  <a:path w="9725" h="4390" extrusionOk="0">
                    <a:moveTo>
                      <a:pt x="7539" y="4389"/>
                    </a:moveTo>
                    <a:lnTo>
                      <a:pt x="1" y="0"/>
                    </a:lnTo>
                    <a:lnTo>
                      <a:pt x="9725" y="50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3195;p67">
                <a:extLst>
                  <a:ext uri="{FF2B5EF4-FFF2-40B4-BE49-F238E27FC236}">
                    <a16:creationId xmlns:a16="http://schemas.microsoft.com/office/drawing/2014/main" id="{538F0913-ED3A-EF47-D8EE-12C149F1BBD9}"/>
                  </a:ext>
                </a:extLst>
              </p:cNvPr>
              <p:cNvSpPr/>
              <p:nvPr/>
            </p:nvSpPr>
            <p:spPr>
              <a:xfrm>
                <a:off x="6548338" y="4915054"/>
                <a:ext cx="76667" cy="70760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1713" extrusionOk="0">
                    <a:moveTo>
                      <a:pt x="232" y="883"/>
                    </a:moveTo>
                    <a:cubicBezTo>
                      <a:pt x="232" y="883"/>
                      <a:pt x="241" y="883"/>
                      <a:pt x="241" y="883"/>
                    </a:cubicBezTo>
                    <a:cubicBezTo>
                      <a:pt x="419" y="990"/>
                      <a:pt x="598" y="1088"/>
                      <a:pt x="776" y="1195"/>
                    </a:cubicBezTo>
                    <a:cubicBezTo>
                      <a:pt x="883" y="1258"/>
                      <a:pt x="990" y="1311"/>
                      <a:pt x="1088" y="1374"/>
                    </a:cubicBezTo>
                    <a:cubicBezTo>
                      <a:pt x="1124" y="1392"/>
                      <a:pt x="1151" y="1419"/>
                      <a:pt x="1169" y="1445"/>
                    </a:cubicBezTo>
                    <a:cubicBezTo>
                      <a:pt x="1187" y="1472"/>
                      <a:pt x="1195" y="1490"/>
                      <a:pt x="1204" y="1517"/>
                    </a:cubicBezTo>
                    <a:cubicBezTo>
                      <a:pt x="1240" y="1561"/>
                      <a:pt x="1311" y="1606"/>
                      <a:pt x="1365" y="1633"/>
                    </a:cubicBezTo>
                    <a:cubicBezTo>
                      <a:pt x="1579" y="1713"/>
                      <a:pt x="1758" y="1508"/>
                      <a:pt x="1802" y="1320"/>
                    </a:cubicBezTo>
                    <a:cubicBezTo>
                      <a:pt x="1856" y="1080"/>
                      <a:pt x="1766" y="785"/>
                      <a:pt x="1579" y="625"/>
                    </a:cubicBezTo>
                    <a:cubicBezTo>
                      <a:pt x="1410" y="473"/>
                      <a:pt x="1204" y="357"/>
                      <a:pt x="1008" y="250"/>
                    </a:cubicBezTo>
                    <a:cubicBezTo>
                      <a:pt x="794" y="134"/>
                      <a:pt x="562" y="0"/>
                      <a:pt x="312" y="71"/>
                    </a:cubicBezTo>
                    <a:cubicBezTo>
                      <a:pt x="196" y="107"/>
                      <a:pt x="89" y="179"/>
                      <a:pt x="36" y="286"/>
                    </a:cubicBezTo>
                    <a:cubicBezTo>
                      <a:pt x="0" y="348"/>
                      <a:pt x="9" y="384"/>
                      <a:pt x="36" y="437"/>
                    </a:cubicBezTo>
                    <a:cubicBezTo>
                      <a:pt x="63" y="491"/>
                      <a:pt x="89" y="544"/>
                      <a:pt x="89" y="607"/>
                    </a:cubicBezTo>
                    <a:cubicBezTo>
                      <a:pt x="98" y="660"/>
                      <a:pt x="80" y="696"/>
                      <a:pt x="107" y="741"/>
                    </a:cubicBezTo>
                    <a:cubicBezTo>
                      <a:pt x="134" y="803"/>
                      <a:pt x="178" y="848"/>
                      <a:pt x="232" y="883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3196;p67">
                <a:extLst>
                  <a:ext uri="{FF2B5EF4-FFF2-40B4-BE49-F238E27FC236}">
                    <a16:creationId xmlns:a16="http://schemas.microsoft.com/office/drawing/2014/main" id="{EAD5AA37-6092-8C71-559C-85BBC6A90D33}"/>
                  </a:ext>
                </a:extLst>
              </p:cNvPr>
              <p:cNvSpPr/>
              <p:nvPr/>
            </p:nvSpPr>
            <p:spPr>
              <a:xfrm>
                <a:off x="6544992" y="4914682"/>
                <a:ext cx="71916" cy="75551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1829" extrusionOk="0">
                    <a:moveTo>
                      <a:pt x="188" y="990"/>
                    </a:moveTo>
                    <a:cubicBezTo>
                      <a:pt x="259" y="1053"/>
                      <a:pt x="349" y="1097"/>
                      <a:pt x="429" y="1151"/>
                    </a:cubicBezTo>
                    <a:cubicBezTo>
                      <a:pt x="590" y="1240"/>
                      <a:pt x="741" y="1329"/>
                      <a:pt x="893" y="1419"/>
                    </a:cubicBezTo>
                    <a:cubicBezTo>
                      <a:pt x="1089" y="1526"/>
                      <a:pt x="1464" y="1829"/>
                      <a:pt x="1651" y="1570"/>
                    </a:cubicBezTo>
                    <a:cubicBezTo>
                      <a:pt x="1740" y="1436"/>
                      <a:pt x="1731" y="1240"/>
                      <a:pt x="1696" y="1097"/>
                    </a:cubicBezTo>
                    <a:cubicBezTo>
                      <a:pt x="1651" y="964"/>
                      <a:pt x="1571" y="857"/>
                      <a:pt x="1482" y="750"/>
                    </a:cubicBezTo>
                    <a:cubicBezTo>
                      <a:pt x="1410" y="669"/>
                      <a:pt x="1285" y="625"/>
                      <a:pt x="1196" y="571"/>
                    </a:cubicBezTo>
                    <a:cubicBezTo>
                      <a:pt x="1080" y="500"/>
                      <a:pt x="955" y="428"/>
                      <a:pt x="839" y="366"/>
                    </a:cubicBezTo>
                    <a:cubicBezTo>
                      <a:pt x="634" y="250"/>
                      <a:pt x="375" y="0"/>
                      <a:pt x="144" y="188"/>
                    </a:cubicBezTo>
                    <a:cubicBezTo>
                      <a:pt x="45" y="259"/>
                      <a:pt x="19" y="384"/>
                      <a:pt x="10" y="500"/>
                    </a:cubicBezTo>
                    <a:cubicBezTo>
                      <a:pt x="10" y="625"/>
                      <a:pt x="1" y="767"/>
                      <a:pt x="81" y="874"/>
                    </a:cubicBezTo>
                    <a:cubicBezTo>
                      <a:pt x="108" y="919"/>
                      <a:pt x="144" y="955"/>
                      <a:pt x="188" y="9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3197;p67">
                <a:extLst>
                  <a:ext uri="{FF2B5EF4-FFF2-40B4-BE49-F238E27FC236}">
                    <a16:creationId xmlns:a16="http://schemas.microsoft.com/office/drawing/2014/main" id="{F3F1FED0-3B32-E924-22E8-78817B35824C}"/>
                  </a:ext>
                </a:extLst>
              </p:cNvPr>
              <p:cNvSpPr/>
              <p:nvPr/>
            </p:nvSpPr>
            <p:spPr>
              <a:xfrm>
                <a:off x="5766718" y="4722313"/>
                <a:ext cx="699460" cy="418280"/>
              </a:xfrm>
              <a:custGeom>
                <a:avLst/>
                <a:gdLst/>
                <a:ahLst/>
                <a:cxnLst/>
                <a:rect l="l" t="t" r="r" b="b"/>
                <a:pathLst>
                  <a:path w="16933" h="10126" extrusionOk="0">
                    <a:moveTo>
                      <a:pt x="7940" y="10126"/>
                    </a:moveTo>
                    <a:lnTo>
                      <a:pt x="16933" y="5505"/>
                    </a:lnTo>
                    <a:lnTo>
                      <a:pt x="7485" y="0"/>
                    </a:lnTo>
                    <a:lnTo>
                      <a:pt x="1" y="5505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3198;p67">
                <a:extLst>
                  <a:ext uri="{FF2B5EF4-FFF2-40B4-BE49-F238E27FC236}">
                    <a16:creationId xmlns:a16="http://schemas.microsoft.com/office/drawing/2014/main" id="{C6C35B1A-4398-3BE9-F049-0D63D6BDB621}"/>
                  </a:ext>
                </a:extLst>
              </p:cNvPr>
              <p:cNvSpPr/>
              <p:nvPr/>
            </p:nvSpPr>
            <p:spPr>
              <a:xfrm>
                <a:off x="5716240" y="4699841"/>
                <a:ext cx="740354" cy="433770"/>
              </a:xfrm>
              <a:custGeom>
                <a:avLst/>
                <a:gdLst/>
                <a:ahLst/>
                <a:cxnLst/>
                <a:rect l="l" t="t" r="r" b="b"/>
                <a:pathLst>
                  <a:path w="17923" h="10501" extrusionOk="0">
                    <a:moveTo>
                      <a:pt x="8868" y="10500"/>
                    </a:moveTo>
                    <a:lnTo>
                      <a:pt x="17923" y="5915"/>
                    </a:lnTo>
                    <a:lnTo>
                      <a:pt x="7797" y="0"/>
                    </a:lnTo>
                    <a:lnTo>
                      <a:pt x="0" y="5335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3199;p67">
                <a:extLst>
                  <a:ext uri="{FF2B5EF4-FFF2-40B4-BE49-F238E27FC236}">
                    <a16:creationId xmlns:a16="http://schemas.microsoft.com/office/drawing/2014/main" id="{A1085164-2EDD-C8E6-3EFA-6FD836AAE111}"/>
                  </a:ext>
                </a:extLst>
              </p:cNvPr>
              <p:cNvSpPr/>
              <p:nvPr/>
            </p:nvSpPr>
            <p:spPr>
              <a:xfrm>
                <a:off x="5876885" y="4812239"/>
                <a:ext cx="361936" cy="206001"/>
              </a:xfrm>
              <a:custGeom>
                <a:avLst/>
                <a:gdLst/>
                <a:ahLst/>
                <a:cxnLst/>
                <a:rect l="l" t="t" r="r" b="b"/>
                <a:pathLst>
                  <a:path w="8762" h="4987" extrusionOk="0">
                    <a:moveTo>
                      <a:pt x="179" y="4987"/>
                    </a:moveTo>
                    <a:lnTo>
                      <a:pt x="8761" y="107"/>
                    </a:lnTo>
                    <a:lnTo>
                      <a:pt x="8574" y="0"/>
                    </a:lnTo>
                    <a:lnTo>
                      <a:pt x="1" y="4880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3200;p67">
                <a:extLst>
                  <a:ext uri="{FF2B5EF4-FFF2-40B4-BE49-F238E27FC236}">
                    <a16:creationId xmlns:a16="http://schemas.microsoft.com/office/drawing/2014/main" id="{7B1D654C-C2E3-E00E-A62F-A83FE8D4EF1C}"/>
                  </a:ext>
                </a:extLst>
              </p:cNvPr>
              <p:cNvSpPr/>
              <p:nvPr/>
            </p:nvSpPr>
            <p:spPr>
              <a:xfrm>
                <a:off x="6359645" y="4922406"/>
                <a:ext cx="30609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94" extrusionOk="0">
                    <a:moveTo>
                      <a:pt x="0" y="357"/>
                    </a:moveTo>
                    <a:lnTo>
                      <a:pt x="661" y="1"/>
                    </a:lnTo>
                    <a:lnTo>
                      <a:pt x="741" y="36"/>
                    </a:lnTo>
                    <a:lnTo>
                      <a:pt x="72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3201;p67">
                <a:extLst>
                  <a:ext uri="{FF2B5EF4-FFF2-40B4-BE49-F238E27FC236}">
                    <a16:creationId xmlns:a16="http://schemas.microsoft.com/office/drawing/2014/main" id="{12D4C6C5-79B9-04A9-0077-BA2036658368}"/>
                  </a:ext>
                </a:extLst>
              </p:cNvPr>
              <p:cNvSpPr/>
              <p:nvPr/>
            </p:nvSpPr>
            <p:spPr>
              <a:xfrm>
                <a:off x="6351921" y="4917986"/>
                <a:ext cx="30609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93" extrusionOk="0">
                    <a:moveTo>
                      <a:pt x="0" y="357"/>
                    </a:moveTo>
                    <a:lnTo>
                      <a:pt x="669" y="0"/>
                    </a:lnTo>
                    <a:lnTo>
                      <a:pt x="741" y="45"/>
                    </a:lnTo>
                    <a:lnTo>
                      <a:pt x="72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3202;p67">
                <a:extLst>
                  <a:ext uri="{FF2B5EF4-FFF2-40B4-BE49-F238E27FC236}">
                    <a16:creationId xmlns:a16="http://schemas.microsoft.com/office/drawing/2014/main" id="{3F5D21BB-A5DC-EC59-2E25-3811881A8A90}"/>
                  </a:ext>
                </a:extLst>
              </p:cNvPr>
              <p:cNvSpPr/>
              <p:nvPr/>
            </p:nvSpPr>
            <p:spPr>
              <a:xfrm>
                <a:off x="6344155" y="4913566"/>
                <a:ext cx="3065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2" extrusionOk="0">
                    <a:moveTo>
                      <a:pt x="1" y="357"/>
                    </a:moveTo>
                    <a:lnTo>
                      <a:pt x="670" y="0"/>
                    </a:lnTo>
                    <a:lnTo>
                      <a:pt x="741" y="45"/>
                    </a:lnTo>
                    <a:lnTo>
                      <a:pt x="8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3203;p67">
                <a:extLst>
                  <a:ext uri="{FF2B5EF4-FFF2-40B4-BE49-F238E27FC236}">
                    <a16:creationId xmlns:a16="http://schemas.microsoft.com/office/drawing/2014/main" id="{17CEC283-81E6-AF43-F266-D280683B4AFD}"/>
                  </a:ext>
                </a:extLst>
              </p:cNvPr>
              <p:cNvSpPr/>
              <p:nvPr/>
            </p:nvSpPr>
            <p:spPr>
              <a:xfrm>
                <a:off x="6336431" y="4909147"/>
                <a:ext cx="30609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2" extrusionOk="0">
                    <a:moveTo>
                      <a:pt x="0" y="357"/>
                    </a:moveTo>
                    <a:lnTo>
                      <a:pt x="670" y="0"/>
                    </a:lnTo>
                    <a:lnTo>
                      <a:pt x="741" y="45"/>
                    </a:lnTo>
                    <a:lnTo>
                      <a:pt x="8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3204;p67">
                <a:extLst>
                  <a:ext uri="{FF2B5EF4-FFF2-40B4-BE49-F238E27FC236}">
                    <a16:creationId xmlns:a16="http://schemas.microsoft.com/office/drawing/2014/main" id="{17AC34C7-1269-B36D-E5B5-7D091315544B}"/>
                  </a:ext>
                </a:extLst>
              </p:cNvPr>
              <p:cNvSpPr/>
              <p:nvPr/>
            </p:nvSpPr>
            <p:spPr>
              <a:xfrm>
                <a:off x="6329078" y="4904727"/>
                <a:ext cx="30609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2" extrusionOk="0">
                    <a:moveTo>
                      <a:pt x="0" y="357"/>
                    </a:moveTo>
                    <a:lnTo>
                      <a:pt x="660" y="0"/>
                    </a:lnTo>
                    <a:lnTo>
                      <a:pt x="740" y="45"/>
                    </a:lnTo>
                    <a:lnTo>
                      <a:pt x="7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3205;p67">
                <a:extLst>
                  <a:ext uri="{FF2B5EF4-FFF2-40B4-BE49-F238E27FC236}">
                    <a16:creationId xmlns:a16="http://schemas.microsoft.com/office/drawing/2014/main" id="{761C3C9D-8DEA-76EC-8BB9-AF607D71B709}"/>
                  </a:ext>
                </a:extLst>
              </p:cNvPr>
              <p:cNvSpPr/>
              <p:nvPr/>
            </p:nvSpPr>
            <p:spPr>
              <a:xfrm>
                <a:off x="6321312" y="4900307"/>
                <a:ext cx="3065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2" extrusionOk="0">
                    <a:moveTo>
                      <a:pt x="1" y="357"/>
                    </a:moveTo>
                    <a:lnTo>
                      <a:pt x="661" y="0"/>
                    </a:lnTo>
                    <a:lnTo>
                      <a:pt x="741" y="45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3206;p67">
                <a:extLst>
                  <a:ext uri="{FF2B5EF4-FFF2-40B4-BE49-F238E27FC236}">
                    <a16:creationId xmlns:a16="http://schemas.microsoft.com/office/drawing/2014/main" id="{368BAA45-9C4E-2DFD-4101-C6DC490DED87}"/>
                  </a:ext>
                </a:extLst>
              </p:cNvPr>
              <p:cNvSpPr/>
              <p:nvPr/>
            </p:nvSpPr>
            <p:spPr>
              <a:xfrm>
                <a:off x="6313588" y="4895887"/>
                <a:ext cx="30609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2" extrusionOk="0">
                    <a:moveTo>
                      <a:pt x="0" y="357"/>
                    </a:moveTo>
                    <a:lnTo>
                      <a:pt x="661" y="0"/>
                    </a:lnTo>
                    <a:lnTo>
                      <a:pt x="741" y="45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3207;p67">
                <a:extLst>
                  <a:ext uri="{FF2B5EF4-FFF2-40B4-BE49-F238E27FC236}">
                    <a16:creationId xmlns:a16="http://schemas.microsoft.com/office/drawing/2014/main" id="{77D6DE6D-1377-1D17-2645-CB665AA12DF8}"/>
                  </a:ext>
                </a:extLst>
              </p:cNvPr>
              <p:cNvSpPr/>
              <p:nvPr/>
            </p:nvSpPr>
            <p:spPr>
              <a:xfrm>
                <a:off x="6305863" y="4891467"/>
                <a:ext cx="30609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2" extrusionOk="0">
                    <a:moveTo>
                      <a:pt x="0" y="357"/>
                    </a:moveTo>
                    <a:lnTo>
                      <a:pt x="669" y="0"/>
                    </a:lnTo>
                    <a:lnTo>
                      <a:pt x="740" y="45"/>
                    </a:lnTo>
                    <a:lnTo>
                      <a:pt x="80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3208;p67">
                <a:extLst>
                  <a:ext uri="{FF2B5EF4-FFF2-40B4-BE49-F238E27FC236}">
                    <a16:creationId xmlns:a16="http://schemas.microsoft.com/office/drawing/2014/main" id="{E092D49C-7CF6-C0AE-D149-55605E3F949F}"/>
                  </a:ext>
                </a:extLst>
              </p:cNvPr>
              <p:cNvSpPr/>
              <p:nvPr/>
            </p:nvSpPr>
            <p:spPr>
              <a:xfrm>
                <a:off x="6298097" y="4887047"/>
                <a:ext cx="3065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2" extrusionOk="0">
                    <a:moveTo>
                      <a:pt x="1" y="357"/>
                    </a:moveTo>
                    <a:lnTo>
                      <a:pt x="670" y="0"/>
                    </a:lnTo>
                    <a:lnTo>
                      <a:pt x="741" y="45"/>
                    </a:lnTo>
                    <a:lnTo>
                      <a:pt x="8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3209;p67">
                <a:extLst>
                  <a:ext uri="{FF2B5EF4-FFF2-40B4-BE49-F238E27FC236}">
                    <a16:creationId xmlns:a16="http://schemas.microsoft.com/office/drawing/2014/main" id="{31151A83-9D60-D042-1D5C-2DC92D586D96}"/>
                  </a:ext>
                </a:extLst>
              </p:cNvPr>
              <p:cNvSpPr/>
              <p:nvPr/>
            </p:nvSpPr>
            <p:spPr>
              <a:xfrm>
                <a:off x="6290373" y="4882627"/>
                <a:ext cx="30609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2" extrusionOk="0">
                    <a:moveTo>
                      <a:pt x="0" y="357"/>
                    </a:moveTo>
                    <a:lnTo>
                      <a:pt x="669" y="0"/>
                    </a:lnTo>
                    <a:lnTo>
                      <a:pt x="741" y="45"/>
                    </a:lnTo>
                    <a:lnTo>
                      <a:pt x="81" y="40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3210;p67">
                <a:extLst>
                  <a:ext uri="{FF2B5EF4-FFF2-40B4-BE49-F238E27FC236}">
                    <a16:creationId xmlns:a16="http://schemas.microsoft.com/office/drawing/2014/main" id="{DFB8B6E8-D9E8-95F0-32F7-603FCE139143}"/>
                  </a:ext>
                </a:extLst>
              </p:cNvPr>
              <p:cNvSpPr/>
              <p:nvPr/>
            </p:nvSpPr>
            <p:spPr>
              <a:xfrm>
                <a:off x="6282979" y="4878166"/>
                <a:ext cx="3065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3" extrusionOk="0">
                    <a:moveTo>
                      <a:pt x="1" y="358"/>
                    </a:moveTo>
                    <a:lnTo>
                      <a:pt x="661" y="1"/>
                    </a:lnTo>
                    <a:lnTo>
                      <a:pt x="741" y="46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3211;p67">
                <a:extLst>
                  <a:ext uri="{FF2B5EF4-FFF2-40B4-BE49-F238E27FC236}">
                    <a16:creationId xmlns:a16="http://schemas.microsoft.com/office/drawing/2014/main" id="{C9C17C1C-8F24-1C87-E60A-373F86C34797}"/>
                  </a:ext>
                </a:extLst>
              </p:cNvPr>
              <p:cNvSpPr/>
              <p:nvPr/>
            </p:nvSpPr>
            <p:spPr>
              <a:xfrm>
                <a:off x="6275254" y="4873746"/>
                <a:ext cx="3065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3" extrusionOk="0">
                    <a:moveTo>
                      <a:pt x="1" y="358"/>
                    </a:moveTo>
                    <a:lnTo>
                      <a:pt x="661" y="1"/>
                    </a:lnTo>
                    <a:lnTo>
                      <a:pt x="741" y="46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3212;p67">
                <a:extLst>
                  <a:ext uri="{FF2B5EF4-FFF2-40B4-BE49-F238E27FC236}">
                    <a16:creationId xmlns:a16="http://schemas.microsoft.com/office/drawing/2014/main" id="{DEF953B8-F967-7766-5A75-90FAF6651030}"/>
                  </a:ext>
                </a:extLst>
              </p:cNvPr>
              <p:cNvSpPr/>
              <p:nvPr/>
            </p:nvSpPr>
            <p:spPr>
              <a:xfrm>
                <a:off x="6267530" y="4869326"/>
                <a:ext cx="30609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3" extrusionOk="0">
                    <a:moveTo>
                      <a:pt x="0" y="358"/>
                    </a:moveTo>
                    <a:lnTo>
                      <a:pt x="669" y="1"/>
                    </a:lnTo>
                    <a:lnTo>
                      <a:pt x="741" y="45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3213;p67">
                <a:extLst>
                  <a:ext uri="{FF2B5EF4-FFF2-40B4-BE49-F238E27FC236}">
                    <a16:creationId xmlns:a16="http://schemas.microsoft.com/office/drawing/2014/main" id="{C48C2823-8A7B-0470-F5EB-B361E7BA1923}"/>
                  </a:ext>
                </a:extLst>
              </p:cNvPr>
              <p:cNvSpPr/>
              <p:nvPr/>
            </p:nvSpPr>
            <p:spPr>
              <a:xfrm>
                <a:off x="6259764" y="4864906"/>
                <a:ext cx="3065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3" extrusionOk="0">
                    <a:moveTo>
                      <a:pt x="1" y="358"/>
                    </a:moveTo>
                    <a:lnTo>
                      <a:pt x="670" y="1"/>
                    </a:lnTo>
                    <a:lnTo>
                      <a:pt x="741" y="45"/>
                    </a:lnTo>
                    <a:lnTo>
                      <a:pt x="8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3214;p67">
                <a:extLst>
                  <a:ext uri="{FF2B5EF4-FFF2-40B4-BE49-F238E27FC236}">
                    <a16:creationId xmlns:a16="http://schemas.microsoft.com/office/drawing/2014/main" id="{C2EBA297-0334-6F2B-363D-824933DAAC9A}"/>
                  </a:ext>
                </a:extLst>
              </p:cNvPr>
              <p:cNvSpPr/>
              <p:nvPr/>
            </p:nvSpPr>
            <p:spPr>
              <a:xfrm>
                <a:off x="6252039" y="4860486"/>
                <a:ext cx="30609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3" extrusionOk="0">
                    <a:moveTo>
                      <a:pt x="1" y="358"/>
                    </a:moveTo>
                    <a:lnTo>
                      <a:pt x="670" y="1"/>
                    </a:lnTo>
                    <a:lnTo>
                      <a:pt x="741" y="45"/>
                    </a:lnTo>
                    <a:lnTo>
                      <a:pt x="8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3215;p67">
                <a:extLst>
                  <a:ext uri="{FF2B5EF4-FFF2-40B4-BE49-F238E27FC236}">
                    <a16:creationId xmlns:a16="http://schemas.microsoft.com/office/drawing/2014/main" id="{A2A73EC5-2147-8789-A5AE-504B502AC9D6}"/>
                  </a:ext>
                </a:extLst>
              </p:cNvPr>
              <p:cNvSpPr/>
              <p:nvPr/>
            </p:nvSpPr>
            <p:spPr>
              <a:xfrm>
                <a:off x="6244315" y="4856066"/>
                <a:ext cx="30609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3" extrusionOk="0">
                    <a:moveTo>
                      <a:pt x="0" y="358"/>
                    </a:moveTo>
                    <a:lnTo>
                      <a:pt x="669" y="1"/>
                    </a:lnTo>
                    <a:lnTo>
                      <a:pt x="741" y="45"/>
                    </a:lnTo>
                    <a:lnTo>
                      <a:pt x="80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3216;p67">
                <a:extLst>
                  <a:ext uri="{FF2B5EF4-FFF2-40B4-BE49-F238E27FC236}">
                    <a16:creationId xmlns:a16="http://schemas.microsoft.com/office/drawing/2014/main" id="{01762416-B9EC-6D0E-5A18-A908D6FA71F5}"/>
                  </a:ext>
                </a:extLst>
              </p:cNvPr>
              <p:cNvSpPr/>
              <p:nvPr/>
            </p:nvSpPr>
            <p:spPr>
              <a:xfrm>
                <a:off x="6236921" y="4851647"/>
                <a:ext cx="3065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3" extrusionOk="0">
                    <a:moveTo>
                      <a:pt x="1" y="358"/>
                    </a:moveTo>
                    <a:lnTo>
                      <a:pt x="661" y="1"/>
                    </a:lnTo>
                    <a:lnTo>
                      <a:pt x="741" y="45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3217;p67">
                <a:extLst>
                  <a:ext uri="{FF2B5EF4-FFF2-40B4-BE49-F238E27FC236}">
                    <a16:creationId xmlns:a16="http://schemas.microsoft.com/office/drawing/2014/main" id="{0910A250-14CA-F579-F02A-9165514BB7B9}"/>
                  </a:ext>
                </a:extLst>
              </p:cNvPr>
              <p:cNvSpPr/>
              <p:nvPr/>
            </p:nvSpPr>
            <p:spPr>
              <a:xfrm>
                <a:off x="6229196" y="4847227"/>
                <a:ext cx="30609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3" extrusionOk="0">
                    <a:moveTo>
                      <a:pt x="0" y="357"/>
                    </a:moveTo>
                    <a:lnTo>
                      <a:pt x="661" y="1"/>
                    </a:lnTo>
                    <a:lnTo>
                      <a:pt x="741" y="45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3218;p67">
                <a:extLst>
                  <a:ext uri="{FF2B5EF4-FFF2-40B4-BE49-F238E27FC236}">
                    <a16:creationId xmlns:a16="http://schemas.microsoft.com/office/drawing/2014/main" id="{9B2B6294-05A1-E39C-9F9F-54D32717039E}"/>
                  </a:ext>
                </a:extLst>
              </p:cNvPr>
              <p:cNvSpPr/>
              <p:nvPr/>
            </p:nvSpPr>
            <p:spPr>
              <a:xfrm>
                <a:off x="6151456" y="4797121"/>
                <a:ext cx="30609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2" extrusionOk="0">
                    <a:moveTo>
                      <a:pt x="0" y="357"/>
                    </a:moveTo>
                    <a:lnTo>
                      <a:pt x="669" y="0"/>
                    </a:lnTo>
                    <a:lnTo>
                      <a:pt x="741" y="45"/>
                    </a:lnTo>
                    <a:lnTo>
                      <a:pt x="7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3219;p67">
                <a:extLst>
                  <a:ext uri="{FF2B5EF4-FFF2-40B4-BE49-F238E27FC236}">
                    <a16:creationId xmlns:a16="http://schemas.microsoft.com/office/drawing/2014/main" id="{5B864BB7-A83E-578C-B13F-49F7C0B1E7A4}"/>
                  </a:ext>
                </a:extLst>
              </p:cNvPr>
              <p:cNvSpPr/>
              <p:nvPr/>
            </p:nvSpPr>
            <p:spPr>
              <a:xfrm>
                <a:off x="6143690" y="4792701"/>
                <a:ext cx="3065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2" extrusionOk="0">
                    <a:moveTo>
                      <a:pt x="1" y="357"/>
                    </a:moveTo>
                    <a:lnTo>
                      <a:pt x="670" y="0"/>
                    </a:lnTo>
                    <a:lnTo>
                      <a:pt x="741" y="45"/>
                    </a:lnTo>
                    <a:lnTo>
                      <a:pt x="8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3220;p67">
                <a:extLst>
                  <a:ext uri="{FF2B5EF4-FFF2-40B4-BE49-F238E27FC236}">
                    <a16:creationId xmlns:a16="http://schemas.microsoft.com/office/drawing/2014/main" id="{AF6ECC10-3190-FF10-131C-0A67FE22A1E7}"/>
                  </a:ext>
                </a:extLst>
              </p:cNvPr>
              <p:cNvSpPr/>
              <p:nvPr/>
            </p:nvSpPr>
            <p:spPr>
              <a:xfrm>
                <a:off x="6135965" y="4788281"/>
                <a:ext cx="30609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2" extrusionOk="0">
                    <a:moveTo>
                      <a:pt x="0" y="357"/>
                    </a:moveTo>
                    <a:lnTo>
                      <a:pt x="669" y="0"/>
                    </a:lnTo>
                    <a:lnTo>
                      <a:pt x="741" y="45"/>
                    </a:lnTo>
                    <a:lnTo>
                      <a:pt x="8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3221;p67">
                <a:extLst>
                  <a:ext uri="{FF2B5EF4-FFF2-40B4-BE49-F238E27FC236}">
                    <a16:creationId xmlns:a16="http://schemas.microsoft.com/office/drawing/2014/main" id="{70993B71-D3CF-5A9A-067C-5865FD8CA23F}"/>
                  </a:ext>
                </a:extLst>
              </p:cNvPr>
              <p:cNvSpPr/>
              <p:nvPr/>
            </p:nvSpPr>
            <p:spPr>
              <a:xfrm>
                <a:off x="6128571" y="4783861"/>
                <a:ext cx="3065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2" extrusionOk="0">
                    <a:moveTo>
                      <a:pt x="1" y="357"/>
                    </a:moveTo>
                    <a:lnTo>
                      <a:pt x="661" y="0"/>
                    </a:lnTo>
                    <a:lnTo>
                      <a:pt x="741" y="45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3222;p67">
                <a:extLst>
                  <a:ext uri="{FF2B5EF4-FFF2-40B4-BE49-F238E27FC236}">
                    <a16:creationId xmlns:a16="http://schemas.microsoft.com/office/drawing/2014/main" id="{5BE88AC5-1D5C-6B70-261D-5CCE73B326D9}"/>
                  </a:ext>
                </a:extLst>
              </p:cNvPr>
              <p:cNvSpPr/>
              <p:nvPr/>
            </p:nvSpPr>
            <p:spPr>
              <a:xfrm>
                <a:off x="6120847" y="4779813"/>
                <a:ext cx="3065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742" h="393" extrusionOk="0">
                    <a:moveTo>
                      <a:pt x="1" y="348"/>
                    </a:moveTo>
                    <a:lnTo>
                      <a:pt x="661" y="0"/>
                    </a:lnTo>
                    <a:lnTo>
                      <a:pt x="741" y="36"/>
                    </a:lnTo>
                    <a:lnTo>
                      <a:pt x="72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3223;p67">
                <a:extLst>
                  <a:ext uri="{FF2B5EF4-FFF2-40B4-BE49-F238E27FC236}">
                    <a16:creationId xmlns:a16="http://schemas.microsoft.com/office/drawing/2014/main" id="{E8CDCA2C-038E-9E4A-894D-FA2D2FFD97FF}"/>
                  </a:ext>
                </a:extLst>
              </p:cNvPr>
              <p:cNvSpPr/>
              <p:nvPr/>
            </p:nvSpPr>
            <p:spPr>
              <a:xfrm>
                <a:off x="6113122" y="4775393"/>
                <a:ext cx="30609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93" extrusionOk="0">
                    <a:moveTo>
                      <a:pt x="0" y="357"/>
                    </a:moveTo>
                    <a:lnTo>
                      <a:pt x="660" y="0"/>
                    </a:lnTo>
                    <a:lnTo>
                      <a:pt x="741" y="36"/>
                    </a:lnTo>
                    <a:lnTo>
                      <a:pt x="72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3224;p67">
                <a:extLst>
                  <a:ext uri="{FF2B5EF4-FFF2-40B4-BE49-F238E27FC236}">
                    <a16:creationId xmlns:a16="http://schemas.microsoft.com/office/drawing/2014/main" id="{D007122B-BB89-72F4-10FD-4A76212DBE89}"/>
                  </a:ext>
                </a:extLst>
              </p:cNvPr>
              <p:cNvSpPr/>
              <p:nvPr/>
            </p:nvSpPr>
            <p:spPr>
              <a:xfrm>
                <a:off x="6105356" y="4770932"/>
                <a:ext cx="306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394" extrusionOk="0">
                    <a:moveTo>
                      <a:pt x="1" y="358"/>
                    </a:moveTo>
                    <a:lnTo>
                      <a:pt x="670" y="1"/>
                    </a:lnTo>
                    <a:lnTo>
                      <a:pt x="741" y="37"/>
                    </a:lnTo>
                    <a:lnTo>
                      <a:pt x="72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3225;p67">
                <a:extLst>
                  <a:ext uri="{FF2B5EF4-FFF2-40B4-BE49-F238E27FC236}">
                    <a16:creationId xmlns:a16="http://schemas.microsoft.com/office/drawing/2014/main" id="{D2B54991-4690-8932-03AD-F1AB2F97A9EA}"/>
                  </a:ext>
                </a:extLst>
              </p:cNvPr>
              <p:cNvSpPr/>
              <p:nvPr/>
            </p:nvSpPr>
            <p:spPr>
              <a:xfrm>
                <a:off x="6097632" y="4766512"/>
                <a:ext cx="306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394" extrusionOk="0">
                    <a:moveTo>
                      <a:pt x="1" y="358"/>
                    </a:moveTo>
                    <a:lnTo>
                      <a:pt x="670" y="1"/>
                    </a:lnTo>
                    <a:lnTo>
                      <a:pt x="741" y="46"/>
                    </a:lnTo>
                    <a:lnTo>
                      <a:pt x="81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3226;p67">
                <a:extLst>
                  <a:ext uri="{FF2B5EF4-FFF2-40B4-BE49-F238E27FC236}">
                    <a16:creationId xmlns:a16="http://schemas.microsoft.com/office/drawing/2014/main" id="{3BF051A6-C8E3-90C6-7BEA-A89388BE0BB4}"/>
                  </a:ext>
                </a:extLst>
              </p:cNvPr>
              <p:cNvSpPr/>
              <p:nvPr/>
            </p:nvSpPr>
            <p:spPr>
              <a:xfrm>
                <a:off x="6089907" y="4762092"/>
                <a:ext cx="30609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3" extrusionOk="0">
                    <a:moveTo>
                      <a:pt x="0" y="358"/>
                    </a:moveTo>
                    <a:lnTo>
                      <a:pt x="669" y="1"/>
                    </a:lnTo>
                    <a:lnTo>
                      <a:pt x="741" y="45"/>
                    </a:lnTo>
                    <a:lnTo>
                      <a:pt x="8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3227;p67">
                <a:extLst>
                  <a:ext uri="{FF2B5EF4-FFF2-40B4-BE49-F238E27FC236}">
                    <a16:creationId xmlns:a16="http://schemas.microsoft.com/office/drawing/2014/main" id="{688729BC-91E8-A38E-A552-FC15B8A060EC}"/>
                  </a:ext>
                </a:extLst>
              </p:cNvPr>
              <p:cNvSpPr/>
              <p:nvPr/>
            </p:nvSpPr>
            <p:spPr>
              <a:xfrm>
                <a:off x="6082513" y="4757672"/>
                <a:ext cx="3065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3" extrusionOk="0">
                    <a:moveTo>
                      <a:pt x="1" y="358"/>
                    </a:moveTo>
                    <a:lnTo>
                      <a:pt x="661" y="1"/>
                    </a:lnTo>
                    <a:lnTo>
                      <a:pt x="741" y="45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3228;p67">
                <a:extLst>
                  <a:ext uri="{FF2B5EF4-FFF2-40B4-BE49-F238E27FC236}">
                    <a16:creationId xmlns:a16="http://schemas.microsoft.com/office/drawing/2014/main" id="{C52F28F5-9277-30AC-C1B6-2E9500F128CC}"/>
                  </a:ext>
                </a:extLst>
              </p:cNvPr>
              <p:cNvSpPr/>
              <p:nvPr/>
            </p:nvSpPr>
            <p:spPr>
              <a:xfrm>
                <a:off x="6074789" y="4753252"/>
                <a:ext cx="30609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3" extrusionOk="0">
                    <a:moveTo>
                      <a:pt x="1" y="358"/>
                    </a:moveTo>
                    <a:lnTo>
                      <a:pt x="661" y="1"/>
                    </a:lnTo>
                    <a:lnTo>
                      <a:pt x="741" y="45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3229;p67">
                <a:extLst>
                  <a:ext uri="{FF2B5EF4-FFF2-40B4-BE49-F238E27FC236}">
                    <a16:creationId xmlns:a16="http://schemas.microsoft.com/office/drawing/2014/main" id="{8D51CE89-621A-6954-5EE5-4CA103374ED3}"/>
                  </a:ext>
                </a:extLst>
              </p:cNvPr>
              <p:cNvSpPr/>
              <p:nvPr/>
            </p:nvSpPr>
            <p:spPr>
              <a:xfrm>
                <a:off x="6067064" y="4748832"/>
                <a:ext cx="30609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3" extrusionOk="0">
                    <a:moveTo>
                      <a:pt x="0" y="358"/>
                    </a:moveTo>
                    <a:lnTo>
                      <a:pt x="660" y="1"/>
                    </a:lnTo>
                    <a:lnTo>
                      <a:pt x="741" y="45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3230;p67">
                <a:extLst>
                  <a:ext uri="{FF2B5EF4-FFF2-40B4-BE49-F238E27FC236}">
                    <a16:creationId xmlns:a16="http://schemas.microsoft.com/office/drawing/2014/main" id="{16ED4690-2E00-C93A-E478-BFEE6CCFAE95}"/>
                  </a:ext>
                </a:extLst>
              </p:cNvPr>
              <p:cNvSpPr/>
              <p:nvPr/>
            </p:nvSpPr>
            <p:spPr>
              <a:xfrm>
                <a:off x="6059299" y="4744412"/>
                <a:ext cx="3065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3" extrusionOk="0">
                    <a:moveTo>
                      <a:pt x="1" y="358"/>
                    </a:moveTo>
                    <a:lnTo>
                      <a:pt x="670" y="1"/>
                    </a:lnTo>
                    <a:lnTo>
                      <a:pt x="741" y="45"/>
                    </a:lnTo>
                    <a:lnTo>
                      <a:pt x="8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3231;p67">
                <a:extLst>
                  <a:ext uri="{FF2B5EF4-FFF2-40B4-BE49-F238E27FC236}">
                    <a16:creationId xmlns:a16="http://schemas.microsoft.com/office/drawing/2014/main" id="{83CC563B-2619-117E-880B-CF94151077EF}"/>
                  </a:ext>
                </a:extLst>
              </p:cNvPr>
              <p:cNvSpPr/>
              <p:nvPr/>
            </p:nvSpPr>
            <p:spPr>
              <a:xfrm>
                <a:off x="6051574" y="4739992"/>
                <a:ext cx="30609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3" extrusionOk="0">
                    <a:moveTo>
                      <a:pt x="1" y="357"/>
                    </a:moveTo>
                    <a:lnTo>
                      <a:pt x="670" y="1"/>
                    </a:lnTo>
                    <a:lnTo>
                      <a:pt x="741" y="45"/>
                    </a:lnTo>
                    <a:lnTo>
                      <a:pt x="8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3232;p67">
                <a:extLst>
                  <a:ext uri="{FF2B5EF4-FFF2-40B4-BE49-F238E27FC236}">
                    <a16:creationId xmlns:a16="http://schemas.microsoft.com/office/drawing/2014/main" id="{0A1FD76C-7B0C-022D-DF0F-C6E21D5FE589}"/>
                  </a:ext>
                </a:extLst>
              </p:cNvPr>
              <p:cNvSpPr/>
              <p:nvPr/>
            </p:nvSpPr>
            <p:spPr>
              <a:xfrm>
                <a:off x="6043850" y="4735572"/>
                <a:ext cx="30609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2" extrusionOk="0">
                    <a:moveTo>
                      <a:pt x="0" y="357"/>
                    </a:moveTo>
                    <a:lnTo>
                      <a:pt x="669" y="1"/>
                    </a:lnTo>
                    <a:lnTo>
                      <a:pt x="741" y="45"/>
                    </a:lnTo>
                    <a:lnTo>
                      <a:pt x="80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3233;p67">
                <a:extLst>
                  <a:ext uri="{FF2B5EF4-FFF2-40B4-BE49-F238E27FC236}">
                    <a16:creationId xmlns:a16="http://schemas.microsoft.com/office/drawing/2014/main" id="{0B63613B-3CF7-EFD3-2D29-82867FEB248A}"/>
                  </a:ext>
                </a:extLst>
              </p:cNvPr>
              <p:cNvSpPr/>
              <p:nvPr/>
            </p:nvSpPr>
            <p:spPr>
              <a:xfrm>
                <a:off x="6036456" y="4731153"/>
                <a:ext cx="3065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2" h="402" extrusionOk="0">
                    <a:moveTo>
                      <a:pt x="1" y="357"/>
                    </a:moveTo>
                    <a:lnTo>
                      <a:pt x="661" y="1"/>
                    </a:lnTo>
                    <a:lnTo>
                      <a:pt x="741" y="45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3234;p67">
                <a:extLst>
                  <a:ext uri="{FF2B5EF4-FFF2-40B4-BE49-F238E27FC236}">
                    <a16:creationId xmlns:a16="http://schemas.microsoft.com/office/drawing/2014/main" id="{22A3C2D3-D7CE-60F7-96D0-CAB4542F10E4}"/>
                  </a:ext>
                </a:extLst>
              </p:cNvPr>
              <p:cNvSpPr/>
              <p:nvPr/>
            </p:nvSpPr>
            <p:spPr>
              <a:xfrm>
                <a:off x="6028731" y="4726733"/>
                <a:ext cx="30609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2" extrusionOk="0">
                    <a:moveTo>
                      <a:pt x="0" y="357"/>
                    </a:moveTo>
                    <a:lnTo>
                      <a:pt x="661" y="0"/>
                    </a:lnTo>
                    <a:lnTo>
                      <a:pt x="741" y="45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3235;p67">
                <a:extLst>
                  <a:ext uri="{FF2B5EF4-FFF2-40B4-BE49-F238E27FC236}">
                    <a16:creationId xmlns:a16="http://schemas.microsoft.com/office/drawing/2014/main" id="{718BCFC5-15BE-4F93-F844-4B3D08F81C3E}"/>
                  </a:ext>
                </a:extLst>
              </p:cNvPr>
              <p:cNvSpPr/>
              <p:nvPr/>
            </p:nvSpPr>
            <p:spPr>
              <a:xfrm>
                <a:off x="6021007" y="4722313"/>
                <a:ext cx="30609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741" h="402" extrusionOk="0">
                    <a:moveTo>
                      <a:pt x="0" y="357"/>
                    </a:moveTo>
                    <a:lnTo>
                      <a:pt x="669" y="0"/>
                    </a:lnTo>
                    <a:lnTo>
                      <a:pt x="741" y="45"/>
                    </a:lnTo>
                    <a:lnTo>
                      <a:pt x="71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3236;p67">
                <a:extLst>
                  <a:ext uri="{FF2B5EF4-FFF2-40B4-BE49-F238E27FC236}">
                    <a16:creationId xmlns:a16="http://schemas.microsoft.com/office/drawing/2014/main" id="{559BBE21-C01D-CFCF-ED62-7D96C0F24C98}"/>
                  </a:ext>
                </a:extLst>
              </p:cNvPr>
              <p:cNvSpPr/>
              <p:nvPr/>
            </p:nvSpPr>
            <p:spPr>
              <a:xfrm>
                <a:off x="6514053" y="4902868"/>
                <a:ext cx="60846" cy="55311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39" extrusionOk="0">
                    <a:moveTo>
                      <a:pt x="9" y="518"/>
                    </a:moveTo>
                    <a:cubicBezTo>
                      <a:pt x="27" y="616"/>
                      <a:pt x="72" y="714"/>
                      <a:pt x="179" y="732"/>
                    </a:cubicBezTo>
                    <a:cubicBezTo>
                      <a:pt x="250" y="750"/>
                      <a:pt x="322" y="750"/>
                      <a:pt x="393" y="777"/>
                    </a:cubicBezTo>
                    <a:cubicBezTo>
                      <a:pt x="616" y="830"/>
                      <a:pt x="794" y="1018"/>
                      <a:pt x="955" y="1178"/>
                    </a:cubicBezTo>
                    <a:cubicBezTo>
                      <a:pt x="1008" y="1232"/>
                      <a:pt x="1062" y="1276"/>
                      <a:pt x="1133" y="1303"/>
                    </a:cubicBezTo>
                    <a:cubicBezTo>
                      <a:pt x="1196" y="1330"/>
                      <a:pt x="1276" y="1339"/>
                      <a:pt x="1339" y="1294"/>
                    </a:cubicBezTo>
                    <a:cubicBezTo>
                      <a:pt x="1410" y="1259"/>
                      <a:pt x="1446" y="1187"/>
                      <a:pt x="1463" y="1107"/>
                    </a:cubicBezTo>
                    <a:cubicBezTo>
                      <a:pt x="1472" y="1071"/>
                      <a:pt x="1472" y="1036"/>
                      <a:pt x="1472" y="1000"/>
                    </a:cubicBezTo>
                    <a:cubicBezTo>
                      <a:pt x="1472" y="964"/>
                      <a:pt x="1463" y="920"/>
                      <a:pt x="1463" y="875"/>
                    </a:cubicBezTo>
                    <a:cubicBezTo>
                      <a:pt x="1455" y="857"/>
                      <a:pt x="1455" y="839"/>
                      <a:pt x="1446" y="821"/>
                    </a:cubicBezTo>
                    <a:cubicBezTo>
                      <a:pt x="1428" y="795"/>
                      <a:pt x="1392" y="786"/>
                      <a:pt x="1356" y="777"/>
                    </a:cubicBezTo>
                    <a:cubicBezTo>
                      <a:pt x="1133" y="714"/>
                      <a:pt x="893" y="572"/>
                      <a:pt x="768" y="366"/>
                    </a:cubicBezTo>
                    <a:cubicBezTo>
                      <a:pt x="723" y="313"/>
                      <a:pt x="696" y="242"/>
                      <a:pt x="661" y="179"/>
                    </a:cubicBezTo>
                    <a:cubicBezTo>
                      <a:pt x="554" y="1"/>
                      <a:pt x="357" y="1"/>
                      <a:pt x="215" y="108"/>
                    </a:cubicBezTo>
                    <a:cubicBezTo>
                      <a:pt x="179" y="126"/>
                      <a:pt x="152" y="152"/>
                      <a:pt x="125" y="179"/>
                    </a:cubicBezTo>
                    <a:cubicBezTo>
                      <a:pt x="63" y="250"/>
                      <a:pt x="18" y="322"/>
                      <a:pt x="9" y="411"/>
                    </a:cubicBezTo>
                    <a:cubicBezTo>
                      <a:pt x="0" y="447"/>
                      <a:pt x="0" y="482"/>
                      <a:pt x="9" y="518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3237;p67">
                <a:extLst>
                  <a:ext uri="{FF2B5EF4-FFF2-40B4-BE49-F238E27FC236}">
                    <a16:creationId xmlns:a16="http://schemas.microsoft.com/office/drawing/2014/main" id="{84374442-1504-081F-764B-A3000563BF1C}"/>
                  </a:ext>
                </a:extLst>
              </p:cNvPr>
              <p:cNvSpPr/>
              <p:nvPr/>
            </p:nvSpPr>
            <p:spPr>
              <a:xfrm>
                <a:off x="6522893" y="4902868"/>
                <a:ext cx="52006" cy="4130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000" extrusionOk="0">
                    <a:moveTo>
                      <a:pt x="1" y="108"/>
                    </a:moveTo>
                    <a:cubicBezTo>
                      <a:pt x="18" y="197"/>
                      <a:pt x="72" y="286"/>
                      <a:pt x="134" y="358"/>
                    </a:cubicBezTo>
                    <a:cubicBezTo>
                      <a:pt x="206" y="429"/>
                      <a:pt x="295" y="491"/>
                      <a:pt x="375" y="554"/>
                    </a:cubicBezTo>
                    <a:cubicBezTo>
                      <a:pt x="518" y="652"/>
                      <a:pt x="652" y="750"/>
                      <a:pt x="803" y="839"/>
                    </a:cubicBezTo>
                    <a:cubicBezTo>
                      <a:pt x="946" y="920"/>
                      <a:pt x="1098" y="973"/>
                      <a:pt x="1258" y="1000"/>
                    </a:cubicBezTo>
                    <a:cubicBezTo>
                      <a:pt x="1258" y="964"/>
                      <a:pt x="1249" y="920"/>
                      <a:pt x="1249" y="875"/>
                    </a:cubicBezTo>
                    <a:cubicBezTo>
                      <a:pt x="1241" y="857"/>
                      <a:pt x="1241" y="839"/>
                      <a:pt x="1232" y="821"/>
                    </a:cubicBezTo>
                    <a:cubicBezTo>
                      <a:pt x="1214" y="795"/>
                      <a:pt x="1178" y="786"/>
                      <a:pt x="1142" y="777"/>
                    </a:cubicBezTo>
                    <a:cubicBezTo>
                      <a:pt x="919" y="714"/>
                      <a:pt x="679" y="572"/>
                      <a:pt x="554" y="366"/>
                    </a:cubicBezTo>
                    <a:cubicBezTo>
                      <a:pt x="509" y="313"/>
                      <a:pt x="482" y="242"/>
                      <a:pt x="447" y="179"/>
                    </a:cubicBezTo>
                    <a:cubicBezTo>
                      <a:pt x="340" y="1"/>
                      <a:pt x="143" y="1"/>
                      <a:pt x="1" y="10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3238;p67">
                <a:extLst>
                  <a:ext uri="{FF2B5EF4-FFF2-40B4-BE49-F238E27FC236}">
                    <a16:creationId xmlns:a16="http://schemas.microsoft.com/office/drawing/2014/main" id="{B01EB8CA-9A3B-58C9-741E-B752CEF0A7B2}"/>
                  </a:ext>
                </a:extLst>
              </p:cNvPr>
              <p:cNvSpPr/>
              <p:nvPr/>
            </p:nvSpPr>
            <p:spPr>
              <a:xfrm>
                <a:off x="6933035" y="4697611"/>
                <a:ext cx="37631" cy="49073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88" extrusionOk="0">
                    <a:moveTo>
                      <a:pt x="911" y="1"/>
                    </a:moveTo>
                    <a:lnTo>
                      <a:pt x="911" y="643"/>
                    </a:lnTo>
                    <a:lnTo>
                      <a:pt x="1" y="1187"/>
                    </a:lnTo>
                    <a:lnTo>
                      <a:pt x="1" y="554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3239;p67">
                <a:extLst>
                  <a:ext uri="{FF2B5EF4-FFF2-40B4-BE49-F238E27FC236}">
                    <a16:creationId xmlns:a16="http://schemas.microsoft.com/office/drawing/2014/main" id="{5D5D4EE7-78A2-8F3F-DE07-CF8425E7F4EF}"/>
                  </a:ext>
                </a:extLst>
              </p:cNvPr>
              <p:cNvSpPr/>
              <p:nvPr/>
            </p:nvSpPr>
            <p:spPr>
              <a:xfrm>
                <a:off x="6933035" y="4697611"/>
                <a:ext cx="37631" cy="49073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88" extrusionOk="0">
                    <a:moveTo>
                      <a:pt x="812" y="581"/>
                    </a:moveTo>
                    <a:lnTo>
                      <a:pt x="812" y="63"/>
                    </a:lnTo>
                    <a:lnTo>
                      <a:pt x="911" y="1"/>
                    </a:lnTo>
                    <a:lnTo>
                      <a:pt x="911" y="1"/>
                    </a:lnTo>
                    <a:lnTo>
                      <a:pt x="911" y="643"/>
                    </a:lnTo>
                    <a:lnTo>
                      <a:pt x="1" y="1187"/>
                    </a:lnTo>
                    <a:lnTo>
                      <a:pt x="1" y="107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3240;p67">
                <a:extLst>
                  <a:ext uri="{FF2B5EF4-FFF2-40B4-BE49-F238E27FC236}">
                    <a16:creationId xmlns:a16="http://schemas.microsoft.com/office/drawing/2014/main" id="{14E358D4-0040-2F34-56C0-758D0FB3E229}"/>
                  </a:ext>
                </a:extLst>
              </p:cNvPr>
              <p:cNvSpPr/>
              <p:nvPr/>
            </p:nvSpPr>
            <p:spPr>
              <a:xfrm>
                <a:off x="6966577" y="4697611"/>
                <a:ext cx="4089" cy="26561"/>
              </a:xfrm>
              <a:custGeom>
                <a:avLst/>
                <a:gdLst/>
                <a:ahLst/>
                <a:cxnLst/>
                <a:rect l="l" t="t" r="r" b="b"/>
                <a:pathLst>
                  <a:path w="99" h="643" extrusionOk="0">
                    <a:moveTo>
                      <a:pt x="0" y="63"/>
                    </a:moveTo>
                    <a:lnTo>
                      <a:pt x="0" y="581"/>
                    </a:lnTo>
                    <a:lnTo>
                      <a:pt x="99" y="643"/>
                    </a:lnTo>
                    <a:lnTo>
                      <a:pt x="99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3241;p67">
                <a:extLst>
                  <a:ext uri="{FF2B5EF4-FFF2-40B4-BE49-F238E27FC236}">
                    <a16:creationId xmlns:a16="http://schemas.microsoft.com/office/drawing/2014/main" id="{AB27E192-D3FC-56C6-CFB0-AAE9DA6BC091}"/>
                  </a:ext>
                </a:extLst>
              </p:cNvPr>
              <p:cNvSpPr/>
              <p:nvPr/>
            </p:nvSpPr>
            <p:spPr>
              <a:xfrm>
                <a:off x="6676928" y="4841691"/>
                <a:ext cx="37631" cy="49073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88" extrusionOk="0">
                    <a:moveTo>
                      <a:pt x="910" y="1"/>
                    </a:moveTo>
                    <a:lnTo>
                      <a:pt x="910" y="643"/>
                    </a:lnTo>
                    <a:lnTo>
                      <a:pt x="1" y="1187"/>
                    </a:lnTo>
                    <a:lnTo>
                      <a:pt x="1" y="554"/>
                    </a:lnTo>
                    <a:lnTo>
                      <a:pt x="910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3242;p67">
                <a:extLst>
                  <a:ext uri="{FF2B5EF4-FFF2-40B4-BE49-F238E27FC236}">
                    <a16:creationId xmlns:a16="http://schemas.microsoft.com/office/drawing/2014/main" id="{BAE24FDD-E7DA-2C60-8BD6-5FCBBA348538}"/>
                  </a:ext>
                </a:extLst>
              </p:cNvPr>
              <p:cNvSpPr/>
              <p:nvPr/>
            </p:nvSpPr>
            <p:spPr>
              <a:xfrm>
                <a:off x="6676928" y="4841691"/>
                <a:ext cx="37631" cy="49073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88" extrusionOk="0">
                    <a:moveTo>
                      <a:pt x="812" y="572"/>
                    </a:moveTo>
                    <a:lnTo>
                      <a:pt x="812" y="63"/>
                    </a:lnTo>
                    <a:lnTo>
                      <a:pt x="910" y="1"/>
                    </a:lnTo>
                    <a:lnTo>
                      <a:pt x="910" y="1"/>
                    </a:lnTo>
                    <a:lnTo>
                      <a:pt x="910" y="643"/>
                    </a:lnTo>
                    <a:lnTo>
                      <a:pt x="1" y="1187"/>
                    </a:lnTo>
                    <a:lnTo>
                      <a:pt x="1" y="1062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3243;p67">
                <a:extLst>
                  <a:ext uri="{FF2B5EF4-FFF2-40B4-BE49-F238E27FC236}">
                    <a16:creationId xmlns:a16="http://schemas.microsoft.com/office/drawing/2014/main" id="{26F3BD06-C6B5-F264-6A79-E6B79D824610}"/>
                  </a:ext>
                </a:extLst>
              </p:cNvPr>
              <p:cNvSpPr/>
              <p:nvPr/>
            </p:nvSpPr>
            <p:spPr>
              <a:xfrm>
                <a:off x="6710470" y="4841691"/>
                <a:ext cx="4089" cy="26602"/>
              </a:xfrm>
              <a:custGeom>
                <a:avLst/>
                <a:gdLst/>
                <a:ahLst/>
                <a:cxnLst/>
                <a:rect l="l" t="t" r="r" b="b"/>
                <a:pathLst>
                  <a:path w="99" h="644" extrusionOk="0">
                    <a:moveTo>
                      <a:pt x="0" y="63"/>
                    </a:moveTo>
                    <a:lnTo>
                      <a:pt x="0" y="572"/>
                    </a:lnTo>
                    <a:lnTo>
                      <a:pt x="98" y="643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3244;p67">
                <a:extLst>
                  <a:ext uri="{FF2B5EF4-FFF2-40B4-BE49-F238E27FC236}">
                    <a16:creationId xmlns:a16="http://schemas.microsoft.com/office/drawing/2014/main" id="{BCB6DD5E-C371-3FEC-FDC9-B5B9B5CC759D}"/>
                  </a:ext>
                </a:extLst>
              </p:cNvPr>
              <p:cNvSpPr/>
              <p:nvPr/>
            </p:nvSpPr>
            <p:spPr>
              <a:xfrm>
                <a:off x="6001840" y="5112545"/>
                <a:ext cx="120535" cy="161099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900" extrusionOk="0">
                    <a:moveTo>
                      <a:pt x="2917" y="1669"/>
                    </a:moveTo>
                    <a:lnTo>
                      <a:pt x="0" y="1"/>
                    </a:lnTo>
                    <a:lnTo>
                      <a:pt x="0" y="2240"/>
                    </a:lnTo>
                    <a:lnTo>
                      <a:pt x="2917" y="3899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3245;p67">
                <a:extLst>
                  <a:ext uri="{FF2B5EF4-FFF2-40B4-BE49-F238E27FC236}">
                    <a16:creationId xmlns:a16="http://schemas.microsoft.com/office/drawing/2014/main" id="{A6414D0E-8E9F-8D0B-35AA-F30FEAE703A1}"/>
                  </a:ext>
                </a:extLst>
              </p:cNvPr>
              <p:cNvSpPr/>
              <p:nvPr/>
            </p:nvSpPr>
            <p:spPr>
              <a:xfrm>
                <a:off x="6010308" y="5126920"/>
                <a:ext cx="103599" cy="132721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3213" extrusionOk="0">
                    <a:moveTo>
                      <a:pt x="197" y="108"/>
                    </a:moveTo>
                    <a:lnTo>
                      <a:pt x="197" y="1687"/>
                    </a:lnTo>
                    <a:lnTo>
                      <a:pt x="2507" y="3007"/>
                    </a:lnTo>
                    <a:lnTo>
                      <a:pt x="2507" y="3212"/>
                    </a:lnTo>
                    <a:lnTo>
                      <a:pt x="0" y="176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3246;p67">
                <a:extLst>
                  <a:ext uri="{FF2B5EF4-FFF2-40B4-BE49-F238E27FC236}">
                    <a16:creationId xmlns:a16="http://schemas.microsoft.com/office/drawing/2014/main" id="{34D76E5C-B1C4-3E9A-9088-562F9A46E423}"/>
                  </a:ext>
                </a:extLst>
              </p:cNvPr>
              <p:cNvSpPr/>
              <p:nvPr/>
            </p:nvSpPr>
            <p:spPr>
              <a:xfrm>
                <a:off x="6010308" y="5196564"/>
                <a:ext cx="103599" cy="63077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1527" extrusionOk="0">
                    <a:moveTo>
                      <a:pt x="197" y="1"/>
                    </a:moveTo>
                    <a:lnTo>
                      <a:pt x="2507" y="1321"/>
                    </a:lnTo>
                    <a:lnTo>
                      <a:pt x="2507" y="1526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3247;p67">
                <a:extLst>
                  <a:ext uri="{FF2B5EF4-FFF2-40B4-BE49-F238E27FC236}">
                    <a16:creationId xmlns:a16="http://schemas.microsoft.com/office/drawing/2014/main" id="{E6240423-1297-651B-7B0B-314563BCE321}"/>
                  </a:ext>
                </a:extLst>
              </p:cNvPr>
              <p:cNvSpPr/>
              <p:nvPr/>
            </p:nvSpPr>
            <p:spPr>
              <a:xfrm>
                <a:off x="6018776" y="5131711"/>
                <a:ext cx="95131" cy="119461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2892" extrusionOk="0">
                    <a:moveTo>
                      <a:pt x="1" y="1"/>
                    </a:moveTo>
                    <a:lnTo>
                      <a:pt x="1" y="1580"/>
                    </a:lnTo>
                    <a:lnTo>
                      <a:pt x="1151" y="2240"/>
                    </a:lnTo>
                    <a:lnTo>
                      <a:pt x="2302" y="2891"/>
                    </a:lnTo>
                    <a:lnTo>
                      <a:pt x="2302" y="1312"/>
                    </a:lnTo>
                    <a:lnTo>
                      <a:pt x="1151" y="652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3248;p67">
                <a:extLst>
                  <a:ext uri="{FF2B5EF4-FFF2-40B4-BE49-F238E27FC236}">
                    <a16:creationId xmlns:a16="http://schemas.microsoft.com/office/drawing/2014/main" id="{95E3BFCA-FE92-BD36-2DAA-CF0966B6FA70}"/>
                  </a:ext>
                </a:extLst>
              </p:cNvPr>
              <p:cNvSpPr/>
              <p:nvPr/>
            </p:nvSpPr>
            <p:spPr>
              <a:xfrm>
                <a:off x="6018776" y="5131711"/>
                <a:ext cx="75593" cy="108019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2615" extrusionOk="0">
                    <a:moveTo>
                      <a:pt x="1" y="1"/>
                    </a:moveTo>
                    <a:lnTo>
                      <a:pt x="1" y="1580"/>
                    </a:lnTo>
                    <a:lnTo>
                      <a:pt x="1829" y="2614"/>
                    </a:lnTo>
                    <a:lnTo>
                      <a:pt x="1829" y="1027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3249;p67">
                <a:extLst>
                  <a:ext uri="{FF2B5EF4-FFF2-40B4-BE49-F238E27FC236}">
                    <a16:creationId xmlns:a16="http://schemas.microsoft.com/office/drawing/2014/main" id="{B4963AB1-C95B-6A63-D234-24F43E629A61}"/>
                  </a:ext>
                </a:extLst>
              </p:cNvPr>
              <p:cNvSpPr/>
              <p:nvPr/>
            </p:nvSpPr>
            <p:spPr>
              <a:xfrm>
                <a:off x="6001840" y="5209824"/>
                <a:ext cx="120535" cy="109506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2651" extrusionOk="0">
                    <a:moveTo>
                      <a:pt x="2917" y="1669"/>
                    </a:moveTo>
                    <a:lnTo>
                      <a:pt x="0" y="1"/>
                    </a:lnTo>
                    <a:lnTo>
                      <a:pt x="0" y="982"/>
                    </a:lnTo>
                    <a:lnTo>
                      <a:pt x="2917" y="2650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3250;p67">
                <a:extLst>
                  <a:ext uri="{FF2B5EF4-FFF2-40B4-BE49-F238E27FC236}">
                    <a16:creationId xmlns:a16="http://schemas.microsoft.com/office/drawing/2014/main" id="{6EEB3555-765A-14D4-8F05-9E87BD50A885}"/>
                  </a:ext>
                </a:extLst>
              </p:cNvPr>
              <p:cNvSpPr/>
              <p:nvPr/>
            </p:nvSpPr>
            <p:spPr>
              <a:xfrm>
                <a:off x="6010308" y="5224199"/>
                <a:ext cx="103599" cy="80756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1955" extrusionOk="0">
                    <a:moveTo>
                      <a:pt x="197" y="108"/>
                    </a:moveTo>
                    <a:lnTo>
                      <a:pt x="197" y="438"/>
                    </a:lnTo>
                    <a:lnTo>
                      <a:pt x="2507" y="1758"/>
                    </a:lnTo>
                    <a:lnTo>
                      <a:pt x="2507" y="1954"/>
                    </a:lnTo>
                    <a:lnTo>
                      <a:pt x="0" y="5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3251;p67">
                <a:extLst>
                  <a:ext uri="{FF2B5EF4-FFF2-40B4-BE49-F238E27FC236}">
                    <a16:creationId xmlns:a16="http://schemas.microsoft.com/office/drawing/2014/main" id="{EF9E6774-881B-CFAD-6021-15FA2251CD07}"/>
                  </a:ext>
                </a:extLst>
              </p:cNvPr>
              <p:cNvSpPr/>
              <p:nvPr/>
            </p:nvSpPr>
            <p:spPr>
              <a:xfrm>
                <a:off x="6010308" y="5242250"/>
                <a:ext cx="103599" cy="6270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1518" extrusionOk="0">
                    <a:moveTo>
                      <a:pt x="197" y="1"/>
                    </a:moveTo>
                    <a:lnTo>
                      <a:pt x="2507" y="1321"/>
                    </a:lnTo>
                    <a:lnTo>
                      <a:pt x="2507" y="1517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3252;p67">
                <a:extLst>
                  <a:ext uri="{FF2B5EF4-FFF2-40B4-BE49-F238E27FC236}">
                    <a16:creationId xmlns:a16="http://schemas.microsoft.com/office/drawing/2014/main" id="{0AA09C47-7911-07E7-5002-BE0C065AC18F}"/>
                  </a:ext>
                </a:extLst>
              </p:cNvPr>
              <p:cNvSpPr/>
              <p:nvPr/>
            </p:nvSpPr>
            <p:spPr>
              <a:xfrm>
                <a:off x="6018776" y="5228619"/>
                <a:ext cx="95131" cy="67868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643" extrusionOk="0">
                    <a:moveTo>
                      <a:pt x="1" y="1"/>
                    </a:moveTo>
                    <a:lnTo>
                      <a:pt x="1" y="331"/>
                    </a:lnTo>
                    <a:lnTo>
                      <a:pt x="1151" y="991"/>
                    </a:lnTo>
                    <a:lnTo>
                      <a:pt x="2302" y="1642"/>
                    </a:lnTo>
                    <a:lnTo>
                      <a:pt x="2302" y="1321"/>
                    </a:lnTo>
                    <a:lnTo>
                      <a:pt x="1151" y="661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3253;p67">
                <a:extLst>
                  <a:ext uri="{FF2B5EF4-FFF2-40B4-BE49-F238E27FC236}">
                    <a16:creationId xmlns:a16="http://schemas.microsoft.com/office/drawing/2014/main" id="{45415A84-AA69-A745-2E34-9529F85507CA}"/>
                  </a:ext>
                </a:extLst>
              </p:cNvPr>
              <p:cNvSpPr/>
              <p:nvPr/>
            </p:nvSpPr>
            <p:spPr>
              <a:xfrm>
                <a:off x="5686746" y="4928313"/>
                <a:ext cx="120164" cy="161058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3899" extrusionOk="0">
                    <a:moveTo>
                      <a:pt x="2909" y="1668"/>
                    </a:moveTo>
                    <a:lnTo>
                      <a:pt x="1" y="0"/>
                    </a:lnTo>
                    <a:lnTo>
                      <a:pt x="1" y="2239"/>
                    </a:lnTo>
                    <a:lnTo>
                      <a:pt x="2909" y="3899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3254;p67">
                <a:extLst>
                  <a:ext uri="{FF2B5EF4-FFF2-40B4-BE49-F238E27FC236}">
                    <a16:creationId xmlns:a16="http://schemas.microsoft.com/office/drawing/2014/main" id="{3E20718A-C854-1273-912F-A28021B36DCB}"/>
                  </a:ext>
                </a:extLst>
              </p:cNvPr>
              <p:cNvSpPr/>
              <p:nvPr/>
            </p:nvSpPr>
            <p:spPr>
              <a:xfrm>
                <a:off x="5694843" y="4942688"/>
                <a:ext cx="103599" cy="132680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3212" extrusionOk="0">
                    <a:moveTo>
                      <a:pt x="206" y="116"/>
                    </a:moveTo>
                    <a:lnTo>
                      <a:pt x="206" y="1686"/>
                    </a:lnTo>
                    <a:lnTo>
                      <a:pt x="2508" y="3015"/>
                    </a:lnTo>
                    <a:lnTo>
                      <a:pt x="2508" y="3212"/>
                    </a:lnTo>
                    <a:lnTo>
                      <a:pt x="1" y="177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3255;p67">
                <a:extLst>
                  <a:ext uri="{FF2B5EF4-FFF2-40B4-BE49-F238E27FC236}">
                    <a16:creationId xmlns:a16="http://schemas.microsoft.com/office/drawing/2014/main" id="{D0D6BA89-5E88-B7E5-28F1-9056DDCB3FB4}"/>
                  </a:ext>
                </a:extLst>
              </p:cNvPr>
              <p:cNvSpPr/>
              <p:nvPr/>
            </p:nvSpPr>
            <p:spPr>
              <a:xfrm>
                <a:off x="5694843" y="5012333"/>
                <a:ext cx="103599" cy="6303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1526" extrusionOk="0">
                    <a:moveTo>
                      <a:pt x="206" y="0"/>
                    </a:moveTo>
                    <a:lnTo>
                      <a:pt x="2508" y="1329"/>
                    </a:lnTo>
                    <a:lnTo>
                      <a:pt x="2508" y="1526"/>
                    </a:lnTo>
                    <a:lnTo>
                      <a:pt x="1" y="89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3256;p67">
                <a:extLst>
                  <a:ext uri="{FF2B5EF4-FFF2-40B4-BE49-F238E27FC236}">
                    <a16:creationId xmlns:a16="http://schemas.microsoft.com/office/drawing/2014/main" id="{02631610-8028-7F7D-788C-C1C408E1A1ED}"/>
                  </a:ext>
                </a:extLst>
              </p:cNvPr>
              <p:cNvSpPr/>
              <p:nvPr/>
            </p:nvSpPr>
            <p:spPr>
              <a:xfrm>
                <a:off x="5703724" y="4947480"/>
                <a:ext cx="94718" cy="119420"/>
              </a:xfrm>
              <a:custGeom>
                <a:avLst/>
                <a:gdLst/>
                <a:ahLst/>
                <a:cxnLst/>
                <a:rect l="l" t="t" r="r" b="b"/>
                <a:pathLst>
                  <a:path w="2293" h="2891" extrusionOk="0">
                    <a:moveTo>
                      <a:pt x="0" y="0"/>
                    </a:moveTo>
                    <a:lnTo>
                      <a:pt x="0" y="1579"/>
                    </a:lnTo>
                    <a:lnTo>
                      <a:pt x="1151" y="2239"/>
                    </a:lnTo>
                    <a:lnTo>
                      <a:pt x="2293" y="2891"/>
                    </a:lnTo>
                    <a:lnTo>
                      <a:pt x="2293" y="1312"/>
                    </a:lnTo>
                    <a:lnTo>
                      <a:pt x="1151" y="651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3257;p67">
                <a:extLst>
                  <a:ext uri="{FF2B5EF4-FFF2-40B4-BE49-F238E27FC236}">
                    <a16:creationId xmlns:a16="http://schemas.microsoft.com/office/drawing/2014/main" id="{4D945F3C-070B-5421-9450-E59712C9407B}"/>
                  </a:ext>
                </a:extLst>
              </p:cNvPr>
              <p:cNvSpPr/>
              <p:nvPr/>
            </p:nvSpPr>
            <p:spPr>
              <a:xfrm>
                <a:off x="5703724" y="4947480"/>
                <a:ext cx="75180" cy="107978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2614" extrusionOk="0">
                    <a:moveTo>
                      <a:pt x="0" y="0"/>
                    </a:moveTo>
                    <a:lnTo>
                      <a:pt x="0" y="1579"/>
                    </a:lnTo>
                    <a:lnTo>
                      <a:pt x="1820" y="2614"/>
                    </a:lnTo>
                    <a:lnTo>
                      <a:pt x="1820" y="1035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3258;p67">
                <a:extLst>
                  <a:ext uri="{FF2B5EF4-FFF2-40B4-BE49-F238E27FC236}">
                    <a16:creationId xmlns:a16="http://schemas.microsoft.com/office/drawing/2014/main" id="{85DC8DD9-CE2C-74E7-81FD-10871B3E2B66}"/>
                  </a:ext>
                </a:extLst>
              </p:cNvPr>
              <p:cNvSpPr/>
              <p:nvPr/>
            </p:nvSpPr>
            <p:spPr>
              <a:xfrm>
                <a:off x="5686746" y="5025592"/>
                <a:ext cx="120164" cy="10946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650" extrusionOk="0">
                    <a:moveTo>
                      <a:pt x="2909" y="1669"/>
                    </a:moveTo>
                    <a:lnTo>
                      <a:pt x="1" y="0"/>
                    </a:lnTo>
                    <a:lnTo>
                      <a:pt x="1" y="982"/>
                    </a:lnTo>
                    <a:lnTo>
                      <a:pt x="2909" y="2650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3259;p67">
                <a:extLst>
                  <a:ext uri="{FF2B5EF4-FFF2-40B4-BE49-F238E27FC236}">
                    <a16:creationId xmlns:a16="http://schemas.microsoft.com/office/drawing/2014/main" id="{ABD6D57C-A6CE-37F5-B8B6-054AE3798210}"/>
                  </a:ext>
                </a:extLst>
              </p:cNvPr>
              <p:cNvSpPr/>
              <p:nvPr/>
            </p:nvSpPr>
            <p:spPr>
              <a:xfrm>
                <a:off x="5694843" y="5039967"/>
                <a:ext cx="103599" cy="8071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1954" extrusionOk="0">
                    <a:moveTo>
                      <a:pt x="206" y="116"/>
                    </a:moveTo>
                    <a:lnTo>
                      <a:pt x="206" y="437"/>
                    </a:lnTo>
                    <a:lnTo>
                      <a:pt x="2508" y="1758"/>
                    </a:lnTo>
                    <a:lnTo>
                      <a:pt x="2508" y="1954"/>
                    </a:lnTo>
                    <a:lnTo>
                      <a:pt x="1" y="5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3260;p67">
                <a:extLst>
                  <a:ext uri="{FF2B5EF4-FFF2-40B4-BE49-F238E27FC236}">
                    <a16:creationId xmlns:a16="http://schemas.microsoft.com/office/drawing/2014/main" id="{4418EB54-B4BD-0062-35FA-3108D8558A23}"/>
                  </a:ext>
                </a:extLst>
              </p:cNvPr>
              <p:cNvSpPr/>
              <p:nvPr/>
            </p:nvSpPr>
            <p:spPr>
              <a:xfrm>
                <a:off x="5694843" y="5058019"/>
                <a:ext cx="103599" cy="62663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1517" extrusionOk="0">
                    <a:moveTo>
                      <a:pt x="206" y="0"/>
                    </a:moveTo>
                    <a:lnTo>
                      <a:pt x="2508" y="1321"/>
                    </a:lnTo>
                    <a:lnTo>
                      <a:pt x="2508" y="1517"/>
                    </a:lnTo>
                    <a:lnTo>
                      <a:pt x="1" y="81"/>
                    </a:ln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3261;p67">
                <a:extLst>
                  <a:ext uri="{FF2B5EF4-FFF2-40B4-BE49-F238E27FC236}">
                    <a16:creationId xmlns:a16="http://schemas.microsoft.com/office/drawing/2014/main" id="{88800394-74A8-B473-7324-E2CBAB2E42E0}"/>
                  </a:ext>
                </a:extLst>
              </p:cNvPr>
              <p:cNvSpPr/>
              <p:nvPr/>
            </p:nvSpPr>
            <p:spPr>
              <a:xfrm>
                <a:off x="5703724" y="5044759"/>
                <a:ext cx="94718" cy="67827"/>
              </a:xfrm>
              <a:custGeom>
                <a:avLst/>
                <a:gdLst/>
                <a:ahLst/>
                <a:cxnLst/>
                <a:rect l="l" t="t" r="r" b="b"/>
                <a:pathLst>
                  <a:path w="2293" h="1642" extrusionOk="0">
                    <a:moveTo>
                      <a:pt x="0" y="0"/>
                    </a:moveTo>
                    <a:lnTo>
                      <a:pt x="0" y="330"/>
                    </a:lnTo>
                    <a:lnTo>
                      <a:pt x="1151" y="982"/>
                    </a:lnTo>
                    <a:lnTo>
                      <a:pt x="2293" y="1642"/>
                    </a:lnTo>
                    <a:lnTo>
                      <a:pt x="2293" y="1312"/>
                    </a:lnTo>
                    <a:lnTo>
                      <a:pt x="1151" y="652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3262;p67">
                <a:extLst>
                  <a:ext uri="{FF2B5EF4-FFF2-40B4-BE49-F238E27FC236}">
                    <a16:creationId xmlns:a16="http://schemas.microsoft.com/office/drawing/2014/main" id="{A8554854-EB13-6C4C-7242-DBCFE018FCBB}"/>
                  </a:ext>
                </a:extLst>
              </p:cNvPr>
              <p:cNvSpPr/>
              <p:nvPr/>
            </p:nvSpPr>
            <p:spPr>
              <a:xfrm>
                <a:off x="5806869" y="4997214"/>
                <a:ext cx="195013" cy="253215"/>
              </a:xfrm>
              <a:custGeom>
                <a:avLst/>
                <a:gdLst/>
                <a:ahLst/>
                <a:cxnLst/>
                <a:rect l="l" t="t" r="r" b="b"/>
                <a:pathLst>
                  <a:path w="4721" h="6130" extrusionOk="0">
                    <a:moveTo>
                      <a:pt x="4720" y="2793"/>
                    </a:moveTo>
                    <a:lnTo>
                      <a:pt x="4720" y="6129"/>
                    </a:lnTo>
                    <a:lnTo>
                      <a:pt x="1" y="33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621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3263;p67">
                <a:extLst>
                  <a:ext uri="{FF2B5EF4-FFF2-40B4-BE49-F238E27FC236}">
                    <a16:creationId xmlns:a16="http://schemas.microsoft.com/office/drawing/2014/main" id="{C8CDA75E-76EE-34EC-D4B8-3DF3A482DCEC}"/>
                  </a:ext>
                </a:extLst>
              </p:cNvPr>
              <p:cNvSpPr/>
              <p:nvPr/>
            </p:nvSpPr>
            <p:spPr>
              <a:xfrm>
                <a:off x="5978253" y="5107753"/>
                <a:ext cx="15862" cy="131977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195" extrusionOk="0">
                    <a:moveTo>
                      <a:pt x="27" y="1"/>
                    </a:moveTo>
                    <a:lnTo>
                      <a:pt x="0" y="2989"/>
                    </a:lnTo>
                    <a:lnTo>
                      <a:pt x="357" y="3194"/>
                    </a:lnTo>
                    <a:lnTo>
                      <a:pt x="384" y="21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3264;p67">
                <a:extLst>
                  <a:ext uri="{FF2B5EF4-FFF2-40B4-BE49-F238E27FC236}">
                    <a16:creationId xmlns:a16="http://schemas.microsoft.com/office/drawing/2014/main" id="{24F1DAC3-E9A0-0807-6DB5-7E335D866006}"/>
                  </a:ext>
                </a:extLst>
              </p:cNvPr>
              <p:cNvSpPr/>
              <p:nvPr/>
            </p:nvSpPr>
            <p:spPr>
              <a:xfrm>
                <a:off x="5978253" y="5107753"/>
                <a:ext cx="15119" cy="13197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195" extrusionOk="0">
                    <a:moveTo>
                      <a:pt x="27" y="1"/>
                    </a:moveTo>
                    <a:lnTo>
                      <a:pt x="152" y="72"/>
                    </a:lnTo>
                    <a:lnTo>
                      <a:pt x="161" y="2954"/>
                    </a:lnTo>
                    <a:lnTo>
                      <a:pt x="366" y="3070"/>
                    </a:lnTo>
                    <a:lnTo>
                      <a:pt x="357" y="3194"/>
                    </a:lnTo>
                    <a:lnTo>
                      <a:pt x="0" y="2989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3265;p67">
                <a:extLst>
                  <a:ext uri="{FF2B5EF4-FFF2-40B4-BE49-F238E27FC236}">
                    <a16:creationId xmlns:a16="http://schemas.microsoft.com/office/drawing/2014/main" id="{F2CAD875-0130-3D8C-3CF9-60CA05BCA9E1}"/>
                  </a:ext>
                </a:extLst>
              </p:cNvPr>
              <p:cNvSpPr/>
              <p:nvPr/>
            </p:nvSpPr>
            <p:spPr>
              <a:xfrm>
                <a:off x="5978253" y="5107753"/>
                <a:ext cx="6651" cy="123509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90" extrusionOk="0">
                    <a:moveTo>
                      <a:pt x="161" y="2954"/>
                    </a:moveTo>
                    <a:lnTo>
                      <a:pt x="0" y="2989"/>
                    </a:lnTo>
                    <a:lnTo>
                      <a:pt x="27" y="1"/>
                    </a:lnTo>
                    <a:lnTo>
                      <a:pt x="152" y="7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3266;p67">
                <a:extLst>
                  <a:ext uri="{FF2B5EF4-FFF2-40B4-BE49-F238E27FC236}">
                    <a16:creationId xmlns:a16="http://schemas.microsoft.com/office/drawing/2014/main" id="{3A5AA758-EEB5-4477-8E1A-9A0D9C16CC44}"/>
                  </a:ext>
                </a:extLst>
              </p:cNvPr>
              <p:cNvSpPr/>
              <p:nvPr/>
            </p:nvSpPr>
            <p:spPr>
              <a:xfrm>
                <a:off x="5959830" y="5097096"/>
                <a:ext cx="15862" cy="131564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185" extrusionOk="0">
                    <a:moveTo>
                      <a:pt x="27" y="0"/>
                    </a:moveTo>
                    <a:lnTo>
                      <a:pt x="0" y="2980"/>
                    </a:lnTo>
                    <a:lnTo>
                      <a:pt x="357" y="3185"/>
                    </a:lnTo>
                    <a:lnTo>
                      <a:pt x="384" y="21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3267;p67">
                <a:extLst>
                  <a:ext uri="{FF2B5EF4-FFF2-40B4-BE49-F238E27FC236}">
                    <a16:creationId xmlns:a16="http://schemas.microsoft.com/office/drawing/2014/main" id="{357D2EE1-5DCB-4235-C5FE-348D732EA335}"/>
                  </a:ext>
                </a:extLst>
              </p:cNvPr>
              <p:cNvSpPr/>
              <p:nvPr/>
            </p:nvSpPr>
            <p:spPr>
              <a:xfrm>
                <a:off x="5959830" y="5097096"/>
                <a:ext cx="14747" cy="13156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185" extrusionOk="0">
                    <a:moveTo>
                      <a:pt x="27" y="0"/>
                    </a:moveTo>
                    <a:lnTo>
                      <a:pt x="143" y="71"/>
                    </a:lnTo>
                    <a:lnTo>
                      <a:pt x="161" y="2944"/>
                    </a:lnTo>
                    <a:lnTo>
                      <a:pt x="357" y="3060"/>
                    </a:lnTo>
                    <a:lnTo>
                      <a:pt x="357" y="3185"/>
                    </a:lnTo>
                    <a:lnTo>
                      <a:pt x="0" y="298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3268;p67">
                <a:extLst>
                  <a:ext uri="{FF2B5EF4-FFF2-40B4-BE49-F238E27FC236}">
                    <a16:creationId xmlns:a16="http://schemas.microsoft.com/office/drawing/2014/main" id="{48411CCC-19F3-F846-5B0D-B1AFB0B580EE}"/>
                  </a:ext>
                </a:extLst>
              </p:cNvPr>
              <p:cNvSpPr/>
              <p:nvPr/>
            </p:nvSpPr>
            <p:spPr>
              <a:xfrm>
                <a:off x="5959830" y="5097096"/>
                <a:ext cx="6651" cy="123096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80" extrusionOk="0">
                    <a:moveTo>
                      <a:pt x="161" y="2944"/>
                    </a:moveTo>
                    <a:lnTo>
                      <a:pt x="0" y="2980"/>
                    </a:lnTo>
                    <a:lnTo>
                      <a:pt x="27" y="0"/>
                    </a:lnTo>
                    <a:lnTo>
                      <a:pt x="143" y="7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3269;p67">
                <a:extLst>
                  <a:ext uri="{FF2B5EF4-FFF2-40B4-BE49-F238E27FC236}">
                    <a16:creationId xmlns:a16="http://schemas.microsoft.com/office/drawing/2014/main" id="{107328A6-1287-B6A0-E17E-4D3BFF23293C}"/>
                  </a:ext>
                </a:extLst>
              </p:cNvPr>
              <p:cNvSpPr/>
              <p:nvPr/>
            </p:nvSpPr>
            <p:spPr>
              <a:xfrm>
                <a:off x="5941035" y="5086025"/>
                <a:ext cx="15862" cy="131606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186" extrusionOk="0">
                    <a:moveTo>
                      <a:pt x="27" y="0"/>
                    </a:moveTo>
                    <a:lnTo>
                      <a:pt x="0" y="2980"/>
                    </a:lnTo>
                    <a:lnTo>
                      <a:pt x="357" y="3185"/>
                    </a:lnTo>
                    <a:lnTo>
                      <a:pt x="384" y="21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3270;p67">
                <a:extLst>
                  <a:ext uri="{FF2B5EF4-FFF2-40B4-BE49-F238E27FC236}">
                    <a16:creationId xmlns:a16="http://schemas.microsoft.com/office/drawing/2014/main" id="{A2162883-7480-9356-6763-1A2CABE5DFF6}"/>
                  </a:ext>
                </a:extLst>
              </p:cNvPr>
              <p:cNvSpPr/>
              <p:nvPr/>
            </p:nvSpPr>
            <p:spPr>
              <a:xfrm>
                <a:off x="5941035" y="5086025"/>
                <a:ext cx="14788" cy="131606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186" extrusionOk="0">
                    <a:moveTo>
                      <a:pt x="27" y="0"/>
                    </a:moveTo>
                    <a:lnTo>
                      <a:pt x="143" y="72"/>
                    </a:lnTo>
                    <a:lnTo>
                      <a:pt x="161" y="2953"/>
                    </a:lnTo>
                    <a:lnTo>
                      <a:pt x="357" y="3060"/>
                    </a:lnTo>
                    <a:lnTo>
                      <a:pt x="357" y="3185"/>
                    </a:lnTo>
                    <a:lnTo>
                      <a:pt x="0" y="298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3271;p67">
                <a:extLst>
                  <a:ext uri="{FF2B5EF4-FFF2-40B4-BE49-F238E27FC236}">
                    <a16:creationId xmlns:a16="http://schemas.microsoft.com/office/drawing/2014/main" id="{F0803D2F-AAC6-9E51-2805-05649E6B7578}"/>
                  </a:ext>
                </a:extLst>
              </p:cNvPr>
              <p:cNvSpPr/>
              <p:nvPr/>
            </p:nvSpPr>
            <p:spPr>
              <a:xfrm>
                <a:off x="5941035" y="5086025"/>
                <a:ext cx="6651" cy="123138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81" extrusionOk="0">
                    <a:moveTo>
                      <a:pt x="161" y="2953"/>
                    </a:moveTo>
                    <a:lnTo>
                      <a:pt x="0" y="2980"/>
                    </a:lnTo>
                    <a:lnTo>
                      <a:pt x="27" y="0"/>
                    </a:lnTo>
                    <a:lnTo>
                      <a:pt x="143" y="7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3272;p67">
                <a:extLst>
                  <a:ext uri="{FF2B5EF4-FFF2-40B4-BE49-F238E27FC236}">
                    <a16:creationId xmlns:a16="http://schemas.microsoft.com/office/drawing/2014/main" id="{6FBED2C1-F218-A55B-148C-AE76520B3DE9}"/>
                  </a:ext>
                </a:extLst>
              </p:cNvPr>
              <p:cNvSpPr/>
              <p:nvPr/>
            </p:nvSpPr>
            <p:spPr>
              <a:xfrm>
                <a:off x="5922240" y="5074955"/>
                <a:ext cx="15862" cy="131977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195" extrusionOk="0">
                    <a:moveTo>
                      <a:pt x="27" y="1"/>
                    </a:moveTo>
                    <a:lnTo>
                      <a:pt x="0" y="2989"/>
                    </a:lnTo>
                    <a:lnTo>
                      <a:pt x="357" y="3195"/>
                    </a:lnTo>
                    <a:lnTo>
                      <a:pt x="384" y="21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3273;p67">
                <a:extLst>
                  <a:ext uri="{FF2B5EF4-FFF2-40B4-BE49-F238E27FC236}">
                    <a16:creationId xmlns:a16="http://schemas.microsoft.com/office/drawing/2014/main" id="{2781F5F8-8B90-0E54-DBDF-EE8FF06F2598}"/>
                  </a:ext>
                </a:extLst>
              </p:cNvPr>
              <p:cNvSpPr/>
              <p:nvPr/>
            </p:nvSpPr>
            <p:spPr>
              <a:xfrm>
                <a:off x="5922240" y="5074955"/>
                <a:ext cx="14788" cy="13197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195" extrusionOk="0">
                    <a:moveTo>
                      <a:pt x="27" y="1"/>
                    </a:moveTo>
                    <a:lnTo>
                      <a:pt x="152" y="72"/>
                    </a:lnTo>
                    <a:lnTo>
                      <a:pt x="161" y="2954"/>
                    </a:lnTo>
                    <a:lnTo>
                      <a:pt x="357" y="3070"/>
                    </a:lnTo>
                    <a:lnTo>
                      <a:pt x="357" y="3195"/>
                    </a:lnTo>
                    <a:lnTo>
                      <a:pt x="0" y="2989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3274;p67">
                <a:extLst>
                  <a:ext uri="{FF2B5EF4-FFF2-40B4-BE49-F238E27FC236}">
                    <a16:creationId xmlns:a16="http://schemas.microsoft.com/office/drawing/2014/main" id="{8B5BD0A1-F272-7047-C401-21E13361B62F}"/>
                  </a:ext>
                </a:extLst>
              </p:cNvPr>
              <p:cNvSpPr/>
              <p:nvPr/>
            </p:nvSpPr>
            <p:spPr>
              <a:xfrm>
                <a:off x="5922240" y="5074955"/>
                <a:ext cx="6651" cy="123509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90" extrusionOk="0">
                    <a:moveTo>
                      <a:pt x="161" y="2954"/>
                    </a:moveTo>
                    <a:lnTo>
                      <a:pt x="0" y="2989"/>
                    </a:lnTo>
                    <a:lnTo>
                      <a:pt x="27" y="1"/>
                    </a:lnTo>
                    <a:lnTo>
                      <a:pt x="152" y="7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3275;p67">
                <a:extLst>
                  <a:ext uri="{FF2B5EF4-FFF2-40B4-BE49-F238E27FC236}">
                    <a16:creationId xmlns:a16="http://schemas.microsoft.com/office/drawing/2014/main" id="{B899BDA1-E979-460A-6834-F43E78228CB2}"/>
                  </a:ext>
                </a:extLst>
              </p:cNvPr>
              <p:cNvSpPr/>
              <p:nvPr/>
            </p:nvSpPr>
            <p:spPr>
              <a:xfrm>
                <a:off x="5903817" y="5064298"/>
                <a:ext cx="15862" cy="131564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185" extrusionOk="0">
                    <a:moveTo>
                      <a:pt x="27" y="0"/>
                    </a:moveTo>
                    <a:lnTo>
                      <a:pt x="0" y="2980"/>
                    </a:lnTo>
                    <a:lnTo>
                      <a:pt x="357" y="3185"/>
                    </a:lnTo>
                    <a:lnTo>
                      <a:pt x="384" y="21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3276;p67">
                <a:extLst>
                  <a:ext uri="{FF2B5EF4-FFF2-40B4-BE49-F238E27FC236}">
                    <a16:creationId xmlns:a16="http://schemas.microsoft.com/office/drawing/2014/main" id="{615E9CFD-43A1-CCFB-17D8-2B06707519F2}"/>
                  </a:ext>
                </a:extLst>
              </p:cNvPr>
              <p:cNvSpPr/>
              <p:nvPr/>
            </p:nvSpPr>
            <p:spPr>
              <a:xfrm>
                <a:off x="5903817" y="5064298"/>
                <a:ext cx="14747" cy="13156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185" extrusionOk="0">
                    <a:moveTo>
                      <a:pt x="27" y="0"/>
                    </a:moveTo>
                    <a:lnTo>
                      <a:pt x="143" y="63"/>
                    </a:lnTo>
                    <a:lnTo>
                      <a:pt x="152" y="2944"/>
                    </a:lnTo>
                    <a:lnTo>
                      <a:pt x="357" y="3060"/>
                    </a:lnTo>
                    <a:lnTo>
                      <a:pt x="357" y="3185"/>
                    </a:lnTo>
                    <a:lnTo>
                      <a:pt x="0" y="298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3277;p67">
                <a:extLst>
                  <a:ext uri="{FF2B5EF4-FFF2-40B4-BE49-F238E27FC236}">
                    <a16:creationId xmlns:a16="http://schemas.microsoft.com/office/drawing/2014/main" id="{DD9BC697-F1CF-3926-08E1-0C6D356051CF}"/>
                  </a:ext>
                </a:extLst>
              </p:cNvPr>
              <p:cNvSpPr/>
              <p:nvPr/>
            </p:nvSpPr>
            <p:spPr>
              <a:xfrm>
                <a:off x="5903817" y="5064298"/>
                <a:ext cx="6279" cy="12309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2980" extrusionOk="0">
                    <a:moveTo>
                      <a:pt x="152" y="2944"/>
                    </a:moveTo>
                    <a:lnTo>
                      <a:pt x="0" y="2980"/>
                    </a:lnTo>
                    <a:lnTo>
                      <a:pt x="27" y="0"/>
                    </a:lnTo>
                    <a:lnTo>
                      <a:pt x="143" y="7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3278;p67">
                <a:extLst>
                  <a:ext uri="{FF2B5EF4-FFF2-40B4-BE49-F238E27FC236}">
                    <a16:creationId xmlns:a16="http://schemas.microsoft.com/office/drawing/2014/main" id="{EF254908-1A1D-A20D-01C6-AA4FE1EBEA3A}"/>
                  </a:ext>
                </a:extLst>
              </p:cNvPr>
              <p:cNvSpPr/>
              <p:nvPr/>
            </p:nvSpPr>
            <p:spPr>
              <a:xfrm>
                <a:off x="5885022" y="5053227"/>
                <a:ext cx="15862" cy="131606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186" extrusionOk="0">
                    <a:moveTo>
                      <a:pt x="27" y="0"/>
                    </a:moveTo>
                    <a:lnTo>
                      <a:pt x="0" y="2980"/>
                    </a:lnTo>
                    <a:lnTo>
                      <a:pt x="357" y="3185"/>
                    </a:lnTo>
                    <a:lnTo>
                      <a:pt x="384" y="21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3279;p67">
                <a:extLst>
                  <a:ext uri="{FF2B5EF4-FFF2-40B4-BE49-F238E27FC236}">
                    <a16:creationId xmlns:a16="http://schemas.microsoft.com/office/drawing/2014/main" id="{10C3D381-0D34-BBBD-880F-0A9E36C8D967}"/>
                  </a:ext>
                </a:extLst>
              </p:cNvPr>
              <p:cNvSpPr/>
              <p:nvPr/>
            </p:nvSpPr>
            <p:spPr>
              <a:xfrm>
                <a:off x="5885022" y="5053227"/>
                <a:ext cx="14788" cy="131606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186" extrusionOk="0">
                    <a:moveTo>
                      <a:pt x="27" y="0"/>
                    </a:moveTo>
                    <a:lnTo>
                      <a:pt x="143" y="72"/>
                    </a:lnTo>
                    <a:lnTo>
                      <a:pt x="161" y="2944"/>
                    </a:lnTo>
                    <a:lnTo>
                      <a:pt x="357" y="3060"/>
                    </a:lnTo>
                    <a:lnTo>
                      <a:pt x="357" y="3185"/>
                    </a:lnTo>
                    <a:lnTo>
                      <a:pt x="0" y="298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3280;p67">
                <a:extLst>
                  <a:ext uri="{FF2B5EF4-FFF2-40B4-BE49-F238E27FC236}">
                    <a16:creationId xmlns:a16="http://schemas.microsoft.com/office/drawing/2014/main" id="{AFCA22F2-D3C8-B84F-3D89-45E8AB4C34BC}"/>
                  </a:ext>
                </a:extLst>
              </p:cNvPr>
              <p:cNvSpPr/>
              <p:nvPr/>
            </p:nvSpPr>
            <p:spPr>
              <a:xfrm>
                <a:off x="5885022" y="5053227"/>
                <a:ext cx="6651" cy="123138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81" extrusionOk="0">
                    <a:moveTo>
                      <a:pt x="161" y="2944"/>
                    </a:moveTo>
                    <a:lnTo>
                      <a:pt x="0" y="2980"/>
                    </a:lnTo>
                    <a:lnTo>
                      <a:pt x="27" y="0"/>
                    </a:lnTo>
                    <a:lnTo>
                      <a:pt x="143" y="7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3281;p67">
                <a:extLst>
                  <a:ext uri="{FF2B5EF4-FFF2-40B4-BE49-F238E27FC236}">
                    <a16:creationId xmlns:a16="http://schemas.microsoft.com/office/drawing/2014/main" id="{29292E62-8186-C7C3-000C-C983847F57E6}"/>
                  </a:ext>
                </a:extLst>
              </p:cNvPr>
              <p:cNvSpPr/>
              <p:nvPr/>
            </p:nvSpPr>
            <p:spPr>
              <a:xfrm>
                <a:off x="5866227" y="5042157"/>
                <a:ext cx="15862" cy="131977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195" extrusionOk="0">
                    <a:moveTo>
                      <a:pt x="27" y="1"/>
                    </a:moveTo>
                    <a:lnTo>
                      <a:pt x="0" y="2989"/>
                    </a:lnTo>
                    <a:lnTo>
                      <a:pt x="357" y="3195"/>
                    </a:lnTo>
                    <a:lnTo>
                      <a:pt x="384" y="21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3282;p67">
                <a:extLst>
                  <a:ext uri="{FF2B5EF4-FFF2-40B4-BE49-F238E27FC236}">
                    <a16:creationId xmlns:a16="http://schemas.microsoft.com/office/drawing/2014/main" id="{35028357-E90E-2B0F-0151-7A447C63C600}"/>
                  </a:ext>
                </a:extLst>
              </p:cNvPr>
              <p:cNvSpPr/>
              <p:nvPr/>
            </p:nvSpPr>
            <p:spPr>
              <a:xfrm>
                <a:off x="5866227" y="5042157"/>
                <a:ext cx="14788" cy="13197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195" extrusionOk="0">
                    <a:moveTo>
                      <a:pt x="27" y="1"/>
                    </a:moveTo>
                    <a:lnTo>
                      <a:pt x="152" y="72"/>
                    </a:lnTo>
                    <a:lnTo>
                      <a:pt x="161" y="2954"/>
                    </a:lnTo>
                    <a:lnTo>
                      <a:pt x="357" y="3070"/>
                    </a:lnTo>
                    <a:lnTo>
                      <a:pt x="357" y="3195"/>
                    </a:lnTo>
                    <a:lnTo>
                      <a:pt x="0" y="2989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3283;p67">
                <a:extLst>
                  <a:ext uri="{FF2B5EF4-FFF2-40B4-BE49-F238E27FC236}">
                    <a16:creationId xmlns:a16="http://schemas.microsoft.com/office/drawing/2014/main" id="{4D3FFA54-1558-642C-018F-035F7C1F9F1A}"/>
                  </a:ext>
                </a:extLst>
              </p:cNvPr>
              <p:cNvSpPr/>
              <p:nvPr/>
            </p:nvSpPr>
            <p:spPr>
              <a:xfrm>
                <a:off x="5866227" y="5042157"/>
                <a:ext cx="6651" cy="123509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90" extrusionOk="0">
                    <a:moveTo>
                      <a:pt x="161" y="2954"/>
                    </a:moveTo>
                    <a:lnTo>
                      <a:pt x="0" y="2989"/>
                    </a:lnTo>
                    <a:lnTo>
                      <a:pt x="27" y="1"/>
                    </a:lnTo>
                    <a:lnTo>
                      <a:pt x="152" y="7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3284;p67">
                <a:extLst>
                  <a:ext uri="{FF2B5EF4-FFF2-40B4-BE49-F238E27FC236}">
                    <a16:creationId xmlns:a16="http://schemas.microsoft.com/office/drawing/2014/main" id="{367E3E81-92F3-B9C1-756A-B55F0CF021D9}"/>
                  </a:ext>
                </a:extLst>
              </p:cNvPr>
              <p:cNvSpPr/>
              <p:nvPr/>
            </p:nvSpPr>
            <p:spPr>
              <a:xfrm>
                <a:off x="5847804" y="5031128"/>
                <a:ext cx="15862" cy="131936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194" extrusionOk="0">
                    <a:moveTo>
                      <a:pt x="27" y="0"/>
                    </a:moveTo>
                    <a:lnTo>
                      <a:pt x="0" y="2989"/>
                    </a:lnTo>
                    <a:lnTo>
                      <a:pt x="357" y="3194"/>
                    </a:lnTo>
                    <a:lnTo>
                      <a:pt x="384" y="22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3285;p67">
                <a:extLst>
                  <a:ext uri="{FF2B5EF4-FFF2-40B4-BE49-F238E27FC236}">
                    <a16:creationId xmlns:a16="http://schemas.microsoft.com/office/drawing/2014/main" id="{DE1D87A4-A9A1-9247-AA44-C63917D641C6}"/>
                  </a:ext>
                </a:extLst>
              </p:cNvPr>
              <p:cNvSpPr/>
              <p:nvPr/>
            </p:nvSpPr>
            <p:spPr>
              <a:xfrm>
                <a:off x="5847804" y="5031128"/>
                <a:ext cx="14747" cy="131936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194" extrusionOk="0">
                    <a:moveTo>
                      <a:pt x="27" y="0"/>
                    </a:moveTo>
                    <a:lnTo>
                      <a:pt x="143" y="72"/>
                    </a:lnTo>
                    <a:lnTo>
                      <a:pt x="152" y="2953"/>
                    </a:lnTo>
                    <a:lnTo>
                      <a:pt x="357" y="3069"/>
                    </a:lnTo>
                    <a:lnTo>
                      <a:pt x="357" y="3194"/>
                    </a:lnTo>
                    <a:lnTo>
                      <a:pt x="0" y="2989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3286;p67">
                <a:extLst>
                  <a:ext uri="{FF2B5EF4-FFF2-40B4-BE49-F238E27FC236}">
                    <a16:creationId xmlns:a16="http://schemas.microsoft.com/office/drawing/2014/main" id="{85EA409B-67AC-7A2B-0C51-50C7491D8A7C}"/>
                  </a:ext>
                </a:extLst>
              </p:cNvPr>
              <p:cNvSpPr/>
              <p:nvPr/>
            </p:nvSpPr>
            <p:spPr>
              <a:xfrm>
                <a:off x="5847804" y="5031128"/>
                <a:ext cx="6279" cy="123468"/>
              </a:xfrm>
              <a:custGeom>
                <a:avLst/>
                <a:gdLst/>
                <a:ahLst/>
                <a:cxnLst/>
                <a:rect l="l" t="t" r="r" b="b"/>
                <a:pathLst>
                  <a:path w="152" h="2989" extrusionOk="0">
                    <a:moveTo>
                      <a:pt x="152" y="2953"/>
                    </a:moveTo>
                    <a:lnTo>
                      <a:pt x="0" y="2989"/>
                    </a:lnTo>
                    <a:lnTo>
                      <a:pt x="27" y="0"/>
                    </a:lnTo>
                    <a:lnTo>
                      <a:pt x="143" y="7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3287;p67">
                <a:extLst>
                  <a:ext uri="{FF2B5EF4-FFF2-40B4-BE49-F238E27FC236}">
                    <a16:creationId xmlns:a16="http://schemas.microsoft.com/office/drawing/2014/main" id="{63DFBB6E-3F32-5C2D-5B8C-CF27F223BE01}"/>
                  </a:ext>
                </a:extLst>
              </p:cNvPr>
              <p:cNvSpPr/>
              <p:nvPr/>
            </p:nvSpPr>
            <p:spPr>
              <a:xfrm>
                <a:off x="5829009" y="5020429"/>
                <a:ext cx="15862" cy="131606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186" extrusionOk="0">
                    <a:moveTo>
                      <a:pt x="27" y="0"/>
                    </a:moveTo>
                    <a:lnTo>
                      <a:pt x="0" y="2980"/>
                    </a:lnTo>
                    <a:lnTo>
                      <a:pt x="357" y="3185"/>
                    </a:lnTo>
                    <a:lnTo>
                      <a:pt x="384" y="21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3288;p67">
                <a:extLst>
                  <a:ext uri="{FF2B5EF4-FFF2-40B4-BE49-F238E27FC236}">
                    <a16:creationId xmlns:a16="http://schemas.microsoft.com/office/drawing/2014/main" id="{1B8F36A1-6E9B-642D-35DE-645B4A680ECB}"/>
                  </a:ext>
                </a:extLst>
              </p:cNvPr>
              <p:cNvSpPr/>
              <p:nvPr/>
            </p:nvSpPr>
            <p:spPr>
              <a:xfrm>
                <a:off x="5829009" y="5020429"/>
                <a:ext cx="14788" cy="131606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186" extrusionOk="0">
                    <a:moveTo>
                      <a:pt x="27" y="0"/>
                    </a:moveTo>
                    <a:lnTo>
                      <a:pt x="143" y="72"/>
                    </a:lnTo>
                    <a:lnTo>
                      <a:pt x="161" y="2944"/>
                    </a:lnTo>
                    <a:lnTo>
                      <a:pt x="357" y="3060"/>
                    </a:lnTo>
                    <a:lnTo>
                      <a:pt x="357" y="3185"/>
                    </a:lnTo>
                    <a:lnTo>
                      <a:pt x="0" y="298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3289;p67">
                <a:extLst>
                  <a:ext uri="{FF2B5EF4-FFF2-40B4-BE49-F238E27FC236}">
                    <a16:creationId xmlns:a16="http://schemas.microsoft.com/office/drawing/2014/main" id="{6C56369C-2CE0-6FA2-0525-7B0F64C65954}"/>
                  </a:ext>
                </a:extLst>
              </p:cNvPr>
              <p:cNvSpPr/>
              <p:nvPr/>
            </p:nvSpPr>
            <p:spPr>
              <a:xfrm>
                <a:off x="5829009" y="5020429"/>
                <a:ext cx="6651" cy="123138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81" extrusionOk="0">
                    <a:moveTo>
                      <a:pt x="161" y="2944"/>
                    </a:moveTo>
                    <a:lnTo>
                      <a:pt x="0" y="2980"/>
                    </a:lnTo>
                    <a:lnTo>
                      <a:pt x="27" y="0"/>
                    </a:lnTo>
                    <a:lnTo>
                      <a:pt x="143" y="7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3290;p67">
                <a:extLst>
                  <a:ext uri="{FF2B5EF4-FFF2-40B4-BE49-F238E27FC236}">
                    <a16:creationId xmlns:a16="http://schemas.microsoft.com/office/drawing/2014/main" id="{835E0102-F381-4875-C622-89B34F4A3551}"/>
                  </a:ext>
                </a:extLst>
              </p:cNvPr>
              <p:cNvSpPr/>
              <p:nvPr/>
            </p:nvSpPr>
            <p:spPr>
              <a:xfrm>
                <a:off x="5810214" y="5009359"/>
                <a:ext cx="15862" cy="131977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195" extrusionOk="0">
                    <a:moveTo>
                      <a:pt x="27" y="1"/>
                    </a:moveTo>
                    <a:lnTo>
                      <a:pt x="0" y="2980"/>
                    </a:lnTo>
                    <a:lnTo>
                      <a:pt x="357" y="3195"/>
                    </a:lnTo>
                    <a:lnTo>
                      <a:pt x="384" y="21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3291;p67">
                <a:extLst>
                  <a:ext uri="{FF2B5EF4-FFF2-40B4-BE49-F238E27FC236}">
                    <a16:creationId xmlns:a16="http://schemas.microsoft.com/office/drawing/2014/main" id="{486DA6D2-F0C9-378C-C6EF-028543F51B9A}"/>
                  </a:ext>
                </a:extLst>
              </p:cNvPr>
              <p:cNvSpPr/>
              <p:nvPr/>
            </p:nvSpPr>
            <p:spPr>
              <a:xfrm>
                <a:off x="5810214" y="5009359"/>
                <a:ext cx="14788" cy="13197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195" extrusionOk="0">
                    <a:moveTo>
                      <a:pt x="27" y="1"/>
                    </a:moveTo>
                    <a:lnTo>
                      <a:pt x="143" y="72"/>
                    </a:lnTo>
                    <a:lnTo>
                      <a:pt x="161" y="2954"/>
                    </a:lnTo>
                    <a:lnTo>
                      <a:pt x="357" y="3070"/>
                    </a:lnTo>
                    <a:lnTo>
                      <a:pt x="357" y="3195"/>
                    </a:lnTo>
                    <a:lnTo>
                      <a:pt x="0" y="298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3292;p67">
                <a:extLst>
                  <a:ext uri="{FF2B5EF4-FFF2-40B4-BE49-F238E27FC236}">
                    <a16:creationId xmlns:a16="http://schemas.microsoft.com/office/drawing/2014/main" id="{F9E2F612-EE29-8138-5782-9837DDEDAA29}"/>
                  </a:ext>
                </a:extLst>
              </p:cNvPr>
              <p:cNvSpPr/>
              <p:nvPr/>
            </p:nvSpPr>
            <p:spPr>
              <a:xfrm>
                <a:off x="5810214" y="5009359"/>
                <a:ext cx="6651" cy="123509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90" extrusionOk="0">
                    <a:moveTo>
                      <a:pt x="161" y="2954"/>
                    </a:moveTo>
                    <a:lnTo>
                      <a:pt x="0" y="2989"/>
                    </a:lnTo>
                    <a:lnTo>
                      <a:pt x="27" y="1"/>
                    </a:lnTo>
                    <a:lnTo>
                      <a:pt x="143" y="7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3293;p67">
                <a:extLst>
                  <a:ext uri="{FF2B5EF4-FFF2-40B4-BE49-F238E27FC236}">
                    <a16:creationId xmlns:a16="http://schemas.microsoft.com/office/drawing/2014/main" id="{E348BEF6-C9BF-1E47-2D30-D424D64777B0}"/>
                  </a:ext>
                </a:extLst>
              </p:cNvPr>
              <p:cNvSpPr/>
              <p:nvPr/>
            </p:nvSpPr>
            <p:spPr>
              <a:xfrm>
                <a:off x="5650272" y="5074583"/>
                <a:ext cx="467312" cy="339837"/>
              </a:xfrm>
              <a:custGeom>
                <a:avLst/>
                <a:gdLst/>
                <a:ahLst/>
                <a:cxnLst/>
                <a:rect l="l" t="t" r="r" b="b"/>
                <a:pathLst>
                  <a:path w="11313" h="8227" extrusionOk="0">
                    <a:moveTo>
                      <a:pt x="11312" y="6451"/>
                    </a:moveTo>
                    <a:lnTo>
                      <a:pt x="0" y="1"/>
                    </a:lnTo>
                    <a:lnTo>
                      <a:pt x="0" y="1776"/>
                    </a:lnTo>
                    <a:lnTo>
                      <a:pt x="11312" y="8226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3294;p67">
                <a:extLst>
                  <a:ext uri="{FF2B5EF4-FFF2-40B4-BE49-F238E27FC236}">
                    <a16:creationId xmlns:a16="http://schemas.microsoft.com/office/drawing/2014/main" id="{999F529B-3E14-AC60-0412-E9F9636F04A9}"/>
                  </a:ext>
                </a:extLst>
              </p:cNvPr>
              <p:cNvSpPr/>
              <p:nvPr/>
            </p:nvSpPr>
            <p:spPr>
              <a:xfrm>
                <a:off x="6117542" y="5329616"/>
                <a:ext cx="19208" cy="8480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053" extrusionOk="0">
                    <a:moveTo>
                      <a:pt x="0" y="2052"/>
                    </a:moveTo>
                    <a:lnTo>
                      <a:pt x="464" y="696"/>
                    </a:lnTo>
                    <a:lnTo>
                      <a:pt x="464" y="0"/>
                    </a:lnTo>
                    <a:lnTo>
                      <a:pt x="0" y="277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3295;p67">
                <a:extLst>
                  <a:ext uri="{FF2B5EF4-FFF2-40B4-BE49-F238E27FC236}">
                    <a16:creationId xmlns:a16="http://schemas.microsoft.com/office/drawing/2014/main" id="{3A5D286C-DDC7-E309-5771-E31C8344DE78}"/>
                  </a:ext>
                </a:extLst>
              </p:cNvPr>
              <p:cNvSpPr/>
              <p:nvPr/>
            </p:nvSpPr>
            <p:spPr>
              <a:xfrm>
                <a:off x="5650272" y="5063182"/>
                <a:ext cx="486478" cy="277876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6727" extrusionOk="0">
                    <a:moveTo>
                      <a:pt x="0" y="277"/>
                    </a:moveTo>
                    <a:lnTo>
                      <a:pt x="464" y="0"/>
                    </a:lnTo>
                    <a:lnTo>
                      <a:pt x="11776" y="6450"/>
                    </a:lnTo>
                    <a:lnTo>
                      <a:pt x="11312" y="6727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3296;p67">
                <a:extLst>
                  <a:ext uri="{FF2B5EF4-FFF2-40B4-BE49-F238E27FC236}">
                    <a16:creationId xmlns:a16="http://schemas.microsoft.com/office/drawing/2014/main" id="{8F8E27AC-EA60-3069-414D-083B950F160A}"/>
                  </a:ext>
                </a:extLst>
              </p:cNvPr>
              <p:cNvSpPr/>
              <p:nvPr/>
            </p:nvSpPr>
            <p:spPr>
              <a:xfrm>
                <a:off x="6136709" y="5277279"/>
                <a:ext cx="127516" cy="148170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3587" extrusionOk="0">
                    <a:moveTo>
                      <a:pt x="0" y="1811"/>
                    </a:moveTo>
                    <a:lnTo>
                      <a:pt x="0" y="3587"/>
                    </a:lnTo>
                    <a:lnTo>
                      <a:pt x="3007" y="1811"/>
                    </a:lnTo>
                    <a:lnTo>
                      <a:pt x="3007" y="473"/>
                    </a:lnTo>
                    <a:cubicBezTo>
                      <a:pt x="3007" y="322"/>
                      <a:pt x="3033" y="161"/>
                      <a:pt x="3087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3297;p67">
                <a:extLst>
                  <a:ext uri="{FF2B5EF4-FFF2-40B4-BE49-F238E27FC236}">
                    <a16:creationId xmlns:a16="http://schemas.microsoft.com/office/drawing/2014/main" id="{9AA826BD-8056-DA0E-7121-B611EF51EFC6}"/>
                  </a:ext>
                </a:extLst>
              </p:cNvPr>
              <p:cNvSpPr/>
              <p:nvPr/>
            </p:nvSpPr>
            <p:spPr>
              <a:xfrm>
                <a:off x="6117542" y="5341017"/>
                <a:ext cx="19208" cy="8480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053" extrusionOk="0">
                    <a:moveTo>
                      <a:pt x="464" y="2053"/>
                    </a:moveTo>
                    <a:lnTo>
                      <a:pt x="0" y="1776"/>
                    </a:lnTo>
                    <a:lnTo>
                      <a:pt x="0" y="1"/>
                    </a:lnTo>
                    <a:lnTo>
                      <a:pt x="464" y="268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3298;p67">
                <a:extLst>
                  <a:ext uri="{FF2B5EF4-FFF2-40B4-BE49-F238E27FC236}">
                    <a16:creationId xmlns:a16="http://schemas.microsoft.com/office/drawing/2014/main" id="{1827BC94-9B7C-57DC-BDE6-F2270AD1DA4F}"/>
                  </a:ext>
                </a:extLst>
              </p:cNvPr>
              <p:cNvSpPr/>
              <p:nvPr/>
            </p:nvSpPr>
            <p:spPr>
              <a:xfrm>
                <a:off x="6117542" y="5251462"/>
                <a:ext cx="156638" cy="100666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437" extrusionOk="0">
                    <a:moveTo>
                      <a:pt x="0" y="2169"/>
                    </a:moveTo>
                    <a:lnTo>
                      <a:pt x="455" y="2436"/>
                    </a:lnTo>
                    <a:lnTo>
                      <a:pt x="464" y="2436"/>
                    </a:lnTo>
                    <a:lnTo>
                      <a:pt x="3551" y="625"/>
                    </a:lnTo>
                    <a:cubicBezTo>
                      <a:pt x="3604" y="438"/>
                      <a:pt x="3685" y="251"/>
                      <a:pt x="3792" y="72"/>
                    </a:cubicBezTo>
                    <a:lnTo>
                      <a:pt x="3667" y="1"/>
                    </a:lnTo>
                    <a:lnTo>
                      <a:pt x="455" y="1892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3299;p67">
                <a:extLst>
                  <a:ext uri="{FF2B5EF4-FFF2-40B4-BE49-F238E27FC236}">
                    <a16:creationId xmlns:a16="http://schemas.microsoft.com/office/drawing/2014/main" id="{8F64B621-6174-02A2-D6E8-495C8539FCC2}"/>
                  </a:ext>
                </a:extLst>
              </p:cNvPr>
              <p:cNvSpPr/>
              <p:nvPr/>
            </p:nvSpPr>
            <p:spPr>
              <a:xfrm>
                <a:off x="6926054" y="4758787"/>
                <a:ext cx="190180" cy="209346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5068" extrusionOk="0">
                    <a:moveTo>
                      <a:pt x="0" y="3631"/>
                    </a:moveTo>
                    <a:lnTo>
                      <a:pt x="0" y="5068"/>
                    </a:lnTo>
                    <a:lnTo>
                      <a:pt x="161" y="4970"/>
                    </a:lnTo>
                    <a:lnTo>
                      <a:pt x="161" y="3640"/>
                    </a:lnTo>
                    <a:cubicBezTo>
                      <a:pt x="161" y="2989"/>
                      <a:pt x="625" y="2204"/>
                      <a:pt x="1178" y="1883"/>
                    </a:cubicBezTo>
                    <a:lnTo>
                      <a:pt x="3417" y="589"/>
                    </a:lnTo>
                    <a:cubicBezTo>
                      <a:pt x="3979" y="268"/>
                      <a:pt x="4434" y="527"/>
                      <a:pt x="4434" y="1169"/>
                    </a:cubicBezTo>
                    <a:lnTo>
                      <a:pt x="4434" y="2507"/>
                    </a:lnTo>
                    <a:lnTo>
                      <a:pt x="4603" y="2409"/>
                    </a:lnTo>
                    <a:lnTo>
                      <a:pt x="4603" y="973"/>
                    </a:lnTo>
                    <a:cubicBezTo>
                      <a:pt x="4603" y="277"/>
                      <a:pt x="4113" y="1"/>
                      <a:pt x="3506" y="340"/>
                    </a:cubicBezTo>
                    <a:lnTo>
                      <a:pt x="1097" y="1740"/>
                    </a:lnTo>
                    <a:cubicBezTo>
                      <a:pt x="491" y="2088"/>
                      <a:pt x="0" y="2936"/>
                      <a:pt x="0" y="3631"/>
                    </a:cubicBez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3300;p67">
                <a:extLst>
                  <a:ext uri="{FF2B5EF4-FFF2-40B4-BE49-F238E27FC236}">
                    <a16:creationId xmlns:a16="http://schemas.microsoft.com/office/drawing/2014/main" id="{D40E71B2-8B35-BF0B-6A1D-8B94CEEF3A31}"/>
                  </a:ext>
                </a:extLst>
              </p:cNvPr>
              <p:cNvSpPr/>
              <p:nvPr/>
            </p:nvSpPr>
            <p:spPr>
              <a:xfrm>
                <a:off x="6254270" y="5146458"/>
                <a:ext cx="190180" cy="209718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5077" extrusionOk="0">
                    <a:moveTo>
                      <a:pt x="0" y="3631"/>
                    </a:moveTo>
                    <a:lnTo>
                      <a:pt x="0" y="5077"/>
                    </a:lnTo>
                    <a:lnTo>
                      <a:pt x="170" y="4978"/>
                    </a:lnTo>
                    <a:lnTo>
                      <a:pt x="170" y="3640"/>
                    </a:lnTo>
                    <a:cubicBezTo>
                      <a:pt x="170" y="2998"/>
                      <a:pt x="625" y="2213"/>
                      <a:pt x="1187" y="1892"/>
                    </a:cubicBezTo>
                    <a:lnTo>
                      <a:pt x="3426" y="598"/>
                    </a:lnTo>
                    <a:cubicBezTo>
                      <a:pt x="3988" y="268"/>
                      <a:pt x="4443" y="536"/>
                      <a:pt x="4443" y="1178"/>
                    </a:cubicBezTo>
                    <a:lnTo>
                      <a:pt x="4443" y="2507"/>
                    </a:lnTo>
                    <a:lnTo>
                      <a:pt x="4603" y="2409"/>
                    </a:lnTo>
                    <a:lnTo>
                      <a:pt x="4603" y="982"/>
                    </a:lnTo>
                    <a:cubicBezTo>
                      <a:pt x="4603" y="277"/>
                      <a:pt x="4113" y="0"/>
                      <a:pt x="3506" y="348"/>
                    </a:cubicBezTo>
                    <a:lnTo>
                      <a:pt x="1097" y="1740"/>
                    </a:lnTo>
                    <a:cubicBezTo>
                      <a:pt x="491" y="2088"/>
                      <a:pt x="0" y="2935"/>
                      <a:pt x="0" y="3631"/>
                    </a:cubicBezTo>
                    <a:close/>
                  </a:path>
                </a:pathLst>
              </a:custGeom>
              <a:solidFill>
                <a:srgbClr val="D746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3301;p67">
                <a:extLst>
                  <a:ext uri="{FF2B5EF4-FFF2-40B4-BE49-F238E27FC236}">
                    <a16:creationId xmlns:a16="http://schemas.microsoft.com/office/drawing/2014/main" id="{C5C0CA84-3203-59C1-9F01-3B7FAE1C6D3F}"/>
                  </a:ext>
                </a:extLst>
              </p:cNvPr>
              <p:cNvSpPr/>
              <p:nvPr/>
            </p:nvSpPr>
            <p:spPr>
              <a:xfrm>
                <a:off x="6176116" y="5217590"/>
                <a:ext cx="46099" cy="33211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04" extrusionOk="0">
                    <a:moveTo>
                      <a:pt x="1116" y="0"/>
                    </a:moveTo>
                    <a:lnTo>
                      <a:pt x="1009" y="214"/>
                    </a:lnTo>
                    <a:lnTo>
                      <a:pt x="1" y="803"/>
                    </a:lnTo>
                    <a:lnTo>
                      <a:pt x="1" y="437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3302;p67">
                <a:extLst>
                  <a:ext uri="{FF2B5EF4-FFF2-40B4-BE49-F238E27FC236}">
                    <a16:creationId xmlns:a16="http://schemas.microsoft.com/office/drawing/2014/main" id="{DCC011A0-27FF-6C80-8493-BD7116F515E4}"/>
                  </a:ext>
                </a:extLst>
              </p:cNvPr>
              <p:cNvSpPr/>
              <p:nvPr/>
            </p:nvSpPr>
            <p:spPr>
              <a:xfrm>
                <a:off x="6176116" y="5182561"/>
                <a:ext cx="46099" cy="27304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61" extrusionOk="0">
                    <a:moveTo>
                      <a:pt x="1116" y="117"/>
                    </a:moveTo>
                    <a:lnTo>
                      <a:pt x="188" y="661"/>
                    </a:lnTo>
                    <a:lnTo>
                      <a:pt x="1" y="545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3303;p67">
                <a:extLst>
                  <a:ext uri="{FF2B5EF4-FFF2-40B4-BE49-F238E27FC236}">
                    <a16:creationId xmlns:a16="http://schemas.microsoft.com/office/drawing/2014/main" id="{9C273638-51B3-46C4-5679-9349BD117ABA}"/>
                  </a:ext>
                </a:extLst>
              </p:cNvPr>
              <p:cNvSpPr/>
              <p:nvPr/>
            </p:nvSpPr>
            <p:spPr>
              <a:xfrm>
                <a:off x="6183882" y="5187353"/>
                <a:ext cx="38333" cy="52750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277" extrusionOk="0">
                    <a:moveTo>
                      <a:pt x="928" y="1"/>
                    </a:moveTo>
                    <a:lnTo>
                      <a:pt x="928" y="741"/>
                    </a:lnTo>
                    <a:lnTo>
                      <a:pt x="0" y="1276"/>
                    </a:lnTo>
                    <a:lnTo>
                      <a:pt x="0" y="545"/>
                    </a:lnTo>
                    <a:lnTo>
                      <a:pt x="928" y="1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3304;p67">
                <a:extLst>
                  <a:ext uri="{FF2B5EF4-FFF2-40B4-BE49-F238E27FC236}">
                    <a16:creationId xmlns:a16="http://schemas.microsoft.com/office/drawing/2014/main" id="{52911D5E-5964-B28F-B161-13F31762C202}"/>
                  </a:ext>
                </a:extLst>
              </p:cNvPr>
              <p:cNvSpPr/>
              <p:nvPr/>
            </p:nvSpPr>
            <p:spPr>
              <a:xfrm>
                <a:off x="6176116" y="5205032"/>
                <a:ext cx="7807" cy="3507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849" extrusionOk="0">
                    <a:moveTo>
                      <a:pt x="188" y="117"/>
                    </a:moveTo>
                    <a:lnTo>
                      <a:pt x="188" y="848"/>
                    </a:lnTo>
                    <a:lnTo>
                      <a:pt x="1" y="74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A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3305;p67">
                <a:extLst>
                  <a:ext uri="{FF2B5EF4-FFF2-40B4-BE49-F238E27FC236}">
                    <a16:creationId xmlns:a16="http://schemas.microsoft.com/office/drawing/2014/main" id="{DA0B0504-43C9-4B3A-E5CD-68FBB6A2D91B}"/>
                  </a:ext>
                </a:extLst>
              </p:cNvPr>
              <p:cNvSpPr/>
              <p:nvPr/>
            </p:nvSpPr>
            <p:spPr>
              <a:xfrm>
                <a:off x="7168529" y="4641970"/>
                <a:ext cx="30609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598" extrusionOk="0">
                    <a:moveTo>
                      <a:pt x="0" y="438"/>
                    </a:moveTo>
                    <a:lnTo>
                      <a:pt x="0" y="1597"/>
                    </a:lnTo>
                    <a:lnTo>
                      <a:pt x="589" y="1250"/>
                    </a:lnTo>
                    <a:lnTo>
                      <a:pt x="634" y="875"/>
                    </a:lnTo>
                    <a:lnTo>
                      <a:pt x="634" y="848"/>
                    </a:lnTo>
                    <a:lnTo>
                      <a:pt x="651" y="679"/>
                    </a:lnTo>
                    <a:lnTo>
                      <a:pt x="714" y="197"/>
                    </a:lnTo>
                    <a:lnTo>
                      <a:pt x="714" y="170"/>
                    </a:lnTo>
                    <a:lnTo>
                      <a:pt x="741" y="1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3306;p67">
                <a:extLst>
                  <a:ext uri="{FF2B5EF4-FFF2-40B4-BE49-F238E27FC236}">
                    <a16:creationId xmlns:a16="http://schemas.microsoft.com/office/drawing/2014/main" id="{FECA1C06-0D54-5343-81DB-FA34EE2FFF17}"/>
                  </a:ext>
                </a:extLst>
              </p:cNvPr>
              <p:cNvSpPr/>
              <p:nvPr/>
            </p:nvSpPr>
            <p:spPr>
              <a:xfrm>
                <a:off x="7160061" y="4669976"/>
                <a:ext cx="35401" cy="68942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669" extrusionOk="0">
                    <a:moveTo>
                      <a:pt x="0" y="509"/>
                    </a:moveTo>
                    <a:lnTo>
                      <a:pt x="0" y="1669"/>
                    </a:lnTo>
                    <a:lnTo>
                      <a:pt x="705" y="1250"/>
                    </a:lnTo>
                    <a:lnTo>
                      <a:pt x="767" y="750"/>
                    </a:lnTo>
                    <a:lnTo>
                      <a:pt x="794" y="572"/>
                    </a:lnTo>
                    <a:lnTo>
                      <a:pt x="839" y="197"/>
                    </a:lnTo>
                    <a:lnTo>
                      <a:pt x="839" y="170"/>
                    </a:lnTo>
                    <a:lnTo>
                      <a:pt x="856" y="1"/>
                    </a:lnTo>
                    <a:lnTo>
                      <a:pt x="214" y="384"/>
                    </a:lnTo>
                    <a:lnTo>
                      <a:pt x="205" y="384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3307;p67">
                <a:extLst>
                  <a:ext uri="{FF2B5EF4-FFF2-40B4-BE49-F238E27FC236}">
                    <a16:creationId xmlns:a16="http://schemas.microsoft.com/office/drawing/2014/main" id="{5F7E3565-0D4C-0722-79CB-07EE324AE2CA}"/>
                  </a:ext>
                </a:extLst>
              </p:cNvPr>
              <p:cNvSpPr/>
              <p:nvPr/>
            </p:nvSpPr>
            <p:spPr>
              <a:xfrm>
                <a:off x="5776301" y="5147945"/>
                <a:ext cx="186875" cy="183529"/>
              </a:xfrm>
              <a:custGeom>
                <a:avLst/>
                <a:gdLst/>
                <a:ahLst/>
                <a:cxnLst/>
                <a:rect l="l" t="t" r="r" b="b"/>
                <a:pathLst>
                  <a:path w="4524" h="4443" extrusionOk="0">
                    <a:moveTo>
                      <a:pt x="0" y="303"/>
                    </a:moveTo>
                    <a:lnTo>
                      <a:pt x="0" y="1713"/>
                    </a:lnTo>
                    <a:cubicBezTo>
                      <a:pt x="0" y="1865"/>
                      <a:pt x="81" y="1998"/>
                      <a:pt x="206" y="2070"/>
                    </a:cubicBezTo>
                    <a:lnTo>
                      <a:pt x="4158" y="4345"/>
                    </a:lnTo>
                    <a:cubicBezTo>
                      <a:pt x="4318" y="4443"/>
                      <a:pt x="4523" y="4327"/>
                      <a:pt x="4523" y="4131"/>
                    </a:cubicBezTo>
                    <a:lnTo>
                      <a:pt x="4523" y="2730"/>
                    </a:lnTo>
                    <a:cubicBezTo>
                      <a:pt x="4523" y="2578"/>
                      <a:pt x="4443" y="2445"/>
                      <a:pt x="4318" y="2373"/>
                    </a:cubicBezTo>
                    <a:lnTo>
                      <a:pt x="366" y="89"/>
                    </a:lnTo>
                    <a:cubicBezTo>
                      <a:pt x="206" y="0"/>
                      <a:pt x="0" y="116"/>
                      <a:pt x="0" y="30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Google Shape;1225;p43">
            <a:extLst>
              <a:ext uri="{FF2B5EF4-FFF2-40B4-BE49-F238E27FC236}">
                <a16:creationId xmlns:a16="http://schemas.microsoft.com/office/drawing/2014/main" id="{C1A80DA8-24FC-D771-CAF1-77159EDC2CC9}"/>
              </a:ext>
            </a:extLst>
          </p:cNvPr>
          <p:cNvSpPr txBox="1">
            <a:spLocks/>
          </p:cNvSpPr>
          <p:nvPr/>
        </p:nvSpPr>
        <p:spPr>
          <a:xfrm>
            <a:off x="1793684" y="1037355"/>
            <a:ext cx="5554881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8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2000"/>
              <a:t>Gate3 parking lot videos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55BEFE-2497-3365-5800-6EEE41AAFEC8}"/>
              </a:ext>
            </a:extLst>
          </p:cNvPr>
          <p:cNvSpPr txBox="1"/>
          <p:nvPr/>
        </p:nvSpPr>
        <p:spPr>
          <a:xfrm>
            <a:off x="1223613" y="3811981"/>
            <a:ext cx="3013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374151"/>
                </a:solidFill>
                <a:latin typeface="Hammersmith One" panose="02010703030501060504" pitchFamily="2" charset="77"/>
              </a:rPr>
              <a:t>- 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However, it had no problem detecting cars from a front-view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FC0713C-1AA0-3B13-386B-B96A87C5A96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038" t="33207" b="-24582"/>
          <a:stretch/>
        </p:blipFill>
        <p:spPr>
          <a:xfrm>
            <a:off x="4361456" y="3435466"/>
            <a:ext cx="3409447" cy="181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04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0">
          <a:extLst>
            <a:ext uri="{FF2B5EF4-FFF2-40B4-BE49-F238E27FC236}">
              <a16:creationId xmlns:a16="http://schemas.microsoft.com/office/drawing/2014/main" id="{FA5FA6CB-D13B-D873-34F5-64CDBBF5E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01;p42">
            <a:extLst>
              <a:ext uri="{FF2B5EF4-FFF2-40B4-BE49-F238E27FC236}">
                <a16:creationId xmlns:a16="http://schemas.microsoft.com/office/drawing/2014/main" id="{0936A5D4-EA37-49EB-02D9-975049C3CAF2}"/>
              </a:ext>
            </a:extLst>
          </p:cNvPr>
          <p:cNvSpPr/>
          <p:nvPr/>
        </p:nvSpPr>
        <p:spPr>
          <a:xfrm>
            <a:off x="718492" y="994781"/>
            <a:ext cx="7705267" cy="402086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en-US" dirty="0">
              <a:solidFill>
                <a:srgbClr val="172A59"/>
              </a:solidFill>
              <a:latin typeface="Hammersmith One" panose="02010703030501060504" pitchFamily="2" charset="77"/>
            </a:endParaRPr>
          </a:p>
        </p:txBody>
      </p:sp>
      <p:sp>
        <p:nvSpPr>
          <p:cNvPr id="1816" name="Google Shape;1816;p52">
            <a:extLst>
              <a:ext uri="{FF2B5EF4-FFF2-40B4-BE49-F238E27FC236}">
                <a16:creationId xmlns:a16="http://schemas.microsoft.com/office/drawing/2014/main" id="{0F7CD7CA-35BA-2D6C-888D-0493808438A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13250" y="266240"/>
            <a:ext cx="7717500" cy="5088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Preliminary Results </a:t>
            </a:r>
            <a:endParaRPr/>
          </a:p>
        </p:txBody>
      </p:sp>
      <p:sp>
        <p:nvSpPr>
          <p:cNvPr id="1839" name="Google Shape;1839;p52">
            <a:extLst>
              <a:ext uri="{FF2B5EF4-FFF2-40B4-BE49-F238E27FC236}">
                <a16:creationId xmlns:a16="http://schemas.microsoft.com/office/drawing/2014/main" id="{11B3B060-00E5-1501-E1DC-927BB964D216}"/>
              </a:ext>
            </a:extLst>
          </p:cNvPr>
          <p:cNvSpPr/>
          <p:nvPr/>
        </p:nvSpPr>
        <p:spPr>
          <a:xfrm rot="5400000">
            <a:off x="7962591" y="476398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0" name="Google Shape;1840;p52">
            <a:extLst>
              <a:ext uri="{FF2B5EF4-FFF2-40B4-BE49-F238E27FC236}">
                <a16:creationId xmlns:a16="http://schemas.microsoft.com/office/drawing/2014/main" id="{A49C3C04-EA11-BB84-4F32-1A172343E66B}"/>
              </a:ext>
            </a:extLst>
          </p:cNvPr>
          <p:cNvSpPr/>
          <p:nvPr/>
        </p:nvSpPr>
        <p:spPr>
          <a:xfrm rot="-5400000" flipH="1">
            <a:off x="723591" y="54164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3" name="Google Shape;1225;p43">
            <a:extLst>
              <a:ext uri="{FF2B5EF4-FFF2-40B4-BE49-F238E27FC236}">
                <a16:creationId xmlns:a16="http://schemas.microsoft.com/office/drawing/2014/main" id="{D1821F17-8A37-8D38-D31B-510C9257E41F}"/>
              </a:ext>
            </a:extLst>
          </p:cNvPr>
          <p:cNvSpPr txBox="1">
            <a:spLocks/>
          </p:cNvSpPr>
          <p:nvPr/>
        </p:nvSpPr>
        <p:spPr>
          <a:xfrm>
            <a:off x="1718687" y="110215"/>
            <a:ext cx="3428737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endParaRPr lang="en-US" sz="2000"/>
          </a:p>
        </p:txBody>
      </p:sp>
      <p:grpSp>
        <p:nvGrpSpPr>
          <p:cNvPr id="2024" name="Google Shape;2952;p67">
            <a:extLst>
              <a:ext uri="{FF2B5EF4-FFF2-40B4-BE49-F238E27FC236}">
                <a16:creationId xmlns:a16="http://schemas.microsoft.com/office/drawing/2014/main" id="{C33D0787-FE20-6A29-40E2-E7B385CDA566}"/>
              </a:ext>
            </a:extLst>
          </p:cNvPr>
          <p:cNvGrpSpPr/>
          <p:nvPr/>
        </p:nvGrpSpPr>
        <p:grpSpPr>
          <a:xfrm>
            <a:off x="-3142603" y="-2241213"/>
            <a:ext cx="5391062" cy="3363987"/>
            <a:chOff x="-1802444" y="-940937"/>
            <a:chExt cx="5391062" cy="3363987"/>
          </a:xfrm>
        </p:grpSpPr>
        <p:sp>
          <p:nvSpPr>
            <p:cNvPr id="1811" name="Google Shape;2953;p67">
              <a:extLst>
                <a:ext uri="{FF2B5EF4-FFF2-40B4-BE49-F238E27FC236}">
                  <a16:creationId xmlns:a16="http://schemas.microsoft.com/office/drawing/2014/main" id="{B6919BCA-F7C5-5D46-2AE5-A1602C91EC1D}"/>
                </a:ext>
              </a:extLst>
            </p:cNvPr>
            <p:cNvSpPr/>
            <p:nvPr/>
          </p:nvSpPr>
          <p:spPr>
            <a:xfrm rot="10800000" flipH="1">
              <a:off x="-1802444" y="-830700"/>
              <a:ext cx="5391062" cy="3253750"/>
            </a:xfrm>
            <a:custGeom>
              <a:avLst/>
              <a:gdLst/>
              <a:ahLst/>
              <a:cxnLst/>
              <a:rect l="l" t="t" r="r" b="b"/>
              <a:pathLst>
                <a:path w="65151" h="37398" extrusionOk="0">
                  <a:moveTo>
                    <a:pt x="32928" y="28369"/>
                  </a:moveTo>
                  <a:lnTo>
                    <a:pt x="65151" y="9965"/>
                  </a:lnTo>
                  <a:lnTo>
                    <a:pt x="48326" y="1"/>
                  </a:lnTo>
                  <a:lnTo>
                    <a:pt x="16112" y="18405"/>
                  </a:lnTo>
                  <a:lnTo>
                    <a:pt x="16567" y="18681"/>
                  </a:lnTo>
                  <a:lnTo>
                    <a:pt x="5594" y="24953"/>
                  </a:lnTo>
                  <a:lnTo>
                    <a:pt x="6905" y="25729"/>
                  </a:lnTo>
                  <a:lnTo>
                    <a:pt x="2918" y="27647"/>
                  </a:lnTo>
                  <a:cubicBezTo>
                    <a:pt x="1035" y="28548"/>
                    <a:pt x="0" y="30439"/>
                    <a:pt x="830" y="30903"/>
                  </a:cubicBezTo>
                  <a:lnTo>
                    <a:pt x="10706" y="36478"/>
                  </a:lnTo>
                  <a:cubicBezTo>
                    <a:pt x="12329" y="37397"/>
                    <a:pt x="14667" y="36907"/>
                    <a:pt x="16290" y="35988"/>
                  </a:cubicBezTo>
                  <a:lnTo>
                    <a:pt x="27183" y="29806"/>
                  </a:lnTo>
                  <a:cubicBezTo>
                    <a:pt x="27388" y="29690"/>
                    <a:pt x="27513" y="29484"/>
                    <a:pt x="27513" y="29244"/>
                  </a:cubicBezTo>
                  <a:cubicBezTo>
                    <a:pt x="27513" y="28994"/>
                    <a:pt x="27397" y="28789"/>
                    <a:pt x="27192" y="28664"/>
                  </a:cubicBezTo>
                  <a:lnTo>
                    <a:pt x="26202" y="28075"/>
                  </a:lnTo>
                  <a:lnTo>
                    <a:pt x="29369" y="26264"/>
                  </a:ln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2" name="Google Shape;2954;p67">
              <a:extLst>
                <a:ext uri="{FF2B5EF4-FFF2-40B4-BE49-F238E27FC236}">
                  <a16:creationId xmlns:a16="http://schemas.microsoft.com/office/drawing/2014/main" id="{13E1287D-76BD-79BC-744F-857639DC32B7}"/>
                </a:ext>
              </a:extLst>
            </p:cNvPr>
            <p:cNvGrpSpPr/>
            <p:nvPr/>
          </p:nvGrpSpPr>
          <p:grpSpPr>
            <a:xfrm flipH="1">
              <a:off x="-995729" y="-940937"/>
              <a:ext cx="4306951" cy="3157355"/>
              <a:chOff x="10135311" y="2343816"/>
              <a:chExt cx="1692575" cy="1240795"/>
            </a:xfrm>
          </p:grpSpPr>
          <p:sp>
            <p:nvSpPr>
              <p:cNvPr id="1814" name="Google Shape;2955;p67">
                <a:extLst>
                  <a:ext uri="{FF2B5EF4-FFF2-40B4-BE49-F238E27FC236}">
                    <a16:creationId xmlns:a16="http://schemas.microsoft.com/office/drawing/2014/main" id="{9F31A769-35BB-FD4E-0F97-A7F06F6D7231}"/>
                  </a:ext>
                </a:extLst>
              </p:cNvPr>
              <p:cNvSpPr/>
              <p:nvPr/>
            </p:nvSpPr>
            <p:spPr>
              <a:xfrm>
                <a:off x="10152619" y="3222344"/>
                <a:ext cx="43166" cy="80343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945" extrusionOk="0">
                    <a:moveTo>
                      <a:pt x="0" y="598"/>
                    </a:moveTo>
                    <a:lnTo>
                      <a:pt x="1044" y="0"/>
                    </a:lnTo>
                    <a:lnTo>
                      <a:pt x="1044" y="1097"/>
                    </a:lnTo>
                    <a:lnTo>
                      <a:pt x="0" y="194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2956;p67">
                <a:extLst>
                  <a:ext uri="{FF2B5EF4-FFF2-40B4-BE49-F238E27FC236}">
                    <a16:creationId xmlns:a16="http://schemas.microsoft.com/office/drawing/2014/main" id="{6E399065-9B99-9F6F-CBEC-952AE75E43B5}"/>
                  </a:ext>
                </a:extLst>
              </p:cNvPr>
              <p:cNvSpPr/>
              <p:nvPr/>
            </p:nvSpPr>
            <p:spPr>
              <a:xfrm>
                <a:off x="10135311" y="3236719"/>
                <a:ext cx="17349" cy="65968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597" extrusionOk="0">
                    <a:moveTo>
                      <a:pt x="419" y="1597"/>
                    </a:moveTo>
                    <a:lnTo>
                      <a:pt x="0" y="1356"/>
                    </a:lnTo>
                    <a:lnTo>
                      <a:pt x="0" y="0"/>
                    </a:lnTo>
                    <a:lnTo>
                      <a:pt x="419" y="25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2957;p67">
                <a:extLst>
                  <a:ext uri="{FF2B5EF4-FFF2-40B4-BE49-F238E27FC236}">
                    <a16:creationId xmlns:a16="http://schemas.microsoft.com/office/drawing/2014/main" id="{22A03449-A2A7-4BF9-930A-34B406FAE263}"/>
                  </a:ext>
                </a:extLst>
              </p:cNvPr>
              <p:cNvSpPr/>
              <p:nvPr/>
            </p:nvSpPr>
            <p:spPr>
              <a:xfrm>
                <a:off x="10135311" y="3212017"/>
                <a:ext cx="60474" cy="35029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848" extrusionOk="0">
                    <a:moveTo>
                      <a:pt x="1463" y="250"/>
                    </a:moveTo>
                    <a:lnTo>
                      <a:pt x="1044" y="0"/>
                    </a:lnTo>
                    <a:lnTo>
                      <a:pt x="0" y="598"/>
                    </a:lnTo>
                    <a:lnTo>
                      <a:pt x="419" y="848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2958;p67">
                <a:extLst>
                  <a:ext uri="{FF2B5EF4-FFF2-40B4-BE49-F238E27FC236}">
                    <a16:creationId xmlns:a16="http://schemas.microsoft.com/office/drawing/2014/main" id="{63BA2044-A618-4D5C-A7CF-1357F349CA5A}"/>
                  </a:ext>
                </a:extLst>
              </p:cNvPr>
              <p:cNvSpPr/>
              <p:nvPr/>
            </p:nvSpPr>
            <p:spPr>
              <a:xfrm>
                <a:off x="11488834" y="2560845"/>
                <a:ext cx="309187" cy="210090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5086" extrusionOk="0">
                    <a:moveTo>
                      <a:pt x="7485" y="4283"/>
                    </a:moveTo>
                    <a:lnTo>
                      <a:pt x="0" y="1"/>
                    </a:lnTo>
                    <a:lnTo>
                      <a:pt x="0" y="795"/>
                    </a:lnTo>
                    <a:lnTo>
                      <a:pt x="7485" y="5086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2959;p67">
                <a:extLst>
                  <a:ext uri="{FF2B5EF4-FFF2-40B4-BE49-F238E27FC236}">
                    <a16:creationId xmlns:a16="http://schemas.microsoft.com/office/drawing/2014/main" id="{A645E324-A224-2849-E3A7-21E20ACDC041}"/>
                  </a:ext>
                </a:extLst>
              </p:cNvPr>
              <p:cNvSpPr/>
              <p:nvPr/>
            </p:nvSpPr>
            <p:spPr>
              <a:xfrm>
                <a:off x="11797980" y="2730371"/>
                <a:ext cx="12599" cy="40564"/>
              </a:xfrm>
              <a:custGeom>
                <a:avLst/>
                <a:gdLst/>
                <a:ahLst/>
                <a:cxnLst/>
                <a:rect l="l" t="t" r="r" b="b"/>
                <a:pathLst>
                  <a:path w="305" h="982" extrusionOk="0">
                    <a:moveTo>
                      <a:pt x="1" y="982"/>
                    </a:moveTo>
                    <a:lnTo>
                      <a:pt x="304" y="804"/>
                    </a:lnTo>
                    <a:lnTo>
                      <a:pt x="304" y="1"/>
                    </a:lnTo>
                    <a:lnTo>
                      <a:pt x="1" y="179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2960;p67">
                <a:extLst>
                  <a:ext uri="{FF2B5EF4-FFF2-40B4-BE49-F238E27FC236}">
                    <a16:creationId xmlns:a16="http://schemas.microsoft.com/office/drawing/2014/main" id="{67315FEA-40F9-60C9-5DDA-080C5E59A3EF}"/>
                  </a:ext>
                </a:extLst>
              </p:cNvPr>
              <p:cNvSpPr/>
              <p:nvPr/>
            </p:nvSpPr>
            <p:spPr>
              <a:xfrm>
                <a:off x="11488834" y="2553493"/>
                <a:ext cx="321744" cy="184314"/>
              </a:xfrm>
              <a:custGeom>
                <a:avLst/>
                <a:gdLst/>
                <a:ahLst/>
                <a:cxnLst/>
                <a:rect l="l" t="t" r="r" b="b"/>
                <a:pathLst>
                  <a:path w="7789" h="4462" extrusionOk="0">
                    <a:moveTo>
                      <a:pt x="0" y="179"/>
                    </a:moveTo>
                    <a:lnTo>
                      <a:pt x="303" y="1"/>
                    </a:lnTo>
                    <a:lnTo>
                      <a:pt x="7788" y="4283"/>
                    </a:lnTo>
                    <a:lnTo>
                      <a:pt x="7485" y="44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2961;p67">
                <a:extLst>
                  <a:ext uri="{FF2B5EF4-FFF2-40B4-BE49-F238E27FC236}">
                    <a16:creationId xmlns:a16="http://schemas.microsoft.com/office/drawing/2014/main" id="{7F48FF38-3BB1-6F53-E69A-B55FF3AB1C4F}"/>
                  </a:ext>
                </a:extLst>
              </p:cNvPr>
              <p:cNvSpPr/>
              <p:nvPr/>
            </p:nvSpPr>
            <p:spPr>
              <a:xfrm>
                <a:off x="10556854" y="2807038"/>
                <a:ext cx="78154" cy="99138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2400" extrusionOk="0">
                    <a:moveTo>
                      <a:pt x="1714" y="2400"/>
                    </a:moveTo>
                    <a:lnTo>
                      <a:pt x="1892" y="2114"/>
                    </a:lnTo>
                    <a:lnTo>
                      <a:pt x="813" y="1436"/>
                    </a:lnTo>
                    <a:cubicBezTo>
                      <a:pt x="518" y="1258"/>
                      <a:pt x="340" y="937"/>
                      <a:pt x="340" y="589"/>
                    </a:cubicBezTo>
                    <a:lnTo>
                      <a:pt x="340" y="0"/>
                    </a:lnTo>
                    <a:lnTo>
                      <a:pt x="1" y="0"/>
                    </a:lnTo>
                    <a:lnTo>
                      <a:pt x="1" y="589"/>
                    </a:lnTo>
                    <a:cubicBezTo>
                      <a:pt x="1" y="1053"/>
                      <a:pt x="242" y="1481"/>
                      <a:pt x="634" y="1731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2962;p67">
                <a:extLst>
                  <a:ext uri="{FF2B5EF4-FFF2-40B4-BE49-F238E27FC236}">
                    <a16:creationId xmlns:a16="http://schemas.microsoft.com/office/drawing/2014/main" id="{9074F82D-4AF4-393E-A5E2-878899E4221D}"/>
                  </a:ext>
                </a:extLst>
              </p:cNvPr>
              <p:cNvSpPr/>
              <p:nvPr/>
            </p:nvSpPr>
            <p:spPr>
              <a:xfrm>
                <a:off x="10531450" y="2758378"/>
                <a:ext cx="77038" cy="7154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1732" extrusionOk="0">
                    <a:moveTo>
                      <a:pt x="232" y="893"/>
                    </a:moveTo>
                    <a:cubicBezTo>
                      <a:pt x="232" y="893"/>
                      <a:pt x="232" y="893"/>
                      <a:pt x="241" y="902"/>
                    </a:cubicBezTo>
                    <a:cubicBezTo>
                      <a:pt x="419" y="1000"/>
                      <a:pt x="598" y="1107"/>
                      <a:pt x="776" y="1214"/>
                    </a:cubicBezTo>
                    <a:cubicBezTo>
                      <a:pt x="883" y="1267"/>
                      <a:pt x="999" y="1330"/>
                      <a:pt x="1097" y="1392"/>
                    </a:cubicBezTo>
                    <a:cubicBezTo>
                      <a:pt x="1124" y="1410"/>
                      <a:pt x="1151" y="1437"/>
                      <a:pt x="1178" y="1464"/>
                    </a:cubicBezTo>
                    <a:cubicBezTo>
                      <a:pt x="1196" y="1482"/>
                      <a:pt x="1196" y="1508"/>
                      <a:pt x="1213" y="1526"/>
                    </a:cubicBezTo>
                    <a:cubicBezTo>
                      <a:pt x="1249" y="1580"/>
                      <a:pt x="1320" y="1624"/>
                      <a:pt x="1374" y="1651"/>
                    </a:cubicBezTo>
                    <a:cubicBezTo>
                      <a:pt x="1588" y="1731"/>
                      <a:pt x="1767" y="1526"/>
                      <a:pt x="1811" y="1339"/>
                    </a:cubicBezTo>
                    <a:cubicBezTo>
                      <a:pt x="1865" y="1089"/>
                      <a:pt x="1775" y="804"/>
                      <a:pt x="1588" y="634"/>
                    </a:cubicBezTo>
                    <a:cubicBezTo>
                      <a:pt x="1410" y="482"/>
                      <a:pt x="1213" y="366"/>
                      <a:pt x="1008" y="250"/>
                    </a:cubicBezTo>
                    <a:cubicBezTo>
                      <a:pt x="794" y="134"/>
                      <a:pt x="562" y="1"/>
                      <a:pt x="312" y="72"/>
                    </a:cubicBezTo>
                    <a:cubicBezTo>
                      <a:pt x="196" y="108"/>
                      <a:pt x="89" y="188"/>
                      <a:pt x="27" y="295"/>
                    </a:cubicBezTo>
                    <a:cubicBezTo>
                      <a:pt x="0" y="357"/>
                      <a:pt x="9" y="384"/>
                      <a:pt x="36" y="447"/>
                    </a:cubicBezTo>
                    <a:cubicBezTo>
                      <a:pt x="54" y="500"/>
                      <a:pt x="80" y="554"/>
                      <a:pt x="89" y="616"/>
                    </a:cubicBezTo>
                    <a:cubicBezTo>
                      <a:pt x="98" y="670"/>
                      <a:pt x="80" y="705"/>
                      <a:pt x="107" y="759"/>
                    </a:cubicBezTo>
                    <a:cubicBezTo>
                      <a:pt x="134" y="812"/>
                      <a:pt x="179" y="866"/>
                      <a:pt x="232" y="893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2963;p67">
                <a:extLst>
                  <a:ext uri="{FF2B5EF4-FFF2-40B4-BE49-F238E27FC236}">
                    <a16:creationId xmlns:a16="http://schemas.microsoft.com/office/drawing/2014/main" id="{9923836C-0F2D-A447-F272-732CA8DD4861}"/>
                  </a:ext>
                </a:extLst>
              </p:cNvPr>
              <p:cNvSpPr/>
              <p:nvPr/>
            </p:nvSpPr>
            <p:spPr>
              <a:xfrm>
                <a:off x="10527733" y="2758378"/>
                <a:ext cx="72660" cy="75964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839" extrusionOk="0">
                    <a:moveTo>
                      <a:pt x="188" y="991"/>
                    </a:moveTo>
                    <a:cubicBezTo>
                      <a:pt x="269" y="1053"/>
                      <a:pt x="349" y="1107"/>
                      <a:pt x="438" y="1151"/>
                    </a:cubicBezTo>
                    <a:cubicBezTo>
                      <a:pt x="599" y="1241"/>
                      <a:pt x="750" y="1330"/>
                      <a:pt x="902" y="1428"/>
                    </a:cubicBezTo>
                    <a:cubicBezTo>
                      <a:pt x="1098" y="1535"/>
                      <a:pt x="1482" y="1838"/>
                      <a:pt x="1669" y="1580"/>
                    </a:cubicBezTo>
                    <a:cubicBezTo>
                      <a:pt x="1758" y="1446"/>
                      <a:pt x="1749" y="1250"/>
                      <a:pt x="1714" y="1098"/>
                    </a:cubicBezTo>
                    <a:cubicBezTo>
                      <a:pt x="1669" y="973"/>
                      <a:pt x="1589" y="857"/>
                      <a:pt x="1500" y="750"/>
                    </a:cubicBezTo>
                    <a:cubicBezTo>
                      <a:pt x="1428" y="670"/>
                      <a:pt x="1303" y="625"/>
                      <a:pt x="1205" y="572"/>
                    </a:cubicBezTo>
                    <a:cubicBezTo>
                      <a:pt x="1089" y="500"/>
                      <a:pt x="973" y="429"/>
                      <a:pt x="848" y="366"/>
                    </a:cubicBezTo>
                    <a:cubicBezTo>
                      <a:pt x="643" y="242"/>
                      <a:pt x="385" y="1"/>
                      <a:pt x="144" y="179"/>
                    </a:cubicBezTo>
                    <a:cubicBezTo>
                      <a:pt x="46" y="259"/>
                      <a:pt x="19" y="384"/>
                      <a:pt x="19" y="500"/>
                    </a:cubicBezTo>
                    <a:cubicBezTo>
                      <a:pt x="10" y="625"/>
                      <a:pt x="1" y="777"/>
                      <a:pt x="81" y="884"/>
                    </a:cubicBezTo>
                    <a:cubicBezTo>
                      <a:pt x="117" y="920"/>
                      <a:pt x="153" y="964"/>
                      <a:pt x="188" y="99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2964;p67">
                <a:extLst>
                  <a:ext uri="{FF2B5EF4-FFF2-40B4-BE49-F238E27FC236}">
                    <a16:creationId xmlns:a16="http://schemas.microsoft.com/office/drawing/2014/main" id="{635B7CB4-819B-79FF-8421-6A7D4ED1D7D1}"/>
                  </a:ext>
                </a:extLst>
              </p:cNvPr>
              <p:cNvSpPr/>
              <p:nvPr/>
            </p:nvSpPr>
            <p:spPr>
              <a:xfrm>
                <a:off x="10169927" y="2343816"/>
                <a:ext cx="1236003" cy="972544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23544" extrusionOk="0">
                    <a:moveTo>
                      <a:pt x="9983" y="12427"/>
                    </a:moveTo>
                    <a:lnTo>
                      <a:pt x="11562" y="8083"/>
                    </a:lnTo>
                    <a:lnTo>
                      <a:pt x="24855" y="1"/>
                    </a:lnTo>
                    <a:lnTo>
                      <a:pt x="25898" y="2820"/>
                    </a:lnTo>
                    <a:lnTo>
                      <a:pt x="29922" y="1963"/>
                    </a:lnTo>
                    <a:lnTo>
                      <a:pt x="29922" y="5987"/>
                    </a:lnTo>
                    <a:lnTo>
                      <a:pt x="26853" y="7762"/>
                    </a:lnTo>
                    <a:lnTo>
                      <a:pt x="26853" y="7271"/>
                    </a:lnTo>
                    <a:cubicBezTo>
                      <a:pt x="26853" y="6557"/>
                      <a:pt x="26353" y="6272"/>
                      <a:pt x="25738" y="6629"/>
                    </a:cubicBezTo>
                    <a:lnTo>
                      <a:pt x="24881" y="7128"/>
                    </a:lnTo>
                    <a:cubicBezTo>
                      <a:pt x="24266" y="7485"/>
                      <a:pt x="19930" y="10964"/>
                      <a:pt x="19930" y="11669"/>
                    </a:cubicBezTo>
                    <a:lnTo>
                      <a:pt x="19930" y="12160"/>
                    </a:lnTo>
                    <a:lnTo>
                      <a:pt x="9314" y="18289"/>
                    </a:lnTo>
                    <a:lnTo>
                      <a:pt x="9314" y="17798"/>
                    </a:lnTo>
                    <a:cubicBezTo>
                      <a:pt x="9314" y="17084"/>
                      <a:pt x="8815" y="16808"/>
                      <a:pt x="8199" y="17156"/>
                    </a:cubicBezTo>
                    <a:lnTo>
                      <a:pt x="3837" y="19555"/>
                    </a:lnTo>
                    <a:cubicBezTo>
                      <a:pt x="3221" y="19912"/>
                      <a:pt x="2722" y="20769"/>
                      <a:pt x="2722" y="21473"/>
                    </a:cubicBezTo>
                    <a:lnTo>
                      <a:pt x="2722" y="21973"/>
                    </a:lnTo>
                    <a:lnTo>
                      <a:pt x="1" y="23543"/>
                    </a:lnTo>
                    <a:lnTo>
                      <a:pt x="1" y="194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2965;p67">
                <a:extLst>
                  <a:ext uri="{FF2B5EF4-FFF2-40B4-BE49-F238E27FC236}">
                    <a16:creationId xmlns:a16="http://schemas.microsoft.com/office/drawing/2014/main" id="{7B4752FB-5C18-F0A4-13B1-34696F73709F}"/>
                  </a:ext>
                </a:extLst>
              </p:cNvPr>
              <p:cNvSpPr/>
              <p:nvPr/>
            </p:nvSpPr>
            <p:spPr>
              <a:xfrm>
                <a:off x="11239709" y="2424902"/>
                <a:ext cx="558312" cy="258709"/>
              </a:xfrm>
              <a:custGeom>
                <a:avLst/>
                <a:gdLst/>
                <a:ahLst/>
                <a:cxnLst/>
                <a:rect l="l" t="t" r="r" b="b"/>
                <a:pathLst>
                  <a:path w="13516" h="6263" extrusionOk="0">
                    <a:moveTo>
                      <a:pt x="13516" y="5406"/>
                    </a:moveTo>
                    <a:lnTo>
                      <a:pt x="4024" y="0"/>
                    </a:lnTo>
                    <a:lnTo>
                      <a:pt x="0" y="857"/>
                    </a:lnTo>
                    <a:lnTo>
                      <a:pt x="9501" y="6263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2966;p67">
                <a:extLst>
                  <a:ext uri="{FF2B5EF4-FFF2-40B4-BE49-F238E27FC236}">
                    <a16:creationId xmlns:a16="http://schemas.microsoft.com/office/drawing/2014/main" id="{0367AFB3-6E73-4FE2-4D25-5FC98ED90EA9}"/>
                  </a:ext>
                </a:extLst>
              </p:cNvPr>
              <p:cNvSpPr/>
              <p:nvPr/>
            </p:nvSpPr>
            <p:spPr>
              <a:xfrm>
                <a:off x="10582300" y="2677663"/>
                <a:ext cx="457357" cy="402459"/>
              </a:xfrm>
              <a:custGeom>
                <a:avLst/>
                <a:gdLst/>
                <a:ahLst/>
                <a:cxnLst/>
                <a:rect l="l" t="t" r="r" b="b"/>
                <a:pathLst>
                  <a:path w="11072" h="9743" extrusionOk="0">
                    <a:moveTo>
                      <a:pt x="11071" y="5398"/>
                    </a:moveTo>
                    <a:lnTo>
                      <a:pt x="1579" y="1"/>
                    </a:lnTo>
                    <a:lnTo>
                      <a:pt x="0" y="4345"/>
                    </a:lnTo>
                    <a:lnTo>
                      <a:pt x="9492" y="9743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2967;p67">
                <a:extLst>
                  <a:ext uri="{FF2B5EF4-FFF2-40B4-BE49-F238E27FC236}">
                    <a16:creationId xmlns:a16="http://schemas.microsoft.com/office/drawing/2014/main" id="{29FC9089-1084-29E5-1EF9-C105AC818BF7}"/>
                  </a:ext>
                </a:extLst>
              </p:cNvPr>
              <p:cNvSpPr/>
              <p:nvPr/>
            </p:nvSpPr>
            <p:spPr>
              <a:xfrm>
                <a:off x="10672597" y="2702862"/>
                <a:ext cx="423071" cy="361936"/>
              </a:xfrm>
              <a:custGeom>
                <a:avLst/>
                <a:gdLst/>
                <a:ahLst/>
                <a:cxnLst/>
                <a:rect l="l" t="t" r="r" b="b"/>
                <a:pathLst>
                  <a:path w="10242" h="8762" extrusionOk="0">
                    <a:moveTo>
                      <a:pt x="10242" y="5068"/>
                    </a:moveTo>
                    <a:lnTo>
                      <a:pt x="1348" y="1"/>
                    </a:lnTo>
                    <a:lnTo>
                      <a:pt x="1" y="3703"/>
                    </a:lnTo>
                    <a:lnTo>
                      <a:pt x="8904" y="87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2968;p67">
                <a:extLst>
                  <a:ext uri="{FF2B5EF4-FFF2-40B4-BE49-F238E27FC236}">
                    <a16:creationId xmlns:a16="http://schemas.microsoft.com/office/drawing/2014/main" id="{1D909C06-3F89-C420-FA50-B0EFDBAF4A08}"/>
                  </a:ext>
                </a:extLst>
              </p:cNvPr>
              <p:cNvSpPr/>
              <p:nvPr/>
            </p:nvSpPr>
            <p:spPr>
              <a:xfrm>
                <a:off x="10608076" y="2708272"/>
                <a:ext cx="405764" cy="341283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8262" extrusionOk="0">
                    <a:moveTo>
                      <a:pt x="1" y="3373"/>
                    </a:moveTo>
                    <a:lnTo>
                      <a:pt x="8592" y="8261"/>
                    </a:lnTo>
                    <a:lnTo>
                      <a:pt x="9823" y="4889"/>
                    </a:lnTo>
                    <a:lnTo>
                      <a:pt x="3533" y="1312"/>
                    </a:lnTo>
                    <a:lnTo>
                      <a:pt x="1223" y="0"/>
                    </a:lnTo>
                    <a:lnTo>
                      <a:pt x="10" y="33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2969;p67">
                <a:extLst>
                  <a:ext uri="{FF2B5EF4-FFF2-40B4-BE49-F238E27FC236}">
                    <a16:creationId xmlns:a16="http://schemas.microsoft.com/office/drawing/2014/main" id="{20345A55-7C3E-780A-C44B-C8CC93BF62C1}"/>
                  </a:ext>
                </a:extLst>
              </p:cNvPr>
              <p:cNvSpPr/>
              <p:nvPr/>
            </p:nvSpPr>
            <p:spPr>
              <a:xfrm>
                <a:off x="11509075" y="2815506"/>
                <a:ext cx="190180" cy="102856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2490" extrusionOk="0">
                    <a:moveTo>
                      <a:pt x="4113" y="2489"/>
                    </a:moveTo>
                    <a:lnTo>
                      <a:pt x="1" y="0"/>
                    </a:lnTo>
                    <a:lnTo>
                      <a:pt x="3962" y="375"/>
                    </a:lnTo>
                    <a:lnTo>
                      <a:pt x="4604" y="1758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2970;p67">
                <a:extLst>
                  <a:ext uri="{FF2B5EF4-FFF2-40B4-BE49-F238E27FC236}">
                    <a16:creationId xmlns:a16="http://schemas.microsoft.com/office/drawing/2014/main" id="{1EB945FA-AD7C-AECF-6A29-C173B2D6A35C}"/>
                  </a:ext>
                </a:extLst>
              </p:cNvPr>
              <p:cNvSpPr/>
              <p:nvPr/>
            </p:nvSpPr>
            <p:spPr>
              <a:xfrm>
                <a:off x="11482184" y="2830253"/>
                <a:ext cx="175805" cy="211907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5130" extrusionOk="0">
                    <a:moveTo>
                      <a:pt x="0" y="3310"/>
                    </a:moveTo>
                    <a:cubicBezTo>
                      <a:pt x="0" y="2204"/>
                      <a:pt x="777" y="857"/>
                      <a:pt x="1740" y="304"/>
                    </a:cubicBezTo>
                    <a:cubicBezTo>
                      <a:pt x="2222" y="27"/>
                      <a:pt x="2659" y="0"/>
                      <a:pt x="2971" y="170"/>
                    </a:cubicBezTo>
                    <a:lnTo>
                      <a:pt x="2971" y="170"/>
                    </a:lnTo>
                    <a:lnTo>
                      <a:pt x="2971" y="179"/>
                    </a:lnTo>
                    <a:cubicBezTo>
                      <a:pt x="2971" y="179"/>
                      <a:pt x="2971" y="179"/>
                      <a:pt x="2971" y="179"/>
                    </a:cubicBezTo>
                    <a:lnTo>
                      <a:pt x="4256" y="910"/>
                    </a:lnTo>
                    <a:lnTo>
                      <a:pt x="1740" y="5130"/>
                    </a:lnTo>
                    <a:lnTo>
                      <a:pt x="509" y="4434"/>
                    </a:lnTo>
                    <a:cubicBezTo>
                      <a:pt x="509" y="4425"/>
                      <a:pt x="509" y="4425"/>
                      <a:pt x="509" y="4425"/>
                    </a:cubicBezTo>
                    <a:lnTo>
                      <a:pt x="500" y="4425"/>
                    </a:lnTo>
                    <a:lnTo>
                      <a:pt x="500" y="4425"/>
                    </a:lnTo>
                    <a:cubicBezTo>
                      <a:pt x="188" y="4247"/>
                      <a:pt x="0" y="3854"/>
                      <a:pt x="0" y="331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2971;p67">
                <a:extLst>
                  <a:ext uri="{FF2B5EF4-FFF2-40B4-BE49-F238E27FC236}">
                    <a16:creationId xmlns:a16="http://schemas.microsoft.com/office/drawing/2014/main" id="{DAFDE9FC-782A-D137-F03C-D7D14795FD7B}"/>
                  </a:ext>
                </a:extLst>
              </p:cNvPr>
              <p:cNvSpPr/>
              <p:nvPr/>
            </p:nvSpPr>
            <p:spPr>
              <a:xfrm>
                <a:off x="11532661" y="2848676"/>
                <a:ext cx="144122" cy="211205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5113" extrusionOk="0">
                    <a:moveTo>
                      <a:pt x="1" y="3560"/>
                    </a:moveTo>
                    <a:cubicBezTo>
                      <a:pt x="1" y="4666"/>
                      <a:pt x="786" y="5112"/>
                      <a:pt x="1740" y="4550"/>
                    </a:cubicBezTo>
                    <a:cubicBezTo>
                      <a:pt x="2704" y="3997"/>
                      <a:pt x="3489" y="2650"/>
                      <a:pt x="3489" y="1544"/>
                    </a:cubicBezTo>
                    <a:cubicBezTo>
                      <a:pt x="3489" y="437"/>
                      <a:pt x="2704" y="0"/>
                      <a:pt x="1740" y="553"/>
                    </a:cubicBezTo>
                    <a:cubicBezTo>
                      <a:pt x="786" y="1106"/>
                      <a:pt x="1" y="2454"/>
                      <a:pt x="1" y="356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2972;p67">
                <a:extLst>
                  <a:ext uri="{FF2B5EF4-FFF2-40B4-BE49-F238E27FC236}">
                    <a16:creationId xmlns:a16="http://schemas.microsoft.com/office/drawing/2014/main" id="{0AA1E944-A0D5-DC69-FC46-747C069846A2}"/>
                  </a:ext>
                </a:extLst>
              </p:cNvPr>
              <p:cNvSpPr/>
              <p:nvPr/>
            </p:nvSpPr>
            <p:spPr>
              <a:xfrm>
                <a:off x="11562527" y="2895477"/>
                <a:ext cx="84433" cy="117231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2838" extrusionOk="0">
                    <a:moveTo>
                      <a:pt x="0" y="2222"/>
                    </a:moveTo>
                    <a:cubicBezTo>
                      <a:pt x="0" y="2338"/>
                      <a:pt x="9" y="2552"/>
                      <a:pt x="116" y="2694"/>
                    </a:cubicBezTo>
                    <a:cubicBezTo>
                      <a:pt x="125" y="2712"/>
                      <a:pt x="143" y="2730"/>
                      <a:pt x="161" y="2748"/>
                    </a:cubicBezTo>
                    <a:lnTo>
                      <a:pt x="170" y="2748"/>
                    </a:lnTo>
                    <a:cubicBezTo>
                      <a:pt x="188" y="2775"/>
                      <a:pt x="214" y="2793"/>
                      <a:pt x="250" y="2810"/>
                    </a:cubicBezTo>
                    <a:cubicBezTo>
                      <a:pt x="295" y="2828"/>
                      <a:pt x="339" y="2837"/>
                      <a:pt x="393" y="2837"/>
                    </a:cubicBezTo>
                    <a:cubicBezTo>
                      <a:pt x="428" y="2837"/>
                      <a:pt x="455" y="2837"/>
                      <a:pt x="491" y="2828"/>
                    </a:cubicBezTo>
                    <a:cubicBezTo>
                      <a:pt x="589" y="2810"/>
                      <a:pt x="714" y="2775"/>
                      <a:pt x="839" y="2694"/>
                    </a:cubicBezTo>
                    <a:cubicBezTo>
                      <a:pt x="1062" y="2561"/>
                      <a:pt x="1285" y="2364"/>
                      <a:pt x="1472" y="2123"/>
                    </a:cubicBezTo>
                    <a:cubicBezTo>
                      <a:pt x="1544" y="2016"/>
                      <a:pt x="1624" y="1909"/>
                      <a:pt x="1686" y="1802"/>
                    </a:cubicBezTo>
                    <a:cubicBezTo>
                      <a:pt x="1900" y="1419"/>
                      <a:pt x="2043" y="990"/>
                      <a:pt x="2043" y="616"/>
                    </a:cubicBezTo>
                    <a:lnTo>
                      <a:pt x="2043" y="598"/>
                    </a:lnTo>
                    <a:cubicBezTo>
                      <a:pt x="2043" y="518"/>
                      <a:pt x="2034" y="411"/>
                      <a:pt x="1999" y="312"/>
                    </a:cubicBezTo>
                    <a:cubicBezTo>
                      <a:pt x="1963" y="152"/>
                      <a:pt x="1856" y="0"/>
                      <a:pt x="1642" y="0"/>
                    </a:cubicBezTo>
                    <a:cubicBezTo>
                      <a:pt x="1517" y="0"/>
                      <a:pt x="1365" y="45"/>
                      <a:pt x="1205" y="143"/>
                    </a:cubicBezTo>
                    <a:cubicBezTo>
                      <a:pt x="1187" y="152"/>
                      <a:pt x="1169" y="161"/>
                      <a:pt x="1151" y="170"/>
                    </a:cubicBezTo>
                    <a:cubicBezTo>
                      <a:pt x="1151" y="179"/>
                      <a:pt x="1142" y="179"/>
                      <a:pt x="1142" y="179"/>
                    </a:cubicBezTo>
                    <a:cubicBezTo>
                      <a:pt x="1098" y="214"/>
                      <a:pt x="1044" y="250"/>
                      <a:pt x="999" y="286"/>
                    </a:cubicBezTo>
                    <a:cubicBezTo>
                      <a:pt x="973" y="304"/>
                      <a:pt x="955" y="321"/>
                      <a:pt x="928" y="339"/>
                    </a:cubicBezTo>
                    <a:cubicBezTo>
                      <a:pt x="910" y="357"/>
                      <a:pt x="892" y="366"/>
                      <a:pt x="874" y="384"/>
                    </a:cubicBezTo>
                    <a:cubicBezTo>
                      <a:pt x="866" y="402"/>
                      <a:pt x="848" y="411"/>
                      <a:pt x="839" y="428"/>
                    </a:cubicBezTo>
                    <a:cubicBezTo>
                      <a:pt x="803" y="464"/>
                      <a:pt x="759" y="500"/>
                      <a:pt x="723" y="536"/>
                    </a:cubicBezTo>
                    <a:cubicBezTo>
                      <a:pt x="527" y="759"/>
                      <a:pt x="348" y="1026"/>
                      <a:pt x="223" y="1303"/>
                    </a:cubicBezTo>
                    <a:cubicBezTo>
                      <a:pt x="196" y="1347"/>
                      <a:pt x="188" y="1383"/>
                      <a:pt x="170" y="1419"/>
                    </a:cubicBezTo>
                    <a:cubicBezTo>
                      <a:pt x="143" y="1490"/>
                      <a:pt x="116" y="1561"/>
                      <a:pt x="98" y="1633"/>
                    </a:cubicBezTo>
                    <a:lnTo>
                      <a:pt x="98" y="1642"/>
                    </a:lnTo>
                    <a:cubicBezTo>
                      <a:pt x="89" y="1651"/>
                      <a:pt x="89" y="1651"/>
                      <a:pt x="89" y="1660"/>
                    </a:cubicBezTo>
                    <a:cubicBezTo>
                      <a:pt x="81" y="1695"/>
                      <a:pt x="72" y="1740"/>
                      <a:pt x="54" y="1776"/>
                    </a:cubicBezTo>
                    <a:cubicBezTo>
                      <a:pt x="36" y="1856"/>
                      <a:pt x="18" y="1927"/>
                      <a:pt x="18" y="1999"/>
                    </a:cubicBezTo>
                    <a:cubicBezTo>
                      <a:pt x="0" y="2079"/>
                      <a:pt x="0" y="2150"/>
                      <a:pt x="0" y="2222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2973;p67">
                <a:extLst>
                  <a:ext uri="{FF2B5EF4-FFF2-40B4-BE49-F238E27FC236}">
                    <a16:creationId xmlns:a16="http://schemas.microsoft.com/office/drawing/2014/main" id="{15369A23-AA3F-E8C2-24BE-9296A348D317}"/>
                  </a:ext>
                </a:extLst>
              </p:cNvPr>
              <p:cNvSpPr/>
              <p:nvPr/>
            </p:nvSpPr>
            <p:spPr>
              <a:xfrm>
                <a:off x="11566575" y="2895849"/>
                <a:ext cx="80384" cy="116859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829" extrusionOk="0">
                    <a:moveTo>
                      <a:pt x="90" y="2676"/>
                    </a:moveTo>
                    <a:cubicBezTo>
                      <a:pt x="214" y="2676"/>
                      <a:pt x="366" y="2632"/>
                      <a:pt x="527" y="2534"/>
                    </a:cubicBezTo>
                    <a:cubicBezTo>
                      <a:pt x="1178" y="2159"/>
                      <a:pt x="1731" y="1205"/>
                      <a:pt x="1731" y="455"/>
                    </a:cubicBezTo>
                    <a:cubicBezTo>
                      <a:pt x="1731" y="339"/>
                      <a:pt x="1722" y="143"/>
                      <a:pt x="1633" y="0"/>
                    </a:cubicBezTo>
                    <a:cubicBezTo>
                      <a:pt x="1909" y="63"/>
                      <a:pt x="1945" y="437"/>
                      <a:pt x="1945" y="607"/>
                    </a:cubicBezTo>
                    <a:cubicBezTo>
                      <a:pt x="1945" y="1356"/>
                      <a:pt x="1392" y="2311"/>
                      <a:pt x="741" y="2685"/>
                    </a:cubicBezTo>
                    <a:cubicBezTo>
                      <a:pt x="580" y="2784"/>
                      <a:pt x="429" y="2828"/>
                      <a:pt x="295" y="2828"/>
                    </a:cubicBezTo>
                    <a:cubicBezTo>
                      <a:pt x="152" y="2828"/>
                      <a:pt x="63" y="2766"/>
                      <a:pt x="0" y="2668"/>
                    </a:cubicBezTo>
                    <a:cubicBezTo>
                      <a:pt x="27" y="2676"/>
                      <a:pt x="54" y="2676"/>
                      <a:pt x="90" y="2676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2974;p67">
                <a:extLst>
                  <a:ext uri="{FF2B5EF4-FFF2-40B4-BE49-F238E27FC236}">
                    <a16:creationId xmlns:a16="http://schemas.microsoft.com/office/drawing/2014/main" id="{7A90927D-5DCC-ACF6-9B35-94B0CADFD0AE}"/>
                  </a:ext>
                </a:extLst>
              </p:cNvPr>
              <p:cNvSpPr/>
              <p:nvPr/>
            </p:nvSpPr>
            <p:spPr>
              <a:xfrm>
                <a:off x="11566203" y="2905061"/>
                <a:ext cx="74477" cy="104301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525" extrusionOk="0">
                    <a:moveTo>
                      <a:pt x="27" y="2462"/>
                    </a:moveTo>
                    <a:lnTo>
                      <a:pt x="322" y="1829"/>
                    </a:lnTo>
                    <a:cubicBezTo>
                      <a:pt x="223" y="1758"/>
                      <a:pt x="170" y="1624"/>
                      <a:pt x="170" y="1445"/>
                    </a:cubicBezTo>
                    <a:cubicBezTo>
                      <a:pt x="170" y="1428"/>
                      <a:pt x="170" y="1410"/>
                      <a:pt x="170" y="1392"/>
                    </a:cubicBezTo>
                    <a:lnTo>
                      <a:pt x="0" y="1428"/>
                    </a:lnTo>
                    <a:cubicBezTo>
                      <a:pt x="0" y="1419"/>
                      <a:pt x="0" y="1419"/>
                      <a:pt x="9" y="1410"/>
                    </a:cubicBezTo>
                    <a:lnTo>
                      <a:pt x="9" y="1401"/>
                    </a:lnTo>
                    <a:cubicBezTo>
                      <a:pt x="27" y="1329"/>
                      <a:pt x="54" y="1258"/>
                      <a:pt x="81" y="1187"/>
                    </a:cubicBezTo>
                    <a:cubicBezTo>
                      <a:pt x="99" y="1151"/>
                      <a:pt x="107" y="1115"/>
                      <a:pt x="134" y="1071"/>
                    </a:cubicBezTo>
                    <a:lnTo>
                      <a:pt x="250" y="1044"/>
                    </a:lnTo>
                    <a:cubicBezTo>
                      <a:pt x="339" y="839"/>
                      <a:pt x="473" y="634"/>
                      <a:pt x="634" y="491"/>
                    </a:cubicBezTo>
                    <a:lnTo>
                      <a:pt x="634" y="304"/>
                    </a:lnTo>
                    <a:cubicBezTo>
                      <a:pt x="670" y="268"/>
                      <a:pt x="714" y="232"/>
                      <a:pt x="750" y="196"/>
                    </a:cubicBezTo>
                    <a:cubicBezTo>
                      <a:pt x="759" y="179"/>
                      <a:pt x="777" y="170"/>
                      <a:pt x="785" y="152"/>
                    </a:cubicBezTo>
                    <a:cubicBezTo>
                      <a:pt x="803" y="134"/>
                      <a:pt x="821" y="125"/>
                      <a:pt x="839" y="107"/>
                    </a:cubicBezTo>
                    <a:cubicBezTo>
                      <a:pt x="866" y="89"/>
                      <a:pt x="884" y="72"/>
                      <a:pt x="910" y="54"/>
                    </a:cubicBezTo>
                    <a:lnTo>
                      <a:pt x="910" y="330"/>
                    </a:lnTo>
                    <a:cubicBezTo>
                      <a:pt x="1080" y="277"/>
                      <a:pt x="1223" y="321"/>
                      <a:pt x="1303" y="428"/>
                    </a:cubicBezTo>
                    <a:lnTo>
                      <a:pt x="1767" y="0"/>
                    </a:lnTo>
                    <a:cubicBezTo>
                      <a:pt x="1794" y="98"/>
                      <a:pt x="1802" y="205"/>
                      <a:pt x="1802" y="286"/>
                    </a:cubicBezTo>
                    <a:lnTo>
                      <a:pt x="1392" y="678"/>
                    </a:lnTo>
                    <a:cubicBezTo>
                      <a:pt x="1392" y="696"/>
                      <a:pt x="1392" y="714"/>
                      <a:pt x="1392" y="741"/>
                    </a:cubicBezTo>
                    <a:cubicBezTo>
                      <a:pt x="1392" y="919"/>
                      <a:pt x="1339" y="1106"/>
                      <a:pt x="1240" y="1285"/>
                    </a:cubicBezTo>
                    <a:lnTo>
                      <a:pt x="1446" y="1490"/>
                    </a:lnTo>
                    <a:cubicBezTo>
                      <a:pt x="1383" y="1597"/>
                      <a:pt x="1303" y="1704"/>
                      <a:pt x="1232" y="1811"/>
                    </a:cubicBezTo>
                    <a:lnTo>
                      <a:pt x="1026" y="1597"/>
                    </a:lnTo>
                    <a:cubicBezTo>
                      <a:pt x="955" y="1677"/>
                      <a:pt x="866" y="1749"/>
                      <a:pt x="785" y="1802"/>
                    </a:cubicBezTo>
                    <a:cubicBezTo>
                      <a:pt x="696" y="1847"/>
                      <a:pt x="616" y="1874"/>
                      <a:pt x="545" y="1883"/>
                    </a:cubicBezTo>
                    <a:lnTo>
                      <a:pt x="250" y="2516"/>
                    </a:lnTo>
                    <a:cubicBezTo>
                      <a:pt x="215" y="2525"/>
                      <a:pt x="188" y="2525"/>
                      <a:pt x="161" y="2525"/>
                    </a:cubicBezTo>
                    <a:cubicBezTo>
                      <a:pt x="125" y="2525"/>
                      <a:pt x="107" y="2525"/>
                      <a:pt x="81" y="2516"/>
                    </a:cubicBezTo>
                    <a:lnTo>
                      <a:pt x="72" y="2516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2975;p67">
                <a:extLst>
                  <a:ext uri="{FF2B5EF4-FFF2-40B4-BE49-F238E27FC236}">
                    <a16:creationId xmlns:a16="http://schemas.microsoft.com/office/drawing/2014/main" id="{CD9D0EA5-FE01-32DA-7306-D2C08D55A203}"/>
                  </a:ext>
                </a:extLst>
              </p:cNvPr>
              <p:cNvSpPr/>
              <p:nvPr/>
            </p:nvSpPr>
            <p:spPr>
              <a:xfrm>
                <a:off x="11588674" y="2939676"/>
                <a:ext cx="19580" cy="23628"/>
              </a:xfrm>
              <a:custGeom>
                <a:avLst/>
                <a:gdLst/>
                <a:ahLst/>
                <a:cxnLst/>
                <a:rect l="l" t="t" r="r" b="b"/>
                <a:pathLst>
                  <a:path w="474" h="572" extrusionOk="0">
                    <a:moveTo>
                      <a:pt x="1" y="367"/>
                    </a:moveTo>
                    <a:cubicBezTo>
                      <a:pt x="1" y="242"/>
                      <a:pt x="90" y="99"/>
                      <a:pt x="197" y="36"/>
                    </a:cubicBezTo>
                    <a:cubicBezTo>
                      <a:pt x="250" y="1"/>
                      <a:pt x="295" y="1"/>
                      <a:pt x="331" y="19"/>
                    </a:cubicBezTo>
                    <a:lnTo>
                      <a:pt x="331" y="19"/>
                    </a:lnTo>
                    <a:lnTo>
                      <a:pt x="331" y="19"/>
                    </a:lnTo>
                    <a:lnTo>
                      <a:pt x="473" y="99"/>
                    </a:lnTo>
                    <a:lnTo>
                      <a:pt x="197" y="572"/>
                    </a:lnTo>
                    <a:lnTo>
                      <a:pt x="63" y="491"/>
                    </a:lnTo>
                    <a:cubicBezTo>
                      <a:pt x="63" y="491"/>
                      <a:pt x="63" y="491"/>
                      <a:pt x="63" y="491"/>
                    </a:cubicBezTo>
                    <a:lnTo>
                      <a:pt x="63" y="491"/>
                    </a:lnTo>
                    <a:cubicBezTo>
                      <a:pt x="27" y="474"/>
                      <a:pt x="1" y="429"/>
                      <a:pt x="1" y="367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2976;p67">
                <a:extLst>
                  <a:ext uri="{FF2B5EF4-FFF2-40B4-BE49-F238E27FC236}">
                    <a16:creationId xmlns:a16="http://schemas.microsoft.com/office/drawing/2014/main" id="{45BCD93F-F501-D57D-A987-6BE39230C693}"/>
                  </a:ext>
                </a:extLst>
              </p:cNvPr>
              <p:cNvSpPr/>
              <p:nvPr/>
            </p:nvSpPr>
            <p:spPr>
              <a:xfrm>
                <a:off x="11594210" y="2941907"/>
                <a:ext cx="16234" cy="23256"/>
              </a:xfrm>
              <a:custGeom>
                <a:avLst/>
                <a:gdLst/>
                <a:ahLst/>
                <a:cxnLst/>
                <a:rect l="l" t="t" r="r" b="b"/>
                <a:pathLst>
                  <a:path w="393" h="563" extrusionOk="0">
                    <a:moveTo>
                      <a:pt x="0" y="393"/>
                    </a:moveTo>
                    <a:cubicBezTo>
                      <a:pt x="0" y="509"/>
                      <a:pt x="90" y="562"/>
                      <a:pt x="197" y="500"/>
                    </a:cubicBezTo>
                    <a:cubicBezTo>
                      <a:pt x="304" y="437"/>
                      <a:pt x="393" y="286"/>
                      <a:pt x="393" y="170"/>
                    </a:cubicBezTo>
                    <a:cubicBezTo>
                      <a:pt x="393" y="45"/>
                      <a:pt x="304" y="0"/>
                      <a:pt x="197" y="54"/>
                    </a:cubicBezTo>
                    <a:cubicBezTo>
                      <a:pt x="90" y="116"/>
                      <a:pt x="0" y="268"/>
                      <a:pt x="0" y="393"/>
                    </a:cubicBez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2977;p67">
                <a:extLst>
                  <a:ext uri="{FF2B5EF4-FFF2-40B4-BE49-F238E27FC236}">
                    <a16:creationId xmlns:a16="http://schemas.microsoft.com/office/drawing/2014/main" id="{8DCD9B87-BF97-B28D-FDCC-0E7AF39B35EE}"/>
                  </a:ext>
                </a:extLst>
              </p:cNvPr>
              <p:cNvSpPr/>
              <p:nvPr/>
            </p:nvSpPr>
            <p:spPr>
              <a:xfrm>
                <a:off x="10726009" y="3283851"/>
                <a:ext cx="190180" cy="102856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2490" extrusionOk="0">
                    <a:moveTo>
                      <a:pt x="4113" y="2490"/>
                    </a:moveTo>
                    <a:lnTo>
                      <a:pt x="0" y="1"/>
                    </a:lnTo>
                    <a:lnTo>
                      <a:pt x="3952" y="367"/>
                    </a:lnTo>
                    <a:lnTo>
                      <a:pt x="4604" y="1749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2978;p67">
                <a:extLst>
                  <a:ext uri="{FF2B5EF4-FFF2-40B4-BE49-F238E27FC236}">
                    <a16:creationId xmlns:a16="http://schemas.microsoft.com/office/drawing/2014/main" id="{8A7ABE3B-CD94-0874-F23C-9A72BA0047D7}"/>
                  </a:ext>
                </a:extLst>
              </p:cNvPr>
              <p:cNvSpPr/>
              <p:nvPr/>
            </p:nvSpPr>
            <p:spPr>
              <a:xfrm>
                <a:off x="10701307" y="3289014"/>
                <a:ext cx="176218" cy="212321"/>
              </a:xfrm>
              <a:custGeom>
                <a:avLst/>
                <a:gdLst/>
                <a:ahLst/>
                <a:cxnLst/>
                <a:rect l="l" t="t" r="r" b="b"/>
                <a:pathLst>
                  <a:path w="4266" h="5140" extrusionOk="0">
                    <a:moveTo>
                      <a:pt x="1" y="3311"/>
                    </a:moveTo>
                    <a:cubicBezTo>
                      <a:pt x="1" y="2213"/>
                      <a:pt x="786" y="866"/>
                      <a:pt x="1740" y="304"/>
                    </a:cubicBezTo>
                    <a:cubicBezTo>
                      <a:pt x="2222" y="28"/>
                      <a:pt x="2659" y="1"/>
                      <a:pt x="2971" y="179"/>
                    </a:cubicBezTo>
                    <a:lnTo>
                      <a:pt x="2971" y="179"/>
                    </a:lnTo>
                    <a:lnTo>
                      <a:pt x="2980" y="179"/>
                    </a:lnTo>
                    <a:lnTo>
                      <a:pt x="2980" y="179"/>
                    </a:lnTo>
                    <a:lnTo>
                      <a:pt x="4265" y="920"/>
                    </a:lnTo>
                    <a:lnTo>
                      <a:pt x="1740" y="5139"/>
                    </a:lnTo>
                    <a:lnTo>
                      <a:pt x="518" y="4435"/>
                    </a:lnTo>
                    <a:cubicBezTo>
                      <a:pt x="509" y="4435"/>
                      <a:pt x="509" y="4435"/>
                      <a:pt x="509" y="4435"/>
                    </a:cubicBezTo>
                    <a:lnTo>
                      <a:pt x="509" y="4435"/>
                    </a:lnTo>
                    <a:lnTo>
                      <a:pt x="509" y="4435"/>
                    </a:lnTo>
                    <a:cubicBezTo>
                      <a:pt x="197" y="4247"/>
                      <a:pt x="1" y="3864"/>
                      <a:pt x="1" y="331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2979;p67">
                <a:extLst>
                  <a:ext uri="{FF2B5EF4-FFF2-40B4-BE49-F238E27FC236}">
                    <a16:creationId xmlns:a16="http://schemas.microsoft.com/office/drawing/2014/main" id="{D974A2C1-545E-4AE4-B3C4-BB5D85CC9976}"/>
                  </a:ext>
                </a:extLst>
              </p:cNvPr>
              <p:cNvSpPr/>
              <p:nvPr/>
            </p:nvSpPr>
            <p:spPr>
              <a:xfrm>
                <a:off x="10751784" y="3307437"/>
                <a:ext cx="144163" cy="211205"/>
              </a:xfrm>
              <a:custGeom>
                <a:avLst/>
                <a:gdLst/>
                <a:ahLst/>
                <a:cxnLst/>
                <a:rect l="l" t="t" r="r" b="b"/>
                <a:pathLst>
                  <a:path w="3490" h="5113" extrusionOk="0">
                    <a:moveTo>
                      <a:pt x="1" y="3569"/>
                    </a:moveTo>
                    <a:cubicBezTo>
                      <a:pt x="1" y="4667"/>
                      <a:pt x="786" y="5113"/>
                      <a:pt x="1749" y="4560"/>
                    </a:cubicBezTo>
                    <a:cubicBezTo>
                      <a:pt x="2713" y="4006"/>
                      <a:pt x="3489" y="2659"/>
                      <a:pt x="3489" y="1553"/>
                    </a:cubicBezTo>
                    <a:cubicBezTo>
                      <a:pt x="3489" y="447"/>
                      <a:pt x="2713" y="1"/>
                      <a:pt x="1749" y="554"/>
                    </a:cubicBezTo>
                    <a:cubicBezTo>
                      <a:pt x="786" y="1116"/>
                      <a:pt x="1" y="2463"/>
                      <a:pt x="1" y="3569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2980;p67">
                <a:extLst>
                  <a:ext uri="{FF2B5EF4-FFF2-40B4-BE49-F238E27FC236}">
                    <a16:creationId xmlns:a16="http://schemas.microsoft.com/office/drawing/2014/main" id="{8B7DBCDB-06E4-6E9E-F109-EE10292E75BA}"/>
                  </a:ext>
                </a:extLst>
              </p:cNvPr>
              <p:cNvSpPr/>
              <p:nvPr/>
            </p:nvSpPr>
            <p:spPr>
              <a:xfrm>
                <a:off x="10781650" y="3354239"/>
                <a:ext cx="84433" cy="117602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2847" extrusionOk="0">
                    <a:moveTo>
                      <a:pt x="1" y="2231"/>
                    </a:moveTo>
                    <a:cubicBezTo>
                      <a:pt x="1" y="2347"/>
                      <a:pt x="9" y="2561"/>
                      <a:pt x="117" y="2704"/>
                    </a:cubicBezTo>
                    <a:cubicBezTo>
                      <a:pt x="125" y="2722"/>
                      <a:pt x="143" y="2740"/>
                      <a:pt x="161" y="2757"/>
                    </a:cubicBezTo>
                    <a:lnTo>
                      <a:pt x="170" y="2757"/>
                    </a:lnTo>
                    <a:cubicBezTo>
                      <a:pt x="188" y="2784"/>
                      <a:pt x="215" y="2802"/>
                      <a:pt x="250" y="2820"/>
                    </a:cubicBezTo>
                    <a:cubicBezTo>
                      <a:pt x="295" y="2838"/>
                      <a:pt x="340" y="2847"/>
                      <a:pt x="402" y="2847"/>
                    </a:cubicBezTo>
                    <a:cubicBezTo>
                      <a:pt x="429" y="2847"/>
                      <a:pt x="456" y="2838"/>
                      <a:pt x="491" y="2838"/>
                    </a:cubicBezTo>
                    <a:cubicBezTo>
                      <a:pt x="598" y="2820"/>
                      <a:pt x="714" y="2775"/>
                      <a:pt x="839" y="2704"/>
                    </a:cubicBezTo>
                    <a:cubicBezTo>
                      <a:pt x="1062" y="2570"/>
                      <a:pt x="1285" y="2365"/>
                      <a:pt x="1473" y="2124"/>
                    </a:cubicBezTo>
                    <a:cubicBezTo>
                      <a:pt x="1553" y="2026"/>
                      <a:pt x="1624" y="1919"/>
                      <a:pt x="1687" y="1803"/>
                    </a:cubicBezTo>
                    <a:cubicBezTo>
                      <a:pt x="1910" y="1428"/>
                      <a:pt x="2043" y="1000"/>
                      <a:pt x="2043" y="625"/>
                    </a:cubicBezTo>
                    <a:lnTo>
                      <a:pt x="2043" y="608"/>
                    </a:lnTo>
                    <a:cubicBezTo>
                      <a:pt x="2043" y="527"/>
                      <a:pt x="2035" y="420"/>
                      <a:pt x="2008" y="313"/>
                    </a:cubicBezTo>
                    <a:cubicBezTo>
                      <a:pt x="1963" y="153"/>
                      <a:pt x="1865" y="1"/>
                      <a:pt x="1651" y="1"/>
                    </a:cubicBezTo>
                    <a:cubicBezTo>
                      <a:pt x="1517" y="1"/>
                      <a:pt x="1374" y="54"/>
                      <a:pt x="1205" y="153"/>
                    </a:cubicBezTo>
                    <a:cubicBezTo>
                      <a:pt x="1187" y="161"/>
                      <a:pt x="1169" y="170"/>
                      <a:pt x="1151" y="179"/>
                    </a:cubicBezTo>
                    <a:cubicBezTo>
                      <a:pt x="1151" y="179"/>
                      <a:pt x="1142" y="179"/>
                      <a:pt x="1142" y="188"/>
                    </a:cubicBezTo>
                    <a:cubicBezTo>
                      <a:pt x="1098" y="215"/>
                      <a:pt x="1044" y="251"/>
                      <a:pt x="1000" y="286"/>
                    </a:cubicBezTo>
                    <a:cubicBezTo>
                      <a:pt x="973" y="313"/>
                      <a:pt x="955" y="331"/>
                      <a:pt x="928" y="349"/>
                    </a:cubicBezTo>
                    <a:cubicBezTo>
                      <a:pt x="910" y="367"/>
                      <a:pt x="893" y="376"/>
                      <a:pt x="875" y="393"/>
                    </a:cubicBezTo>
                    <a:cubicBezTo>
                      <a:pt x="866" y="402"/>
                      <a:pt x="848" y="420"/>
                      <a:pt x="839" y="429"/>
                    </a:cubicBezTo>
                    <a:cubicBezTo>
                      <a:pt x="803" y="465"/>
                      <a:pt x="768" y="509"/>
                      <a:pt x="732" y="545"/>
                    </a:cubicBezTo>
                    <a:cubicBezTo>
                      <a:pt x="527" y="759"/>
                      <a:pt x="348" y="1036"/>
                      <a:pt x="224" y="1312"/>
                    </a:cubicBezTo>
                    <a:cubicBezTo>
                      <a:pt x="206" y="1348"/>
                      <a:pt x="188" y="1393"/>
                      <a:pt x="170" y="1428"/>
                    </a:cubicBezTo>
                    <a:cubicBezTo>
                      <a:pt x="143" y="1491"/>
                      <a:pt x="117" y="1562"/>
                      <a:pt x="99" y="1633"/>
                    </a:cubicBezTo>
                    <a:lnTo>
                      <a:pt x="99" y="1642"/>
                    </a:lnTo>
                    <a:cubicBezTo>
                      <a:pt x="90" y="1651"/>
                      <a:pt x="90" y="1660"/>
                      <a:pt x="90" y="1669"/>
                    </a:cubicBezTo>
                    <a:cubicBezTo>
                      <a:pt x="81" y="1705"/>
                      <a:pt x="72" y="1740"/>
                      <a:pt x="63" y="1785"/>
                    </a:cubicBezTo>
                    <a:cubicBezTo>
                      <a:pt x="36" y="1856"/>
                      <a:pt x="27" y="1937"/>
                      <a:pt x="18" y="2008"/>
                    </a:cubicBezTo>
                    <a:cubicBezTo>
                      <a:pt x="9" y="2088"/>
                      <a:pt x="1" y="2160"/>
                      <a:pt x="1" y="223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2981;p67">
                <a:extLst>
                  <a:ext uri="{FF2B5EF4-FFF2-40B4-BE49-F238E27FC236}">
                    <a16:creationId xmlns:a16="http://schemas.microsoft.com/office/drawing/2014/main" id="{3B224D02-5670-E877-5455-31088360647F}"/>
                  </a:ext>
                </a:extLst>
              </p:cNvPr>
              <p:cNvSpPr/>
              <p:nvPr/>
            </p:nvSpPr>
            <p:spPr>
              <a:xfrm>
                <a:off x="10786070" y="3354982"/>
                <a:ext cx="80013" cy="116859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829" extrusionOk="0">
                    <a:moveTo>
                      <a:pt x="81" y="2677"/>
                    </a:moveTo>
                    <a:cubicBezTo>
                      <a:pt x="206" y="2677"/>
                      <a:pt x="357" y="2624"/>
                      <a:pt x="518" y="2534"/>
                    </a:cubicBezTo>
                    <a:cubicBezTo>
                      <a:pt x="1178" y="2151"/>
                      <a:pt x="1731" y="1205"/>
                      <a:pt x="1731" y="447"/>
                    </a:cubicBezTo>
                    <a:cubicBezTo>
                      <a:pt x="1731" y="340"/>
                      <a:pt x="1713" y="135"/>
                      <a:pt x="1624" y="1"/>
                    </a:cubicBezTo>
                    <a:cubicBezTo>
                      <a:pt x="1910" y="54"/>
                      <a:pt x="1936" y="438"/>
                      <a:pt x="1936" y="607"/>
                    </a:cubicBezTo>
                    <a:cubicBezTo>
                      <a:pt x="1936" y="1357"/>
                      <a:pt x="1383" y="2311"/>
                      <a:pt x="732" y="2686"/>
                    </a:cubicBezTo>
                    <a:cubicBezTo>
                      <a:pt x="572" y="2784"/>
                      <a:pt x="420" y="2829"/>
                      <a:pt x="295" y="2829"/>
                    </a:cubicBezTo>
                    <a:cubicBezTo>
                      <a:pt x="143" y="2829"/>
                      <a:pt x="54" y="2757"/>
                      <a:pt x="1" y="2668"/>
                    </a:cubicBezTo>
                    <a:cubicBezTo>
                      <a:pt x="18" y="2668"/>
                      <a:pt x="45" y="2677"/>
                      <a:pt x="81" y="2677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2982;p67">
                <a:extLst>
                  <a:ext uri="{FF2B5EF4-FFF2-40B4-BE49-F238E27FC236}">
                    <a16:creationId xmlns:a16="http://schemas.microsoft.com/office/drawing/2014/main" id="{8716A3D2-73B1-C7CB-B85C-478563BAEBA3}"/>
                  </a:ext>
                </a:extLst>
              </p:cNvPr>
              <p:cNvSpPr/>
              <p:nvPr/>
            </p:nvSpPr>
            <p:spPr>
              <a:xfrm>
                <a:off x="10785326" y="3363822"/>
                <a:ext cx="74477" cy="10471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535" extrusionOk="0">
                    <a:moveTo>
                      <a:pt x="28" y="2472"/>
                    </a:moveTo>
                    <a:lnTo>
                      <a:pt x="322" y="1830"/>
                    </a:lnTo>
                    <a:cubicBezTo>
                      <a:pt x="233" y="1767"/>
                      <a:pt x="170" y="1633"/>
                      <a:pt x="170" y="1455"/>
                    </a:cubicBezTo>
                    <a:cubicBezTo>
                      <a:pt x="170" y="1437"/>
                      <a:pt x="170" y="1419"/>
                      <a:pt x="170" y="1401"/>
                    </a:cubicBezTo>
                    <a:lnTo>
                      <a:pt x="1" y="1437"/>
                    </a:lnTo>
                    <a:cubicBezTo>
                      <a:pt x="1" y="1428"/>
                      <a:pt x="1" y="1419"/>
                      <a:pt x="10" y="1410"/>
                    </a:cubicBezTo>
                    <a:lnTo>
                      <a:pt x="10" y="1401"/>
                    </a:lnTo>
                    <a:cubicBezTo>
                      <a:pt x="28" y="1330"/>
                      <a:pt x="54" y="1259"/>
                      <a:pt x="81" y="1196"/>
                    </a:cubicBezTo>
                    <a:cubicBezTo>
                      <a:pt x="99" y="1161"/>
                      <a:pt x="117" y="1116"/>
                      <a:pt x="135" y="1080"/>
                    </a:cubicBezTo>
                    <a:lnTo>
                      <a:pt x="251" y="1054"/>
                    </a:lnTo>
                    <a:cubicBezTo>
                      <a:pt x="340" y="839"/>
                      <a:pt x="474" y="643"/>
                      <a:pt x="643" y="500"/>
                    </a:cubicBezTo>
                    <a:lnTo>
                      <a:pt x="643" y="313"/>
                    </a:lnTo>
                    <a:cubicBezTo>
                      <a:pt x="679" y="277"/>
                      <a:pt x="714" y="233"/>
                      <a:pt x="750" y="197"/>
                    </a:cubicBezTo>
                    <a:cubicBezTo>
                      <a:pt x="759" y="188"/>
                      <a:pt x="777" y="170"/>
                      <a:pt x="786" y="161"/>
                    </a:cubicBezTo>
                    <a:cubicBezTo>
                      <a:pt x="804" y="144"/>
                      <a:pt x="821" y="135"/>
                      <a:pt x="839" y="117"/>
                    </a:cubicBezTo>
                    <a:cubicBezTo>
                      <a:pt x="866" y="99"/>
                      <a:pt x="884" y="81"/>
                      <a:pt x="911" y="54"/>
                    </a:cubicBezTo>
                    <a:lnTo>
                      <a:pt x="911" y="340"/>
                    </a:lnTo>
                    <a:cubicBezTo>
                      <a:pt x="1080" y="277"/>
                      <a:pt x="1223" y="322"/>
                      <a:pt x="1303" y="438"/>
                    </a:cubicBezTo>
                    <a:lnTo>
                      <a:pt x="1767" y="1"/>
                    </a:lnTo>
                    <a:cubicBezTo>
                      <a:pt x="1794" y="108"/>
                      <a:pt x="1803" y="215"/>
                      <a:pt x="1803" y="295"/>
                    </a:cubicBezTo>
                    <a:lnTo>
                      <a:pt x="1392" y="688"/>
                    </a:lnTo>
                    <a:cubicBezTo>
                      <a:pt x="1392" y="706"/>
                      <a:pt x="1392" y="723"/>
                      <a:pt x="1392" y="750"/>
                    </a:cubicBezTo>
                    <a:cubicBezTo>
                      <a:pt x="1392" y="920"/>
                      <a:pt x="1339" y="1116"/>
                      <a:pt x="1250" y="1294"/>
                    </a:cubicBezTo>
                    <a:lnTo>
                      <a:pt x="1446" y="1491"/>
                    </a:lnTo>
                    <a:cubicBezTo>
                      <a:pt x="1384" y="1607"/>
                      <a:pt x="1312" y="1714"/>
                      <a:pt x="1232" y="1812"/>
                    </a:cubicBezTo>
                    <a:lnTo>
                      <a:pt x="1027" y="1607"/>
                    </a:lnTo>
                    <a:cubicBezTo>
                      <a:pt x="955" y="1687"/>
                      <a:pt x="875" y="1758"/>
                      <a:pt x="786" y="1803"/>
                    </a:cubicBezTo>
                    <a:cubicBezTo>
                      <a:pt x="697" y="1856"/>
                      <a:pt x="616" y="1883"/>
                      <a:pt x="545" y="1892"/>
                    </a:cubicBezTo>
                    <a:lnTo>
                      <a:pt x="251" y="2525"/>
                    </a:lnTo>
                    <a:cubicBezTo>
                      <a:pt x="215" y="2525"/>
                      <a:pt x="188" y="2534"/>
                      <a:pt x="161" y="2534"/>
                    </a:cubicBezTo>
                    <a:cubicBezTo>
                      <a:pt x="135" y="2534"/>
                      <a:pt x="108" y="2525"/>
                      <a:pt x="81" y="2525"/>
                    </a:cubicBezTo>
                    <a:lnTo>
                      <a:pt x="72" y="252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2983;p67">
                <a:extLst>
                  <a:ext uri="{FF2B5EF4-FFF2-40B4-BE49-F238E27FC236}">
                    <a16:creationId xmlns:a16="http://schemas.microsoft.com/office/drawing/2014/main" id="{02053433-9BB5-B758-D8FC-276EF9B1C8BE}"/>
                  </a:ext>
                </a:extLst>
              </p:cNvPr>
              <p:cNvSpPr/>
              <p:nvPr/>
            </p:nvSpPr>
            <p:spPr>
              <a:xfrm>
                <a:off x="10808169" y="3398851"/>
                <a:ext cx="19208" cy="2325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63" extrusionOk="0">
                    <a:moveTo>
                      <a:pt x="1" y="366"/>
                    </a:moveTo>
                    <a:cubicBezTo>
                      <a:pt x="1" y="241"/>
                      <a:pt x="81" y="90"/>
                      <a:pt x="188" y="27"/>
                    </a:cubicBezTo>
                    <a:cubicBezTo>
                      <a:pt x="242" y="0"/>
                      <a:pt x="286" y="0"/>
                      <a:pt x="322" y="18"/>
                    </a:cubicBezTo>
                    <a:lnTo>
                      <a:pt x="322" y="18"/>
                    </a:lnTo>
                    <a:lnTo>
                      <a:pt x="322" y="18"/>
                    </a:lnTo>
                    <a:lnTo>
                      <a:pt x="465" y="98"/>
                    </a:lnTo>
                    <a:lnTo>
                      <a:pt x="188" y="562"/>
                    </a:lnTo>
                    <a:lnTo>
                      <a:pt x="54" y="482"/>
                    </a:lnTo>
                    <a:lnTo>
                      <a:pt x="54" y="482"/>
                    </a:lnTo>
                    <a:lnTo>
                      <a:pt x="54" y="482"/>
                    </a:lnTo>
                    <a:lnTo>
                      <a:pt x="54" y="482"/>
                    </a:lnTo>
                    <a:cubicBezTo>
                      <a:pt x="19" y="464"/>
                      <a:pt x="1" y="420"/>
                      <a:pt x="1" y="366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2984;p67">
                <a:extLst>
                  <a:ext uri="{FF2B5EF4-FFF2-40B4-BE49-F238E27FC236}">
                    <a16:creationId xmlns:a16="http://schemas.microsoft.com/office/drawing/2014/main" id="{A157F1C4-A474-AA83-9C9B-CB477437DFB9}"/>
                  </a:ext>
                </a:extLst>
              </p:cNvPr>
              <p:cNvSpPr/>
              <p:nvPr/>
            </p:nvSpPr>
            <p:spPr>
              <a:xfrm>
                <a:off x="10813704" y="3400668"/>
                <a:ext cx="15903" cy="2325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563" extrusionOk="0">
                    <a:moveTo>
                      <a:pt x="1" y="393"/>
                    </a:moveTo>
                    <a:cubicBezTo>
                      <a:pt x="1" y="518"/>
                      <a:pt x="81" y="563"/>
                      <a:pt x="188" y="509"/>
                    </a:cubicBezTo>
                    <a:cubicBezTo>
                      <a:pt x="295" y="447"/>
                      <a:pt x="384" y="295"/>
                      <a:pt x="384" y="170"/>
                    </a:cubicBezTo>
                    <a:cubicBezTo>
                      <a:pt x="384" y="54"/>
                      <a:pt x="295" y="1"/>
                      <a:pt x="188" y="63"/>
                    </a:cubicBezTo>
                    <a:cubicBezTo>
                      <a:pt x="81" y="126"/>
                      <a:pt x="1" y="277"/>
                      <a:pt x="1" y="393"/>
                    </a:cubicBez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2985;p67">
                <a:extLst>
                  <a:ext uri="{FF2B5EF4-FFF2-40B4-BE49-F238E27FC236}">
                    <a16:creationId xmlns:a16="http://schemas.microsoft.com/office/drawing/2014/main" id="{7973245A-6563-2B37-3E39-A7B3C1129C89}"/>
                  </a:ext>
                </a:extLst>
              </p:cNvPr>
              <p:cNvSpPr/>
              <p:nvPr/>
            </p:nvSpPr>
            <p:spPr>
              <a:xfrm>
                <a:off x="10562018" y="2567124"/>
                <a:ext cx="1236003" cy="1007531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24391" extrusionOk="0">
                    <a:moveTo>
                      <a:pt x="1" y="19484"/>
                    </a:moveTo>
                    <a:lnTo>
                      <a:pt x="1" y="24391"/>
                    </a:lnTo>
                    <a:lnTo>
                      <a:pt x="4479" y="21920"/>
                    </a:lnTo>
                    <a:lnTo>
                      <a:pt x="4631" y="21821"/>
                    </a:lnTo>
                    <a:cubicBezTo>
                      <a:pt x="4595" y="21679"/>
                      <a:pt x="4577" y="21518"/>
                      <a:pt x="4577" y="21331"/>
                    </a:cubicBezTo>
                    <a:cubicBezTo>
                      <a:pt x="4577" y="20207"/>
                      <a:pt x="5371" y="18824"/>
                      <a:pt x="6352" y="18262"/>
                    </a:cubicBezTo>
                    <a:cubicBezTo>
                      <a:pt x="7289" y="17727"/>
                      <a:pt x="8056" y="18101"/>
                      <a:pt x="8128" y="19109"/>
                    </a:cubicBezTo>
                    <a:cubicBezTo>
                      <a:pt x="8137" y="19163"/>
                      <a:pt x="8137" y="19216"/>
                      <a:pt x="8137" y="19270"/>
                    </a:cubicBezTo>
                    <a:lnTo>
                      <a:pt x="8137" y="19279"/>
                    </a:lnTo>
                    <a:cubicBezTo>
                      <a:pt x="8137" y="19332"/>
                      <a:pt x="8137" y="19377"/>
                      <a:pt x="8128" y="19431"/>
                    </a:cubicBezTo>
                    <a:cubicBezTo>
                      <a:pt x="8128" y="19448"/>
                      <a:pt x="8128" y="19466"/>
                      <a:pt x="8128" y="19484"/>
                    </a:cubicBezTo>
                    <a:cubicBezTo>
                      <a:pt x="8119" y="19547"/>
                      <a:pt x="8119" y="19609"/>
                      <a:pt x="8110" y="19663"/>
                    </a:cubicBezTo>
                    <a:cubicBezTo>
                      <a:pt x="8101" y="19725"/>
                      <a:pt x="8092" y="19770"/>
                      <a:pt x="8083" y="19832"/>
                    </a:cubicBezTo>
                    <a:lnTo>
                      <a:pt x="8092" y="19823"/>
                    </a:lnTo>
                    <a:lnTo>
                      <a:pt x="17040" y="14435"/>
                    </a:lnTo>
                    <a:lnTo>
                      <a:pt x="23499" y="10545"/>
                    </a:lnTo>
                    <a:cubicBezTo>
                      <a:pt x="23490" y="10474"/>
                      <a:pt x="23490" y="10394"/>
                      <a:pt x="23490" y="10313"/>
                    </a:cubicBezTo>
                    <a:lnTo>
                      <a:pt x="23490" y="10295"/>
                    </a:lnTo>
                    <a:cubicBezTo>
                      <a:pt x="23490" y="10251"/>
                      <a:pt x="23490" y="10215"/>
                      <a:pt x="23490" y="10171"/>
                    </a:cubicBezTo>
                    <a:cubicBezTo>
                      <a:pt x="23490" y="10153"/>
                      <a:pt x="23490" y="10144"/>
                      <a:pt x="23499" y="10126"/>
                    </a:cubicBezTo>
                    <a:cubicBezTo>
                      <a:pt x="23499" y="10117"/>
                      <a:pt x="23499" y="10099"/>
                      <a:pt x="23499" y="10090"/>
                    </a:cubicBezTo>
                    <a:cubicBezTo>
                      <a:pt x="23508" y="10028"/>
                      <a:pt x="23508" y="9974"/>
                      <a:pt x="23525" y="9912"/>
                    </a:cubicBezTo>
                    <a:lnTo>
                      <a:pt x="23525" y="9903"/>
                    </a:lnTo>
                    <a:cubicBezTo>
                      <a:pt x="23534" y="9841"/>
                      <a:pt x="23543" y="9778"/>
                      <a:pt x="23552" y="9716"/>
                    </a:cubicBezTo>
                    <a:cubicBezTo>
                      <a:pt x="23766" y="8743"/>
                      <a:pt x="24453" y="7708"/>
                      <a:pt x="25274" y="7244"/>
                    </a:cubicBezTo>
                    <a:cubicBezTo>
                      <a:pt x="26112" y="6763"/>
                      <a:pt x="26817" y="7021"/>
                      <a:pt x="27005" y="7807"/>
                    </a:cubicBezTo>
                    <a:cubicBezTo>
                      <a:pt x="27014" y="7851"/>
                      <a:pt x="27022" y="7905"/>
                      <a:pt x="27031" y="7958"/>
                    </a:cubicBezTo>
                    <a:cubicBezTo>
                      <a:pt x="27040" y="8021"/>
                      <a:pt x="27049" y="8092"/>
                      <a:pt x="27049" y="8163"/>
                    </a:cubicBezTo>
                    <a:cubicBezTo>
                      <a:pt x="27049" y="8199"/>
                      <a:pt x="27049" y="8226"/>
                      <a:pt x="27049" y="8253"/>
                    </a:cubicBezTo>
                    <a:cubicBezTo>
                      <a:pt x="27049" y="8333"/>
                      <a:pt x="27049" y="8422"/>
                      <a:pt x="27040" y="8502"/>
                    </a:cubicBezTo>
                    <a:lnTo>
                      <a:pt x="29110" y="7307"/>
                    </a:lnTo>
                    <a:lnTo>
                      <a:pt x="29922" y="6843"/>
                    </a:lnTo>
                    <a:lnTo>
                      <a:pt x="29922" y="1963"/>
                    </a:lnTo>
                    <a:lnTo>
                      <a:pt x="25898" y="2820"/>
                    </a:lnTo>
                    <a:lnTo>
                      <a:pt x="24864" y="1"/>
                    </a:lnTo>
                    <a:lnTo>
                      <a:pt x="11562" y="8083"/>
                    </a:lnTo>
                    <a:lnTo>
                      <a:pt x="9983" y="12419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2986;p67">
                <a:extLst>
                  <a:ext uri="{FF2B5EF4-FFF2-40B4-BE49-F238E27FC236}">
                    <a16:creationId xmlns:a16="http://schemas.microsoft.com/office/drawing/2014/main" id="{A6564C92-3D14-1990-705A-21EABA720AE5}"/>
                  </a:ext>
                </a:extLst>
              </p:cNvPr>
              <p:cNvSpPr/>
              <p:nvPr/>
            </p:nvSpPr>
            <p:spPr>
              <a:xfrm>
                <a:off x="10987279" y="2716740"/>
                <a:ext cx="633492" cy="562360"/>
              </a:xfrm>
              <a:custGeom>
                <a:avLst/>
                <a:gdLst/>
                <a:ahLst/>
                <a:cxnLst/>
                <a:rect l="l" t="t" r="r" b="b"/>
                <a:pathLst>
                  <a:path w="15336" h="13614" extrusionOk="0">
                    <a:moveTo>
                      <a:pt x="0" y="9261"/>
                    </a:moveTo>
                    <a:lnTo>
                      <a:pt x="0" y="13614"/>
                    </a:lnTo>
                    <a:lnTo>
                      <a:pt x="170" y="13516"/>
                    </a:lnTo>
                    <a:lnTo>
                      <a:pt x="12900" y="5764"/>
                    </a:lnTo>
                    <a:cubicBezTo>
                      <a:pt x="12900" y="5746"/>
                      <a:pt x="12900" y="5737"/>
                      <a:pt x="12900" y="5719"/>
                    </a:cubicBezTo>
                    <a:cubicBezTo>
                      <a:pt x="12900" y="4595"/>
                      <a:pt x="13694" y="3212"/>
                      <a:pt x="14685" y="2650"/>
                    </a:cubicBezTo>
                    <a:cubicBezTo>
                      <a:pt x="14916" y="2516"/>
                      <a:pt x="15131" y="2436"/>
                      <a:pt x="15336" y="2409"/>
                    </a:cubicBezTo>
                    <a:lnTo>
                      <a:pt x="15336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2987;p67">
                <a:extLst>
                  <a:ext uri="{FF2B5EF4-FFF2-40B4-BE49-F238E27FC236}">
                    <a16:creationId xmlns:a16="http://schemas.microsoft.com/office/drawing/2014/main" id="{0BF7ABA0-0394-4C0A-1D28-6AD8AA9269B6}"/>
                  </a:ext>
                </a:extLst>
              </p:cNvPr>
              <p:cNvSpPr/>
              <p:nvPr/>
            </p:nvSpPr>
            <p:spPr>
              <a:xfrm>
                <a:off x="10994259" y="2718227"/>
                <a:ext cx="619530" cy="548729"/>
              </a:xfrm>
              <a:custGeom>
                <a:avLst/>
                <a:gdLst/>
                <a:ahLst/>
                <a:cxnLst/>
                <a:rect l="l" t="t" r="r" b="b"/>
                <a:pathLst>
                  <a:path w="14998" h="13284" extrusionOk="0">
                    <a:moveTo>
                      <a:pt x="12562" y="5629"/>
                    </a:moveTo>
                    <a:cubicBezTo>
                      <a:pt x="12589" y="4461"/>
                      <a:pt x="13418" y="3051"/>
                      <a:pt x="14426" y="2462"/>
                    </a:cubicBezTo>
                    <a:cubicBezTo>
                      <a:pt x="14623" y="2355"/>
                      <a:pt x="14810" y="2275"/>
                      <a:pt x="14997" y="2230"/>
                    </a:cubicBezTo>
                    <a:lnTo>
                      <a:pt x="14997" y="0"/>
                    </a:lnTo>
                    <a:lnTo>
                      <a:pt x="1" y="9010"/>
                    </a:lnTo>
                    <a:lnTo>
                      <a:pt x="1" y="13284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2988;p67">
                <a:extLst>
                  <a:ext uri="{FF2B5EF4-FFF2-40B4-BE49-F238E27FC236}">
                    <a16:creationId xmlns:a16="http://schemas.microsoft.com/office/drawing/2014/main" id="{0D2CCDA7-9ACD-39B1-7D73-9AD8FFCE95BE}"/>
                  </a:ext>
                </a:extLst>
              </p:cNvPr>
              <p:cNvSpPr/>
              <p:nvPr/>
            </p:nvSpPr>
            <p:spPr>
              <a:xfrm>
                <a:off x="10562018" y="2653002"/>
                <a:ext cx="1236003" cy="724120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17530" extrusionOk="0">
                    <a:moveTo>
                      <a:pt x="1" y="17530"/>
                    </a:moveTo>
                    <a:lnTo>
                      <a:pt x="29922" y="0"/>
                    </a:lnTo>
                    <a:lnTo>
                      <a:pt x="25907" y="857"/>
                    </a:lnTo>
                    <a:lnTo>
                      <a:pt x="10295" y="10250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2989;p67">
                <a:extLst>
                  <a:ext uri="{FF2B5EF4-FFF2-40B4-BE49-F238E27FC236}">
                    <a16:creationId xmlns:a16="http://schemas.microsoft.com/office/drawing/2014/main" id="{127546DB-8AED-E565-9696-E30BD4F8FF4C}"/>
                  </a:ext>
                </a:extLst>
              </p:cNvPr>
              <p:cNvSpPr/>
              <p:nvPr/>
            </p:nvSpPr>
            <p:spPr>
              <a:xfrm>
                <a:off x="10562018" y="2648211"/>
                <a:ext cx="1236003" cy="723790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17522" extrusionOk="0">
                    <a:moveTo>
                      <a:pt x="1" y="17521"/>
                    </a:moveTo>
                    <a:lnTo>
                      <a:pt x="29922" y="0"/>
                    </a:lnTo>
                    <a:lnTo>
                      <a:pt x="25907" y="857"/>
                    </a:lnTo>
                    <a:lnTo>
                      <a:pt x="10295" y="10242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2990;p67">
                <a:extLst>
                  <a:ext uri="{FF2B5EF4-FFF2-40B4-BE49-F238E27FC236}">
                    <a16:creationId xmlns:a16="http://schemas.microsoft.com/office/drawing/2014/main" id="{F614138F-2D54-D3A3-0E4C-7C1F97AD6FBB}"/>
                  </a:ext>
                </a:extLst>
              </p:cNvPr>
              <p:cNvSpPr/>
              <p:nvPr/>
            </p:nvSpPr>
            <p:spPr>
              <a:xfrm>
                <a:off x="10987279" y="2591082"/>
                <a:ext cx="633492" cy="480200"/>
              </a:xfrm>
              <a:custGeom>
                <a:avLst/>
                <a:gdLst/>
                <a:ahLst/>
                <a:cxnLst/>
                <a:rect l="l" t="t" r="r" b="b"/>
                <a:pathLst>
                  <a:path w="15336" h="11625" extrusionOk="0">
                    <a:moveTo>
                      <a:pt x="15336" y="2365"/>
                    </a:moveTo>
                    <a:lnTo>
                      <a:pt x="14390" y="1"/>
                    </a:lnTo>
                    <a:lnTo>
                      <a:pt x="1419" y="7887"/>
                    </a:lnTo>
                    <a:lnTo>
                      <a:pt x="0" y="11625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2991;p67">
                <a:extLst>
                  <a:ext uri="{FF2B5EF4-FFF2-40B4-BE49-F238E27FC236}">
                    <a16:creationId xmlns:a16="http://schemas.microsoft.com/office/drawing/2014/main" id="{651040DD-C8B7-CDCF-33A1-C3B6D6CA28B5}"/>
                  </a:ext>
                </a:extLst>
              </p:cNvPr>
              <p:cNvSpPr/>
              <p:nvPr/>
            </p:nvSpPr>
            <p:spPr>
              <a:xfrm>
                <a:off x="11000910" y="2601038"/>
                <a:ext cx="611392" cy="454383"/>
              </a:xfrm>
              <a:custGeom>
                <a:avLst/>
                <a:gdLst/>
                <a:ahLst/>
                <a:cxnLst/>
                <a:rect l="l" t="t" r="r" b="b"/>
                <a:pathLst>
                  <a:path w="14801" h="11000" extrusionOk="0">
                    <a:moveTo>
                      <a:pt x="1" y="11000"/>
                    </a:moveTo>
                    <a:lnTo>
                      <a:pt x="2704" y="9367"/>
                    </a:lnTo>
                    <a:lnTo>
                      <a:pt x="9082" y="5514"/>
                    </a:lnTo>
                    <a:lnTo>
                      <a:pt x="12624" y="3364"/>
                    </a:lnTo>
                    <a:lnTo>
                      <a:pt x="14783" y="2061"/>
                    </a:lnTo>
                    <a:lnTo>
                      <a:pt x="14801" y="2052"/>
                    </a:lnTo>
                    <a:lnTo>
                      <a:pt x="13971" y="0"/>
                    </a:lnTo>
                    <a:lnTo>
                      <a:pt x="10242" y="2266"/>
                    </a:lnTo>
                    <a:lnTo>
                      <a:pt x="6709" y="4425"/>
                    </a:lnTo>
                    <a:lnTo>
                      <a:pt x="1223" y="7762"/>
                    </a:lnTo>
                    <a:lnTo>
                      <a:pt x="928" y="854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2992;p67">
                <a:extLst>
                  <a:ext uri="{FF2B5EF4-FFF2-40B4-BE49-F238E27FC236}">
                    <a16:creationId xmlns:a16="http://schemas.microsoft.com/office/drawing/2014/main" id="{4B04D9EA-F0A7-8411-C7D7-0BAD48261386}"/>
                  </a:ext>
                </a:extLst>
              </p:cNvPr>
              <p:cNvSpPr/>
              <p:nvPr/>
            </p:nvSpPr>
            <p:spPr>
              <a:xfrm>
                <a:off x="11039243" y="2783823"/>
                <a:ext cx="336863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8155" h="4943" extrusionOk="0">
                    <a:moveTo>
                      <a:pt x="0" y="4122"/>
                    </a:moveTo>
                    <a:lnTo>
                      <a:pt x="1776" y="4942"/>
                    </a:lnTo>
                    <a:lnTo>
                      <a:pt x="8154" y="1089"/>
                    </a:lnTo>
                    <a:lnTo>
                      <a:pt x="5781" y="0"/>
                    </a:lnTo>
                    <a:lnTo>
                      <a:pt x="295" y="333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2993;p67">
                <a:extLst>
                  <a:ext uri="{FF2B5EF4-FFF2-40B4-BE49-F238E27FC236}">
                    <a16:creationId xmlns:a16="http://schemas.microsoft.com/office/drawing/2014/main" id="{FC9D4088-7468-8995-5B52-92EB99654ADB}"/>
                  </a:ext>
                </a:extLst>
              </p:cNvPr>
              <p:cNvSpPr/>
              <p:nvPr/>
            </p:nvSpPr>
            <p:spPr>
              <a:xfrm>
                <a:off x="11522706" y="2601038"/>
                <a:ext cx="89224" cy="85176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2062" extrusionOk="0">
                    <a:moveTo>
                      <a:pt x="1" y="821"/>
                    </a:moveTo>
                    <a:lnTo>
                      <a:pt x="2151" y="2061"/>
                    </a:lnTo>
                    <a:lnTo>
                      <a:pt x="2160" y="2052"/>
                    </a:lnTo>
                    <a:lnTo>
                      <a:pt x="1339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2994;p67">
                <a:extLst>
                  <a:ext uri="{FF2B5EF4-FFF2-40B4-BE49-F238E27FC236}">
                    <a16:creationId xmlns:a16="http://schemas.microsoft.com/office/drawing/2014/main" id="{8147EBFF-B6DB-E754-FE79-44D1089C4FA1}"/>
                  </a:ext>
                </a:extLst>
              </p:cNvPr>
              <p:cNvSpPr/>
              <p:nvPr/>
            </p:nvSpPr>
            <p:spPr>
              <a:xfrm>
                <a:off x="11423940" y="2601038"/>
                <a:ext cx="188362" cy="13895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3364" extrusionOk="0">
                    <a:moveTo>
                      <a:pt x="1" y="2266"/>
                    </a:moveTo>
                    <a:lnTo>
                      <a:pt x="2383" y="3364"/>
                    </a:lnTo>
                    <a:lnTo>
                      <a:pt x="4542" y="2061"/>
                    </a:lnTo>
                    <a:lnTo>
                      <a:pt x="4560" y="2052"/>
                    </a:lnTo>
                    <a:lnTo>
                      <a:pt x="373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2995;p67">
                <a:extLst>
                  <a:ext uri="{FF2B5EF4-FFF2-40B4-BE49-F238E27FC236}">
                    <a16:creationId xmlns:a16="http://schemas.microsoft.com/office/drawing/2014/main" id="{90B29C42-63CC-55F8-B12A-F5465FC13F27}"/>
                  </a:ext>
                </a:extLst>
              </p:cNvPr>
              <p:cNvSpPr/>
              <p:nvPr/>
            </p:nvSpPr>
            <p:spPr>
              <a:xfrm>
                <a:off x="10169927" y="3148982"/>
                <a:ext cx="392132" cy="424930"/>
              </a:xfrm>
              <a:custGeom>
                <a:avLst/>
                <a:gdLst/>
                <a:ahLst/>
                <a:cxnLst/>
                <a:rect l="l" t="t" r="r" b="b"/>
                <a:pathLst>
                  <a:path w="9493" h="10287" extrusionOk="0">
                    <a:moveTo>
                      <a:pt x="9493" y="10287"/>
                    </a:moveTo>
                    <a:lnTo>
                      <a:pt x="1" y="4881"/>
                    </a:lnTo>
                    <a:lnTo>
                      <a:pt x="1" y="1"/>
                    </a:lnTo>
                    <a:lnTo>
                      <a:pt x="9493" y="5398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2996;p67">
                <a:extLst>
                  <a:ext uri="{FF2B5EF4-FFF2-40B4-BE49-F238E27FC236}">
                    <a16:creationId xmlns:a16="http://schemas.microsoft.com/office/drawing/2014/main" id="{B45EF4CD-752F-2DBD-4051-784CB1A59505}"/>
                  </a:ext>
                </a:extLst>
              </p:cNvPr>
              <p:cNvSpPr/>
              <p:nvPr/>
            </p:nvSpPr>
            <p:spPr>
              <a:xfrm>
                <a:off x="10169927" y="2857144"/>
                <a:ext cx="804505" cy="514857"/>
              </a:xfrm>
              <a:custGeom>
                <a:avLst/>
                <a:gdLst/>
                <a:ahLst/>
                <a:cxnLst/>
                <a:rect l="l" t="t" r="r" b="b"/>
                <a:pathLst>
                  <a:path w="19476" h="12464" extrusionOk="0">
                    <a:moveTo>
                      <a:pt x="9493" y="12463"/>
                    </a:moveTo>
                    <a:lnTo>
                      <a:pt x="1" y="7066"/>
                    </a:lnTo>
                    <a:lnTo>
                      <a:pt x="9983" y="0"/>
                    </a:lnTo>
                    <a:lnTo>
                      <a:pt x="19475" y="5398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2997;p67">
                <a:extLst>
                  <a:ext uri="{FF2B5EF4-FFF2-40B4-BE49-F238E27FC236}">
                    <a16:creationId xmlns:a16="http://schemas.microsoft.com/office/drawing/2014/main" id="{703F0575-4161-3924-3FB4-AAF7861F2742}"/>
                  </a:ext>
                </a:extLst>
              </p:cNvPr>
              <p:cNvSpPr/>
              <p:nvPr/>
            </p:nvSpPr>
            <p:spPr>
              <a:xfrm>
                <a:off x="10647524" y="2343816"/>
                <a:ext cx="941563" cy="556866"/>
              </a:xfrm>
              <a:custGeom>
                <a:avLst/>
                <a:gdLst/>
                <a:ahLst/>
                <a:cxnLst/>
                <a:rect l="l" t="t" r="r" b="b"/>
                <a:pathLst>
                  <a:path w="22794" h="13481" extrusionOk="0">
                    <a:moveTo>
                      <a:pt x="9492" y="13480"/>
                    </a:moveTo>
                    <a:lnTo>
                      <a:pt x="22794" y="5407"/>
                    </a:lnTo>
                    <a:lnTo>
                      <a:pt x="13293" y="1"/>
                    </a:lnTo>
                    <a:lnTo>
                      <a:pt x="0" y="8083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2998;p67">
                <a:extLst>
                  <a:ext uri="{FF2B5EF4-FFF2-40B4-BE49-F238E27FC236}">
                    <a16:creationId xmlns:a16="http://schemas.microsoft.com/office/drawing/2014/main" id="{648EFDC4-C6CB-753C-5C8F-7D95DCA0D4A0}"/>
                  </a:ext>
                </a:extLst>
              </p:cNvPr>
              <p:cNvSpPr/>
              <p:nvPr/>
            </p:nvSpPr>
            <p:spPr>
              <a:xfrm>
                <a:off x="10647524" y="2343816"/>
                <a:ext cx="941563" cy="333889"/>
              </a:xfrm>
              <a:custGeom>
                <a:avLst/>
                <a:gdLst/>
                <a:ahLst/>
                <a:cxnLst/>
                <a:rect l="l" t="t" r="r" b="b"/>
                <a:pathLst>
                  <a:path w="22794" h="8083" extrusionOk="0">
                    <a:moveTo>
                      <a:pt x="22794" y="5407"/>
                    </a:moveTo>
                    <a:lnTo>
                      <a:pt x="0" y="8083"/>
                    </a:lnTo>
                    <a:lnTo>
                      <a:pt x="1329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2999;p67">
                <a:extLst>
                  <a:ext uri="{FF2B5EF4-FFF2-40B4-BE49-F238E27FC236}">
                    <a16:creationId xmlns:a16="http://schemas.microsoft.com/office/drawing/2014/main" id="{C6BD3559-2BB3-79DA-0AC3-09C59FBFE1C3}"/>
                  </a:ext>
                </a:extLst>
              </p:cNvPr>
              <p:cNvSpPr/>
              <p:nvPr/>
            </p:nvSpPr>
            <p:spPr>
              <a:xfrm>
                <a:off x="10799701" y="2655935"/>
                <a:ext cx="634979" cy="245119"/>
              </a:xfrm>
              <a:custGeom>
                <a:avLst/>
                <a:gdLst/>
                <a:ahLst/>
                <a:cxnLst/>
                <a:rect l="l" t="t" r="r" b="b"/>
                <a:pathLst>
                  <a:path w="15372" h="5934" extrusionOk="0">
                    <a:moveTo>
                      <a:pt x="15372" y="1"/>
                    </a:moveTo>
                    <a:lnTo>
                      <a:pt x="1" y="2623"/>
                    </a:lnTo>
                    <a:lnTo>
                      <a:pt x="5808" y="593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3000;p67">
                <a:extLst>
                  <a:ext uri="{FF2B5EF4-FFF2-40B4-BE49-F238E27FC236}">
                    <a16:creationId xmlns:a16="http://schemas.microsoft.com/office/drawing/2014/main" id="{260DE4C5-47D5-5F17-8EE1-05E551B5F57E}"/>
                  </a:ext>
                </a:extLst>
              </p:cNvPr>
              <p:cNvSpPr/>
              <p:nvPr/>
            </p:nvSpPr>
            <p:spPr>
              <a:xfrm>
                <a:off x="10608447" y="2708272"/>
                <a:ext cx="145609" cy="138215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3346" extrusionOk="0">
                    <a:moveTo>
                      <a:pt x="1" y="3346"/>
                    </a:moveTo>
                    <a:lnTo>
                      <a:pt x="3524" y="1312"/>
                    </a:lnTo>
                    <a:lnTo>
                      <a:pt x="1214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3001;p67">
                <a:extLst>
                  <a:ext uri="{FF2B5EF4-FFF2-40B4-BE49-F238E27FC236}">
                    <a16:creationId xmlns:a16="http://schemas.microsoft.com/office/drawing/2014/main" id="{CB14024C-B86C-C5BD-6EBC-B2DE1346C413}"/>
                  </a:ext>
                </a:extLst>
              </p:cNvPr>
              <p:cNvSpPr/>
              <p:nvPr/>
            </p:nvSpPr>
            <p:spPr>
              <a:xfrm>
                <a:off x="10788300" y="2814391"/>
                <a:ext cx="21026" cy="22513"/>
              </a:xfrm>
              <a:custGeom>
                <a:avLst/>
                <a:gdLst/>
                <a:ahLst/>
                <a:cxnLst/>
                <a:rect l="l" t="t" r="r" b="b"/>
                <a:pathLst>
                  <a:path w="509" h="545" extrusionOk="0">
                    <a:moveTo>
                      <a:pt x="36" y="322"/>
                    </a:moveTo>
                    <a:lnTo>
                      <a:pt x="384" y="527"/>
                    </a:lnTo>
                    <a:cubicBezTo>
                      <a:pt x="410" y="545"/>
                      <a:pt x="446" y="536"/>
                      <a:pt x="455" y="500"/>
                    </a:cubicBezTo>
                    <a:lnTo>
                      <a:pt x="500" y="366"/>
                    </a:lnTo>
                    <a:cubicBezTo>
                      <a:pt x="509" y="340"/>
                      <a:pt x="500" y="313"/>
                      <a:pt x="473" y="304"/>
                    </a:cubicBezTo>
                    <a:lnTo>
                      <a:pt x="330" y="215"/>
                    </a:lnTo>
                    <a:lnTo>
                      <a:pt x="419" y="27"/>
                    </a:lnTo>
                    <a:lnTo>
                      <a:pt x="366" y="1"/>
                    </a:lnTo>
                    <a:lnTo>
                      <a:pt x="277" y="188"/>
                    </a:lnTo>
                    <a:lnTo>
                      <a:pt x="125" y="99"/>
                    </a:lnTo>
                    <a:cubicBezTo>
                      <a:pt x="98" y="81"/>
                      <a:pt x="63" y="90"/>
                      <a:pt x="54" y="126"/>
                    </a:cubicBezTo>
                    <a:lnTo>
                      <a:pt x="9" y="259"/>
                    </a:lnTo>
                    <a:cubicBezTo>
                      <a:pt x="0" y="286"/>
                      <a:pt x="9" y="313"/>
                      <a:pt x="36" y="322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3002;p67">
                <a:extLst>
                  <a:ext uri="{FF2B5EF4-FFF2-40B4-BE49-F238E27FC236}">
                    <a16:creationId xmlns:a16="http://schemas.microsoft.com/office/drawing/2014/main" id="{E2D7A94C-E6A4-F276-E351-2A69C81E5650}"/>
                  </a:ext>
                </a:extLst>
              </p:cNvPr>
              <p:cNvSpPr/>
              <p:nvPr/>
            </p:nvSpPr>
            <p:spPr>
              <a:xfrm>
                <a:off x="10607332" y="2834301"/>
                <a:ext cx="363754" cy="215253"/>
              </a:xfrm>
              <a:custGeom>
                <a:avLst/>
                <a:gdLst/>
                <a:ahLst/>
                <a:cxnLst/>
                <a:rect l="l" t="t" r="r" b="b"/>
                <a:pathLst>
                  <a:path w="8806" h="5211" extrusionOk="0">
                    <a:moveTo>
                      <a:pt x="1" y="322"/>
                    </a:moveTo>
                    <a:lnTo>
                      <a:pt x="536" y="0"/>
                    </a:lnTo>
                    <a:lnTo>
                      <a:pt x="8806" y="4675"/>
                    </a:lnTo>
                    <a:lnTo>
                      <a:pt x="8610" y="521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3003;p67">
                <a:extLst>
                  <a:ext uri="{FF2B5EF4-FFF2-40B4-BE49-F238E27FC236}">
                    <a16:creationId xmlns:a16="http://schemas.microsoft.com/office/drawing/2014/main" id="{7FA231B7-37E7-F3FE-8ABB-DB1E4822C631}"/>
                  </a:ext>
                </a:extLst>
              </p:cNvPr>
              <p:cNvSpPr/>
              <p:nvPr/>
            </p:nvSpPr>
            <p:spPr>
              <a:xfrm>
                <a:off x="10700935" y="2900641"/>
                <a:ext cx="297827" cy="148914"/>
              </a:xfrm>
              <a:custGeom>
                <a:avLst/>
                <a:gdLst/>
                <a:ahLst/>
                <a:cxnLst/>
                <a:rect l="l" t="t" r="r" b="b"/>
                <a:pathLst>
                  <a:path w="7210" h="3605" extrusionOk="0">
                    <a:moveTo>
                      <a:pt x="7209" y="1240"/>
                    </a:moveTo>
                    <a:lnTo>
                      <a:pt x="1" y="0"/>
                    </a:lnTo>
                    <a:lnTo>
                      <a:pt x="6344" y="360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3004;p67">
                <a:extLst>
                  <a:ext uri="{FF2B5EF4-FFF2-40B4-BE49-F238E27FC236}">
                    <a16:creationId xmlns:a16="http://schemas.microsoft.com/office/drawing/2014/main" id="{4100DE73-B2A3-B23D-0386-A7B0B3538BB1}"/>
                  </a:ext>
                </a:extLst>
              </p:cNvPr>
              <p:cNvSpPr/>
              <p:nvPr/>
            </p:nvSpPr>
            <p:spPr>
              <a:xfrm>
                <a:off x="10608076" y="2708272"/>
                <a:ext cx="405764" cy="201994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4890" extrusionOk="0">
                    <a:moveTo>
                      <a:pt x="9823" y="4889"/>
                    </a:moveTo>
                    <a:lnTo>
                      <a:pt x="1" y="3373"/>
                    </a:lnTo>
                    <a:lnTo>
                      <a:pt x="122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3005;p67">
                <a:extLst>
                  <a:ext uri="{FF2B5EF4-FFF2-40B4-BE49-F238E27FC236}">
                    <a16:creationId xmlns:a16="http://schemas.microsoft.com/office/drawing/2014/main" id="{A805694A-E91F-E457-3F35-29A3BB5D5933}"/>
                  </a:ext>
                </a:extLst>
              </p:cNvPr>
              <p:cNvSpPr/>
              <p:nvPr/>
            </p:nvSpPr>
            <p:spPr>
              <a:xfrm>
                <a:off x="10784211" y="2800016"/>
                <a:ext cx="53493" cy="54609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322" extrusionOk="0">
                    <a:moveTo>
                      <a:pt x="81" y="759"/>
                    </a:moveTo>
                    <a:lnTo>
                      <a:pt x="964" y="1285"/>
                    </a:lnTo>
                    <a:cubicBezTo>
                      <a:pt x="1045" y="1321"/>
                      <a:pt x="1134" y="1285"/>
                      <a:pt x="1161" y="1205"/>
                    </a:cubicBezTo>
                    <a:lnTo>
                      <a:pt x="1277" y="866"/>
                    </a:lnTo>
                    <a:cubicBezTo>
                      <a:pt x="1295" y="804"/>
                      <a:pt x="1268" y="732"/>
                      <a:pt x="1214" y="705"/>
                    </a:cubicBezTo>
                    <a:lnTo>
                      <a:pt x="840" y="482"/>
                    </a:lnTo>
                    <a:lnTo>
                      <a:pt x="1027" y="81"/>
                    </a:lnTo>
                    <a:lnTo>
                      <a:pt x="893" y="1"/>
                    </a:lnTo>
                    <a:lnTo>
                      <a:pt x="706" y="402"/>
                    </a:lnTo>
                    <a:lnTo>
                      <a:pt x="322" y="179"/>
                    </a:lnTo>
                    <a:cubicBezTo>
                      <a:pt x="251" y="135"/>
                      <a:pt x="153" y="170"/>
                      <a:pt x="135" y="250"/>
                    </a:cubicBezTo>
                    <a:lnTo>
                      <a:pt x="19" y="598"/>
                    </a:lnTo>
                    <a:cubicBezTo>
                      <a:pt x="1" y="661"/>
                      <a:pt x="28" y="732"/>
                      <a:pt x="81" y="759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3006;p67">
                <a:extLst>
                  <a:ext uri="{FF2B5EF4-FFF2-40B4-BE49-F238E27FC236}">
                    <a16:creationId xmlns:a16="http://schemas.microsoft.com/office/drawing/2014/main" id="{E31C672F-5FBC-2E42-C089-6953D8278F10}"/>
                  </a:ext>
                </a:extLst>
              </p:cNvPr>
              <p:cNvSpPr/>
              <p:nvPr/>
            </p:nvSpPr>
            <p:spPr>
              <a:xfrm>
                <a:off x="10260597" y="2888455"/>
                <a:ext cx="658565" cy="437446"/>
              </a:xfrm>
              <a:custGeom>
                <a:avLst/>
                <a:gdLst/>
                <a:ahLst/>
                <a:cxnLst/>
                <a:rect l="l" t="t" r="r" b="b"/>
                <a:pathLst>
                  <a:path w="15943" h="10590" extrusionOk="0">
                    <a:moveTo>
                      <a:pt x="15942" y="3881"/>
                    </a:moveTo>
                    <a:lnTo>
                      <a:pt x="5335" y="10590"/>
                    </a:lnTo>
                    <a:lnTo>
                      <a:pt x="0" y="7557"/>
                    </a:lnTo>
                    <a:lnTo>
                      <a:pt x="9126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3007;p67">
                <a:extLst>
                  <a:ext uri="{FF2B5EF4-FFF2-40B4-BE49-F238E27FC236}">
                    <a16:creationId xmlns:a16="http://schemas.microsoft.com/office/drawing/2014/main" id="{6175DB08-E5A8-C901-6FA9-2699D2B92EED}"/>
                  </a:ext>
                </a:extLst>
              </p:cNvPr>
              <p:cNvSpPr/>
              <p:nvPr/>
            </p:nvSpPr>
            <p:spPr>
              <a:xfrm>
                <a:off x="10253203" y="2884035"/>
                <a:ext cx="658194" cy="437446"/>
              </a:xfrm>
              <a:custGeom>
                <a:avLst/>
                <a:gdLst/>
                <a:ahLst/>
                <a:cxnLst/>
                <a:rect l="l" t="t" r="r" b="b"/>
                <a:pathLst>
                  <a:path w="15934" h="10590" extrusionOk="0">
                    <a:moveTo>
                      <a:pt x="15934" y="3881"/>
                    </a:moveTo>
                    <a:lnTo>
                      <a:pt x="5327" y="10590"/>
                    </a:lnTo>
                    <a:lnTo>
                      <a:pt x="1" y="7557"/>
                    </a:lnTo>
                    <a:lnTo>
                      <a:pt x="9118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3008;p67">
                <a:extLst>
                  <a:ext uri="{FF2B5EF4-FFF2-40B4-BE49-F238E27FC236}">
                    <a16:creationId xmlns:a16="http://schemas.microsoft.com/office/drawing/2014/main" id="{57DDE614-5215-608D-D5BD-7866AAD8ABAF}"/>
                  </a:ext>
                </a:extLst>
              </p:cNvPr>
              <p:cNvSpPr/>
              <p:nvPr/>
            </p:nvSpPr>
            <p:spPr>
              <a:xfrm>
                <a:off x="10362296" y="2958843"/>
                <a:ext cx="405392" cy="303693"/>
              </a:xfrm>
              <a:custGeom>
                <a:avLst/>
                <a:gdLst/>
                <a:ahLst/>
                <a:cxnLst/>
                <a:rect l="l" t="t" r="r" b="b"/>
                <a:pathLst>
                  <a:path w="9814" h="7352" extrusionOk="0">
                    <a:moveTo>
                      <a:pt x="170" y="7352"/>
                    </a:moveTo>
                    <a:lnTo>
                      <a:pt x="9814" y="99"/>
                    </a:lnTo>
                    <a:lnTo>
                      <a:pt x="9662" y="1"/>
                    </a:lnTo>
                    <a:lnTo>
                      <a:pt x="0" y="725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3009;p67">
                <a:extLst>
                  <a:ext uri="{FF2B5EF4-FFF2-40B4-BE49-F238E27FC236}">
                    <a16:creationId xmlns:a16="http://schemas.microsoft.com/office/drawing/2014/main" id="{F3F1CDBC-E7F0-3134-A0AC-9E4C80511A20}"/>
                  </a:ext>
                </a:extLst>
              </p:cNvPr>
              <p:cNvSpPr/>
              <p:nvPr/>
            </p:nvSpPr>
            <p:spPr>
              <a:xfrm>
                <a:off x="10866785" y="3041045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0" y="366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63" y="40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3010;p67">
                <a:extLst>
                  <a:ext uri="{FF2B5EF4-FFF2-40B4-BE49-F238E27FC236}">
                    <a16:creationId xmlns:a16="http://schemas.microsoft.com/office/drawing/2014/main" id="{FEE020D4-BE8C-DC5F-2E49-2B487037260B}"/>
                  </a:ext>
                </a:extLst>
              </p:cNvPr>
              <p:cNvSpPr/>
              <p:nvPr/>
            </p:nvSpPr>
            <p:spPr>
              <a:xfrm>
                <a:off x="10860506" y="3037327"/>
                <a:ext cx="19208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03" extrusionOk="0">
                    <a:moveTo>
                      <a:pt x="1" y="358"/>
                    </a:moveTo>
                    <a:lnTo>
                      <a:pt x="402" y="1"/>
                    </a:lnTo>
                    <a:lnTo>
                      <a:pt x="465" y="37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3011;p67">
                <a:extLst>
                  <a:ext uri="{FF2B5EF4-FFF2-40B4-BE49-F238E27FC236}">
                    <a16:creationId xmlns:a16="http://schemas.microsoft.com/office/drawing/2014/main" id="{34949DD4-F713-9CB9-B750-2FF4F51587C9}"/>
                  </a:ext>
                </a:extLst>
              </p:cNvPr>
              <p:cNvSpPr/>
              <p:nvPr/>
            </p:nvSpPr>
            <p:spPr>
              <a:xfrm>
                <a:off x="10853897" y="3033651"/>
                <a:ext cx="19538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03" extrusionOk="0">
                    <a:moveTo>
                      <a:pt x="0" y="357"/>
                    </a:moveTo>
                    <a:lnTo>
                      <a:pt x="410" y="1"/>
                    </a:lnTo>
                    <a:lnTo>
                      <a:pt x="473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3012;p67">
                <a:extLst>
                  <a:ext uri="{FF2B5EF4-FFF2-40B4-BE49-F238E27FC236}">
                    <a16:creationId xmlns:a16="http://schemas.microsoft.com/office/drawing/2014/main" id="{F8CC41E7-E137-0026-C9CE-4B607CC86A68}"/>
                  </a:ext>
                </a:extLst>
              </p:cNvPr>
              <p:cNvSpPr/>
              <p:nvPr/>
            </p:nvSpPr>
            <p:spPr>
              <a:xfrm>
                <a:off x="10847618" y="3029975"/>
                <a:ext cx="19208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3" extrusionOk="0">
                    <a:moveTo>
                      <a:pt x="0" y="357"/>
                    </a:moveTo>
                    <a:lnTo>
                      <a:pt x="402" y="0"/>
                    </a:lnTo>
                    <a:lnTo>
                      <a:pt x="464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3013;p67">
                <a:extLst>
                  <a:ext uri="{FF2B5EF4-FFF2-40B4-BE49-F238E27FC236}">
                    <a16:creationId xmlns:a16="http://schemas.microsoft.com/office/drawing/2014/main" id="{BE9D74A7-01B9-324A-AE77-0AEE75510560}"/>
                  </a:ext>
                </a:extLst>
              </p:cNvPr>
              <p:cNvSpPr/>
              <p:nvPr/>
            </p:nvSpPr>
            <p:spPr>
              <a:xfrm>
                <a:off x="10840967" y="3026298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4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3014;p67">
                <a:extLst>
                  <a:ext uri="{FF2B5EF4-FFF2-40B4-BE49-F238E27FC236}">
                    <a16:creationId xmlns:a16="http://schemas.microsoft.com/office/drawing/2014/main" id="{7F5436DC-03B8-63C8-866B-9F11B62425E3}"/>
                  </a:ext>
                </a:extLst>
              </p:cNvPr>
              <p:cNvSpPr/>
              <p:nvPr/>
            </p:nvSpPr>
            <p:spPr>
              <a:xfrm>
                <a:off x="10834730" y="3022581"/>
                <a:ext cx="19208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4" extrusionOk="0">
                    <a:moveTo>
                      <a:pt x="0" y="358"/>
                    </a:moveTo>
                    <a:lnTo>
                      <a:pt x="402" y="1"/>
                    </a:lnTo>
                    <a:lnTo>
                      <a:pt x="464" y="37"/>
                    </a:lnTo>
                    <a:lnTo>
                      <a:pt x="63" y="39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3015;p67">
                <a:extLst>
                  <a:ext uri="{FF2B5EF4-FFF2-40B4-BE49-F238E27FC236}">
                    <a16:creationId xmlns:a16="http://schemas.microsoft.com/office/drawing/2014/main" id="{DA779CA0-733C-19DB-8724-98F85E17751C}"/>
                  </a:ext>
                </a:extLst>
              </p:cNvPr>
              <p:cNvSpPr/>
              <p:nvPr/>
            </p:nvSpPr>
            <p:spPr>
              <a:xfrm>
                <a:off x="10828079" y="3018904"/>
                <a:ext cx="1958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1" y="358"/>
                    </a:moveTo>
                    <a:lnTo>
                      <a:pt x="411" y="1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3016;p67">
                <a:extLst>
                  <a:ext uri="{FF2B5EF4-FFF2-40B4-BE49-F238E27FC236}">
                    <a16:creationId xmlns:a16="http://schemas.microsoft.com/office/drawing/2014/main" id="{82B72F4E-1CEB-32C1-B105-B8594FE5E731}"/>
                  </a:ext>
                </a:extLst>
              </p:cNvPr>
              <p:cNvSpPr/>
              <p:nvPr/>
            </p:nvSpPr>
            <p:spPr>
              <a:xfrm>
                <a:off x="10821470" y="3015228"/>
                <a:ext cx="19538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94" extrusionOk="0">
                    <a:moveTo>
                      <a:pt x="0" y="357"/>
                    </a:moveTo>
                    <a:lnTo>
                      <a:pt x="410" y="1"/>
                    </a:lnTo>
                    <a:lnTo>
                      <a:pt x="473" y="36"/>
                    </a:lnTo>
                    <a:lnTo>
                      <a:pt x="71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3017;p67">
                <a:extLst>
                  <a:ext uri="{FF2B5EF4-FFF2-40B4-BE49-F238E27FC236}">
                    <a16:creationId xmlns:a16="http://schemas.microsoft.com/office/drawing/2014/main" id="{A767D16D-F844-9F11-000D-278BFB03244D}"/>
                  </a:ext>
                </a:extLst>
              </p:cNvPr>
              <p:cNvSpPr/>
              <p:nvPr/>
            </p:nvSpPr>
            <p:spPr>
              <a:xfrm>
                <a:off x="10815191" y="3011552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0" y="357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3018;p67">
                <a:extLst>
                  <a:ext uri="{FF2B5EF4-FFF2-40B4-BE49-F238E27FC236}">
                    <a16:creationId xmlns:a16="http://schemas.microsoft.com/office/drawing/2014/main" id="{50871323-1E0F-64E7-3299-D52E8842F99B}"/>
                  </a:ext>
                </a:extLst>
              </p:cNvPr>
              <p:cNvSpPr/>
              <p:nvPr/>
            </p:nvSpPr>
            <p:spPr>
              <a:xfrm>
                <a:off x="10808541" y="3007875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4" y="36"/>
                    </a:lnTo>
                    <a:lnTo>
                      <a:pt x="72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3019;p67">
                <a:extLst>
                  <a:ext uri="{FF2B5EF4-FFF2-40B4-BE49-F238E27FC236}">
                    <a16:creationId xmlns:a16="http://schemas.microsoft.com/office/drawing/2014/main" id="{271EED13-97C7-286E-61C0-20DD809623B4}"/>
                  </a:ext>
                </a:extLst>
              </p:cNvPr>
              <p:cNvSpPr/>
              <p:nvPr/>
            </p:nvSpPr>
            <p:spPr>
              <a:xfrm>
                <a:off x="10802304" y="3004157"/>
                <a:ext cx="19538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94" extrusionOk="0">
                    <a:moveTo>
                      <a:pt x="0" y="358"/>
                    </a:moveTo>
                    <a:lnTo>
                      <a:pt x="410" y="1"/>
                    </a:lnTo>
                    <a:lnTo>
                      <a:pt x="473" y="37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3020;p67">
                <a:extLst>
                  <a:ext uri="{FF2B5EF4-FFF2-40B4-BE49-F238E27FC236}">
                    <a16:creationId xmlns:a16="http://schemas.microsoft.com/office/drawing/2014/main" id="{94D71C34-54B1-386E-ED5C-5E763DB5E349}"/>
                  </a:ext>
                </a:extLst>
              </p:cNvPr>
              <p:cNvSpPr/>
              <p:nvPr/>
            </p:nvSpPr>
            <p:spPr>
              <a:xfrm>
                <a:off x="10795653" y="3000481"/>
                <a:ext cx="1958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1" y="358"/>
                    </a:moveTo>
                    <a:lnTo>
                      <a:pt x="411" y="1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3021;p67">
                <a:extLst>
                  <a:ext uri="{FF2B5EF4-FFF2-40B4-BE49-F238E27FC236}">
                    <a16:creationId xmlns:a16="http://schemas.microsoft.com/office/drawing/2014/main" id="{4120B4BE-27F0-5D86-09EC-B4D7AC57F28E}"/>
                  </a:ext>
                </a:extLst>
              </p:cNvPr>
              <p:cNvSpPr/>
              <p:nvPr/>
            </p:nvSpPr>
            <p:spPr>
              <a:xfrm>
                <a:off x="10789374" y="2996433"/>
                <a:ext cx="1958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3" extrusionOk="0">
                    <a:moveTo>
                      <a:pt x="1" y="366"/>
                    </a:moveTo>
                    <a:lnTo>
                      <a:pt x="411" y="1"/>
                    </a:lnTo>
                    <a:lnTo>
                      <a:pt x="474" y="45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3022;p67">
                <a:extLst>
                  <a:ext uri="{FF2B5EF4-FFF2-40B4-BE49-F238E27FC236}">
                    <a16:creationId xmlns:a16="http://schemas.microsoft.com/office/drawing/2014/main" id="{E2A220DC-033D-74EE-E7F9-54A41D8F9306}"/>
                  </a:ext>
                </a:extLst>
              </p:cNvPr>
              <p:cNvSpPr/>
              <p:nvPr/>
            </p:nvSpPr>
            <p:spPr>
              <a:xfrm>
                <a:off x="10782765" y="2992757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0" y="366"/>
                    </a:moveTo>
                    <a:lnTo>
                      <a:pt x="411" y="0"/>
                    </a:lnTo>
                    <a:lnTo>
                      <a:pt x="473" y="45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3023;p67">
                <a:extLst>
                  <a:ext uri="{FF2B5EF4-FFF2-40B4-BE49-F238E27FC236}">
                    <a16:creationId xmlns:a16="http://schemas.microsoft.com/office/drawing/2014/main" id="{74D4A496-F899-A7A8-4D79-09F8DD48CD89}"/>
                  </a:ext>
                </a:extLst>
              </p:cNvPr>
              <p:cNvSpPr/>
              <p:nvPr/>
            </p:nvSpPr>
            <p:spPr>
              <a:xfrm>
                <a:off x="10776486" y="2989080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1" y="366"/>
                    </a:moveTo>
                    <a:lnTo>
                      <a:pt x="402" y="0"/>
                    </a:lnTo>
                    <a:lnTo>
                      <a:pt x="473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3024;p67">
                <a:extLst>
                  <a:ext uri="{FF2B5EF4-FFF2-40B4-BE49-F238E27FC236}">
                    <a16:creationId xmlns:a16="http://schemas.microsoft.com/office/drawing/2014/main" id="{A1B74DB9-F9E6-2B59-03CA-FB79AB87854B}"/>
                  </a:ext>
                </a:extLst>
              </p:cNvPr>
              <p:cNvSpPr/>
              <p:nvPr/>
            </p:nvSpPr>
            <p:spPr>
              <a:xfrm>
                <a:off x="10769877" y="2985363"/>
                <a:ext cx="19538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03" extrusionOk="0">
                    <a:moveTo>
                      <a:pt x="0" y="367"/>
                    </a:moveTo>
                    <a:lnTo>
                      <a:pt x="410" y="1"/>
                    </a:lnTo>
                    <a:lnTo>
                      <a:pt x="473" y="37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3025;p67">
                <a:extLst>
                  <a:ext uri="{FF2B5EF4-FFF2-40B4-BE49-F238E27FC236}">
                    <a16:creationId xmlns:a16="http://schemas.microsoft.com/office/drawing/2014/main" id="{D3085FEC-020C-2CED-354A-969F57025393}"/>
                  </a:ext>
                </a:extLst>
              </p:cNvPr>
              <p:cNvSpPr/>
              <p:nvPr/>
            </p:nvSpPr>
            <p:spPr>
              <a:xfrm>
                <a:off x="10763598" y="2981686"/>
                <a:ext cx="1958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3" extrusionOk="0">
                    <a:moveTo>
                      <a:pt x="0" y="367"/>
                    </a:moveTo>
                    <a:lnTo>
                      <a:pt x="402" y="1"/>
                    </a:lnTo>
                    <a:lnTo>
                      <a:pt x="473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3026;p67">
                <a:extLst>
                  <a:ext uri="{FF2B5EF4-FFF2-40B4-BE49-F238E27FC236}">
                    <a16:creationId xmlns:a16="http://schemas.microsoft.com/office/drawing/2014/main" id="{02E910B5-D444-FAEF-C36B-DF46A2A421C0}"/>
                  </a:ext>
                </a:extLst>
              </p:cNvPr>
              <p:cNvSpPr/>
              <p:nvPr/>
            </p:nvSpPr>
            <p:spPr>
              <a:xfrm>
                <a:off x="10756948" y="2978010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1" y="366"/>
                    </a:moveTo>
                    <a:lnTo>
                      <a:pt x="411" y="1"/>
                    </a:lnTo>
                    <a:lnTo>
                      <a:pt x="474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3027;p67">
                <a:extLst>
                  <a:ext uri="{FF2B5EF4-FFF2-40B4-BE49-F238E27FC236}">
                    <a16:creationId xmlns:a16="http://schemas.microsoft.com/office/drawing/2014/main" id="{1B4393C5-BE1B-614D-B67F-4B68F1FA1D89}"/>
                  </a:ext>
                </a:extLst>
              </p:cNvPr>
              <p:cNvSpPr/>
              <p:nvPr/>
            </p:nvSpPr>
            <p:spPr>
              <a:xfrm>
                <a:off x="10726380" y="2958843"/>
                <a:ext cx="1958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0" y="358"/>
                    </a:moveTo>
                    <a:lnTo>
                      <a:pt x="402" y="1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3028;p67">
                <a:extLst>
                  <a:ext uri="{FF2B5EF4-FFF2-40B4-BE49-F238E27FC236}">
                    <a16:creationId xmlns:a16="http://schemas.microsoft.com/office/drawing/2014/main" id="{5474653C-23A6-EC40-8F6E-771F0BD849B4}"/>
                  </a:ext>
                </a:extLst>
              </p:cNvPr>
              <p:cNvSpPr/>
              <p:nvPr/>
            </p:nvSpPr>
            <p:spPr>
              <a:xfrm>
                <a:off x="10719730" y="2955167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4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3029;p67">
                <a:extLst>
                  <a:ext uri="{FF2B5EF4-FFF2-40B4-BE49-F238E27FC236}">
                    <a16:creationId xmlns:a16="http://schemas.microsoft.com/office/drawing/2014/main" id="{B2F66BEA-D0E5-F7D0-D763-EED00C736035}"/>
                  </a:ext>
                </a:extLst>
              </p:cNvPr>
              <p:cNvSpPr/>
              <p:nvPr/>
            </p:nvSpPr>
            <p:spPr>
              <a:xfrm>
                <a:off x="10713492" y="2951490"/>
                <a:ext cx="19208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3" extrusionOk="0">
                    <a:moveTo>
                      <a:pt x="0" y="357"/>
                    </a:moveTo>
                    <a:lnTo>
                      <a:pt x="402" y="0"/>
                    </a:lnTo>
                    <a:lnTo>
                      <a:pt x="464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3030;p67">
                <a:extLst>
                  <a:ext uri="{FF2B5EF4-FFF2-40B4-BE49-F238E27FC236}">
                    <a16:creationId xmlns:a16="http://schemas.microsoft.com/office/drawing/2014/main" id="{23262476-C32F-2306-9D48-DF995AD9289F}"/>
                  </a:ext>
                </a:extLst>
              </p:cNvPr>
              <p:cNvSpPr/>
              <p:nvPr/>
            </p:nvSpPr>
            <p:spPr>
              <a:xfrm>
                <a:off x="10706842" y="2947814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3031;p67">
                <a:extLst>
                  <a:ext uri="{FF2B5EF4-FFF2-40B4-BE49-F238E27FC236}">
                    <a16:creationId xmlns:a16="http://schemas.microsoft.com/office/drawing/2014/main" id="{768492E1-E75A-8440-8686-CC270E186C2A}"/>
                  </a:ext>
                </a:extLst>
              </p:cNvPr>
              <p:cNvSpPr/>
              <p:nvPr/>
            </p:nvSpPr>
            <p:spPr>
              <a:xfrm>
                <a:off x="10700563" y="2944096"/>
                <a:ext cx="19208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4" extrusionOk="0">
                    <a:moveTo>
                      <a:pt x="1" y="358"/>
                    </a:moveTo>
                    <a:lnTo>
                      <a:pt x="402" y="1"/>
                    </a:lnTo>
                    <a:lnTo>
                      <a:pt x="465" y="37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3032;p67">
                <a:extLst>
                  <a:ext uri="{FF2B5EF4-FFF2-40B4-BE49-F238E27FC236}">
                    <a16:creationId xmlns:a16="http://schemas.microsoft.com/office/drawing/2014/main" id="{BC5025C8-0514-E9B2-235A-F7E339943F02}"/>
                  </a:ext>
                </a:extLst>
              </p:cNvPr>
              <p:cNvSpPr/>
              <p:nvPr/>
            </p:nvSpPr>
            <p:spPr>
              <a:xfrm>
                <a:off x="10693954" y="2940420"/>
                <a:ext cx="1958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0" y="357"/>
                    </a:moveTo>
                    <a:lnTo>
                      <a:pt x="411" y="1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3033;p67">
                <a:extLst>
                  <a:ext uri="{FF2B5EF4-FFF2-40B4-BE49-F238E27FC236}">
                    <a16:creationId xmlns:a16="http://schemas.microsoft.com/office/drawing/2014/main" id="{3DB479D4-48EF-3645-8039-F1F3420C67AA}"/>
                  </a:ext>
                </a:extLst>
              </p:cNvPr>
              <p:cNvSpPr/>
              <p:nvPr/>
            </p:nvSpPr>
            <p:spPr>
              <a:xfrm>
                <a:off x="10687675" y="2936744"/>
                <a:ext cx="19208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3" extrusionOk="0">
                    <a:moveTo>
                      <a:pt x="1" y="357"/>
                    </a:moveTo>
                    <a:lnTo>
                      <a:pt x="402" y="0"/>
                    </a:lnTo>
                    <a:lnTo>
                      <a:pt x="465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3034;p67">
                <a:extLst>
                  <a:ext uri="{FF2B5EF4-FFF2-40B4-BE49-F238E27FC236}">
                    <a16:creationId xmlns:a16="http://schemas.microsoft.com/office/drawing/2014/main" id="{E1E2EA85-E948-B7D3-971C-C96983195ACB}"/>
                  </a:ext>
                </a:extLst>
              </p:cNvPr>
              <p:cNvSpPr/>
              <p:nvPr/>
            </p:nvSpPr>
            <p:spPr>
              <a:xfrm>
                <a:off x="10681066" y="2933067"/>
                <a:ext cx="19538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93" extrusionOk="0">
                    <a:moveTo>
                      <a:pt x="0" y="357"/>
                    </a:moveTo>
                    <a:lnTo>
                      <a:pt x="410" y="0"/>
                    </a:lnTo>
                    <a:lnTo>
                      <a:pt x="473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3035;p67">
                <a:extLst>
                  <a:ext uri="{FF2B5EF4-FFF2-40B4-BE49-F238E27FC236}">
                    <a16:creationId xmlns:a16="http://schemas.microsoft.com/office/drawing/2014/main" id="{8809F4E4-579A-0836-6D50-8C32D65C1729}"/>
                  </a:ext>
                </a:extLst>
              </p:cNvPr>
              <p:cNvSpPr/>
              <p:nvPr/>
            </p:nvSpPr>
            <p:spPr>
              <a:xfrm>
                <a:off x="10674787" y="2929350"/>
                <a:ext cx="19208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94" extrusionOk="0">
                    <a:moveTo>
                      <a:pt x="0" y="358"/>
                    </a:moveTo>
                    <a:lnTo>
                      <a:pt x="402" y="1"/>
                    </a:lnTo>
                    <a:lnTo>
                      <a:pt x="464" y="37"/>
                    </a:lnTo>
                    <a:lnTo>
                      <a:pt x="63" y="39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3036;p67">
                <a:extLst>
                  <a:ext uri="{FF2B5EF4-FFF2-40B4-BE49-F238E27FC236}">
                    <a16:creationId xmlns:a16="http://schemas.microsoft.com/office/drawing/2014/main" id="{171A8F1A-C7B5-7189-7F2B-65D621B5BDEB}"/>
                  </a:ext>
                </a:extLst>
              </p:cNvPr>
              <p:cNvSpPr/>
              <p:nvPr/>
            </p:nvSpPr>
            <p:spPr>
              <a:xfrm>
                <a:off x="10668137" y="2925301"/>
                <a:ext cx="1958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3" extrusionOk="0">
                    <a:moveTo>
                      <a:pt x="1" y="367"/>
                    </a:moveTo>
                    <a:lnTo>
                      <a:pt x="411" y="1"/>
                    </a:lnTo>
                    <a:lnTo>
                      <a:pt x="474" y="45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3037;p67">
                <a:extLst>
                  <a:ext uri="{FF2B5EF4-FFF2-40B4-BE49-F238E27FC236}">
                    <a16:creationId xmlns:a16="http://schemas.microsoft.com/office/drawing/2014/main" id="{5056225F-41E0-853D-5175-0199F5EEFB87}"/>
                  </a:ext>
                </a:extLst>
              </p:cNvPr>
              <p:cNvSpPr/>
              <p:nvPr/>
            </p:nvSpPr>
            <p:spPr>
              <a:xfrm>
                <a:off x="10661899" y="2921625"/>
                <a:ext cx="19208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03" extrusionOk="0">
                    <a:moveTo>
                      <a:pt x="0" y="366"/>
                    </a:moveTo>
                    <a:lnTo>
                      <a:pt x="402" y="1"/>
                    </a:lnTo>
                    <a:lnTo>
                      <a:pt x="464" y="45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3038;p67">
                <a:extLst>
                  <a:ext uri="{FF2B5EF4-FFF2-40B4-BE49-F238E27FC236}">
                    <a16:creationId xmlns:a16="http://schemas.microsoft.com/office/drawing/2014/main" id="{7E69AE80-4156-52AB-C63A-CF7D21059CF9}"/>
                  </a:ext>
                </a:extLst>
              </p:cNvPr>
              <p:cNvSpPr/>
              <p:nvPr/>
            </p:nvSpPr>
            <p:spPr>
              <a:xfrm>
                <a:off x="10655249" y="2917949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1" y="366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3039;p67">
                <a:extLst>
                  <a:ext uri="{FF2B5EF4-FFF2-40B4-BE49-F238E27FC236}">
                    <a16:creationId xmlns:a16="http://schemas.microsoft.com/office/drawing/2014/main" id="{808A89BE-E5E6-EA25-C809-322A6DA1F661}"/>
                  </a:ext>
                </a:extLst>
              </p:cNvPr>
              <p:cNvSpPr/>
              <p:nvPr/>
            </p:nvSpPr>
            <p:spPr>
              <a:xfrm>
                <a:off x="10648970" y="2914272"/>
                <a:ext cx="19208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02" extrusionOk="0">
                    <a:moveTo>
                      <a:pt x="1" y="366"/>
                    </a:moveTo>
                    <a:lnTo>
                      <a:pt x="402" y="0"/>
                    </a:lnTo>
                    <a:lnTo>
                      <a:pt x="465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3040;p67">
                <a:extLst>
                  <a:ext uri="{FF2B5EF4-FFF2-40B4-BE49-F238E27FC236}">
                    <a16:creationId xmlns:a16="http://schemas.microsoft.com/office/drawing/2014/main" id="{EC4C4D73-B8EB-DB66-DB3F-F344D6362598}"/>
                  </a:ext>
                </a:extLst>
              </p:cNvPr>
              <p:cNvSpPr/>
              <p:nvPr/>
            </p:nvSpPr>
            <p:spPr>
              <a:xfrm>
                <a:off x="10642361" y="2910596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0" y="366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63" y="40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3041;p67">
                <a:extLst>
                  <a:ext uri="{FF2B5EF4-FFF2-40B4-BE49-F238E27FC236}">
                    <a16:creationId xmlns:a16="http://schemas.microsoft.com/office/drawing/2014/main" id="{BFD83274-1897-814F-2F5D-82C62992E259}"/>
                  </a:ext>
                </a:extLst>
              </p:cNvPr>
              <p:cNvSpPr/>
              <p:nvPr/>
            </p:nvSpPr>
            <p:spPr>
              <a:xfrm>
                <a:off x="10635710" y="2906878"/>
                <a:ext cx="19580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3" extrusionOk="0">
                    <a:moveTo>
                      <a:pt x="1" y="367"/>
                    </a:moveTo>
                    <a:lnTo>
                      <a:pt x="411" y="1"/>
                    </a:lnTo>
                    <a:lnTo>
                      <a:pt x="474" y="36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3042;p67">
                <a:extLst>
                  <a:ext uri="{FF2B5EF4-FFF2-40B4-BE49-F238E27FC236}">
                    <a16:creationId xmlns:a16="http://schemas.microsoft.com/office/drawing/2014/main" id="{CA19A839-BA73-64A0-B0E3-DA767F79C135}"/>
                  </a:ext>
                </a:extLst>
              </p:cNvPr>
              <p:cNvSpPr/>
              <p:nvPr/>
            </p:nvSpPr>
            <p:spPr>
              <a:xfrm>
                <a:off x="10629473" y="2903202"/>
                <a:ext cx="19538" cy="16647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03" extrusionOk="0">
                    <a:moveTo>
                      <a:pt x="0" y="366"/>
                    </a:moveTo>
                    <a:lnTo>
                      <a:pt x="411" y="1"/>
                    </a:lnTo>
                    <a:lnTo>
                      <a:pt x="473" y="36"/>
                    </a:lnTo>
                    <a:lnTo>
                      <a:pt x="63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3043;p67">
                <a:extLst>
                  <a:ext uri="{FF2B5EF4-FFF2-40B4-BE49-F238E27FC236}">
                    <a16:creationId xmlns:a16="http://schemas.microsoft.com/office/drawing/2014/main" id="{DF71C9E8-15C9-1D55-45EA-87F4E541A4FE}"/>
                  </a:ext>
                </a:extLst>
              </p:cNvPr>
              <p:cNvSpPr/>
              <p:nvPr/>
            </p:nvSpPr>
            <p:spPr>
              <a:xfrm>
                <a:off x="10622822" y="2899526"/>
                <a:ext cx="19580" cy="166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02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3" y="36"/>
                    </a:lnTo>
                    <a:lnTo>
                      <a:pt x="72" y="40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3044;p67">
                <a:extLst>
                  <a:ext uri="{FF2B5EF4-FFF2-40B4-BE49-F238E27FC236}">
                    <a16:creationId xmlns:a16="http://schemas.microsoft.com/office/drawing/2014/main" id="{B9ED71A7-299F-E4CC-8C6F-618F8D53FE8C}"/>
                  </a:ext>
                </a:extLst>
              </p:cNvPr>
              <p:cNvSpPr/>
              <p:nvPr/>
            </p:nvSpPr>
            <p:spPr>
              <a:xfrm>
                <a:off x="10616544" y="2895849"/>
                <a:ext cx="19580" cy="1623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3" extrusionOk="0">
                    <a:moveTo>
                      <a:pt x="1" y="357"/>
                    </a:moveTo>
                    <a:lnTo>
                      <a:pt x="411" y="0"/>
                    </a:lnTo>
                    <a:lnTo>
                      <a:pt x="474" y="36"/>
                    </a:lnTo>
                    <a:lnTo>
                      <a:pt x="63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3045;p67">
                <a:extLst>
                  <a:ext uri="{FF2B5EF4-FFF2-40B4-BE49-F238E27FC236}">
                    <a16:creationId xmlns:a16="http://schemas.microsoft.com/office/drawing/2014/main" id="{4E4E5043-D9AD-2764-2321-F539906336B9}"/>
                  </a:ext>
                </a:extLst>
              </p:cNvPr>
              <p:cNvSpPr/>
              <p:nvPr/>
            </p:nvSpPr>
            <p:spPr>
              <a:xfrm>
                <a:off x="11363879" y="2720788"/>
                <a:ext cx="6692" cy="117974"/>
              </a:xfrm>
              <a:custGeom>
                <a:avLst/>
                <a:gdLst/>
                <a:ahLst/>
                <a:cxnLst/>
                <a:rect l="l" t="t" r="r" b="b"/>
                <a:pathLst>
                  <a:path w="162" h="2856" extrusionOk="0">
                    <a:moveTo>
                      <a:pt x="1" y="2855"/>
                    </a:moveTo>
                    <a:lnTo>
                      <a:pt x="161" y="2757"/>
                    </a:lnTo>
                    <a:lnTo>
                      <a:pt x="161" y="1"/>
                    </a:lnTo>
                    <a:lnTo>
                      <a:pt x="1" y="99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3046;p67">
                <a:extLst>
                  <a:ext uri="{FF2B5EF4-FFF2-40B4-BE49-F238E27FC236}">
                    <a16:creationId xmlns:a16="http://schemas.microsoft.com/office/drawing/2014/main" id="{30B59096-27AB-A973-1A61-F2C76534DCDB}"/>
                  </a:ext>
                </a:extLst>
              </p:cNvPr>
              <p:cNvSpPr/>
              <p:nvPr/>
            </p:nvSpPr>
            <p:spPr>
              <a:xfrm>
                <a:off x="11571367" y="2599551"/>
                <a:ext cx="7022" cy="116115"/>
              </a:xfrm>
              <a:custGeom>
                <a:avLst/>
                <a:gdLst/>
                <a:ahLst/>
                <a:cxnLst/>
                <a:rect l="l" t="t" r="r" b="b"/>
                <a:pathLst>
                  <a:path w="170" h="2811" extrusionOk="0">
                    <a:moveTo>
                      <a:pt x="0" y="2811"/>
                    </a:moveTo>
                    <a:lnTo>
                      <a:pt x="170" y="2713"/>
                    </a:lnTo>
                    <a:lnTo>
                      <a:pt x="170" y="1"/>
                    </a:lnTo>
                    <a:lnTo>
                      <a:pt x="0" y="99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3047;p67">
                <a:extLst>
                  <a:ext uri="{FF2B5EF4-FFF2-40B4-BE49-F238E27FC236}">
                    <a16:creationId xmlns:a16="http://schemas.microsoft.com/office/drawing/2014/main" id="{3D393BD6-53C8-B8DD-CC55-ABE02EA4F656}"/>
                  </a:ext>
                </a:extLst>
              </p:cNvPr>
              <p:cNvSpPr/>
              <p:nvPr/>
            </p:nvSpPr>
            <p:spPr>
              <a:xfrm>
                <a:off x="11558479" y="2718227"/>
                <a:ext cx="39449" cy="51263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241" extrusionOk="0">
                    <a:moveTo>
                      <a:pt x="955" y="0"/>
                    </a:moveTo>
                    <a:lnTo>
                      <a:pt x="955" y="669"/>
                    </a:lnTo>
                    <a:lnTo>
                      <a:pt x="0" y="1240"/>
                    </a:lnTo>
                    <a:lnTo>
                      <a:pt x="0" y="571"/>
                    </a:lnTo>
                    <a:lnTo>
                      <a:pt x="955" y="0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3048;p67">
                <a:extLst>
                  <a:ext uri="{FF2B5EF4-FFF2-40B4-BE49-F238E27FC236}">
                    <a16:creationId xmlns:a16="http://schemas.microsoft.com/office/drawing/2014/main" id="{D6D51BF5-021A-9F7E-D950-A71EDC4D1223}"/>
                  </a:ext>
                </a:extLst>
              </p:cNvPr>
              <p:cNvSpPr/>
              <p:nvPr/>
            </p:nvSpPr>
            <p:spPr>
              <a:xfrm>
                <a:off x="11558479" y="2718227"/>
                <a:ext cx="39449" cy="51263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241" extrusionOk="0">
                    <a:moveTo>
                      <a:pt x="857" y="598"/>
                    </a:moveTo>
                    <a:lnTo>
                      <a:pt x="857" y="63"/>
                    </a:lnTo>
                    <a:lnTo>
                      <a:pt x="955" y="0"/>
                    </a:lnTo>
                    <a:lnTo>
                      <a:pt x="955" y="0"/>
                    </a:lnTo>
                    <a:lnTo>
                      <a:pt x="955" y="669"/>
                    </a:lnTo>
                    <a:lnTo>
                      <a:pt x="0" y="1240"/>
                    </a:lnTo>
                    <a:lnTo>
                      <a:pt x="0" y="1115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3049;p67">
                <a:extLst>
                  <a:ext uri="{FF2B5EF4-FFF2-40B4-BE49-F238E27FC236}">
                    <a16:creationId xmlns:a16="http://schemas.microsoft.com/office/drawing/2014/main" id="{24464ECF-37FF-642F-0548-59822D7FCE6A}"/>
                  </a:ext>
                </a:extLst>
              </p:cNvPr>
              <p:cNvSpPr/>
              <p:nvPr/>
            </p:nvSpPr>
            <p:spPr>
              <a:xfrm>
                <a:off x="11593838" y="2718227"/>
                <a:ext cx="4089" cy="27676"/>
              </a:xfrm>
              <a:custGeom>
                <a:avLst/>
                <a:gdLst/>
                <a:ahLst/>
                <a:cxnLst/>
                <a:rect l="l" t="t" r="r" b="b"/>
                <a:pathLst>
                  <a:path w="99" h="670" extrusionOk="0">
                    <a:moveTo>
                      <a:pt x="1" y="63"/>
                    </a:moveTo>
                    <a:lnTo>
                      <a:pt x="1" y="598"/>
                    </a:lnTo>
                    <a:lnTo>
                      <a:pt x="99" y="669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3050;p67">
                <a:extLst>
                  <a:ext uri="{FF2B5EF4-FFF2-40B4-BE49-F238E27FC236}">
                    <a16:creationId xmlns:a16="http://schemas.microsoft.com/office/drawing/2014/main" id="{863AC533-F95D-986D-9C18-22333269C572}"/>
                  </a:ext>
                </a:extLst>
              </p:cNvPr>
              <p:cNvSpPr/>
              <p:nvPr/>
            </p:nvSpPr>
            <p:spPr>
              <a:xfrm>
                <a:off x="10933124" y="3203177"/>
                <a:ext cx="41307" cy="29865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723" extrusionOk="0">
                    <a:moveTo>
                      <a:pt x="999" y="0"/>
                    </a:moveTo>
                    <a:lnTo>
                      <a:pt x="910" y="197"/>
                    </a:lnTo>
                    <a:lnTo>
                      <a:pt x="0" y="723"/>
                    </a:lnTo>
                    <a:lnTo>
                      <a:pt x="0" y="393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3051;p67">
                <a:extLst>
                  <a:ext uri="{FF2B5EF4-FFF2-40B4-BE49-F238E27FC236}">
                    <a16:creationId xmlns:a16="http://schemas.microsoft.com/office/drawing/2014/main" id="{1FCD7AEF-BF32-9C4A-6EB6-3E44B18A9B41}"/>
                  </a:ext>
                </a:extLst>
              </p:cNvPr>
              <p:cNvSpPr/>
              <p:nvPr/>
            </p:nvSpPr>
            <p:spPr>
              <a:xfrm>
                <a:off x="10933124" y="3171825"/>
                <a:ext cx="41307" cy="24371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590" extrusionOk="0">
                    <a:moveTo>
                      <a:pt x="999" y="99"/>
                    </a:moveTo>
                    <a:lnTo>
                      <a:pt x="170" y="590"/>
                    </a:lnTo>
                    <a:lnTo>
                      <a:pt x="0" y="492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3052;p67">
                <a:extLst>
                  <a:ext uri="{FF2B5EF4-FFF2-40B4-BE49-F238E27FC236}">
                    <a16:creationId xmlns:a16="http://schemas.microsoft.com/office/drawing/2014/main" id="{7AF9FF05-97F0-CAFC-BF4B-A70D9E78E779}"/>
                  </a:ext>
                </a:extLst>
              </p:cNvPr>
              <p:cNvSpPr/>
              <p:nvPr/>
            </p:nvSpPr>
            <p:spPr>
              <a:xfrm>
                <a:off x="10940105" y="3175914"/>
                <a:ext cx="34327" cy="4754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151" extrusionOk="0">
                    <a:moveTo>
                      <a:pt x="830" y="0"/>
                    </a:moveTo>
                    <a:lnTo>
                      <a:pt x="830" y="669"/>
                    </a:lnTo>
                    <a:lnTo>
                      <a:pt x="1" y="1151"/>
                    </a:lnTo>
                    <a:lnTo>
                      <a:pt x="1" y="491"/>
                    </a:lnTo>
                    <a:lnTo>
                      <a:pt x="830" y="0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3053;p67">
                <a:extLst>
                  <a:ext uri="{FF2B5EF4-FFF2-40B4-BE49-F238E27FC236}">
                    <a16:creationId xmlns:a16="http://schemas.microsoft.com/office/drawing/2014/main" id="{CD162F03-8293-36EB-5DF9-03BA4B4BAC00}"/>
                  </a:ext>
                </a:extLst>
              </p:cNvPr>
              <p:cNvSpPr/>
              <p:nvPr/>
            </p:nvSpPr>
            <p:spPr>
              <a:xfrm>
                <a:off x="10933124" y="3192107"/>
                <a:ext cx="7022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759" extrusionOk="0">
                    <a:moveTo>
                      <a:pt x="170" y="99"/>
                    </a:moveTo>
                    <a:lnTo>
                      <a:pt x="170" y="759"/>
                    </a:lnTo>
                    <a:lnTo>
                      <a:pt x="0" y="6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A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3054;p67">
                <a:extLst>
                  <a:ext uri="{FF2B5EF4-FFF2-40B4-BE49-F238E27FC236}">
                    <a16:creationId xmlns:a16="http://schemas.microsoft.com/office/drawing/2014/main" id="{CEFA6707-B34D-3676-FDA4-24DFB8A2B1E1}"/>
                  </a:ext>
                </a:extLst>
              </p:cNvPr>
              <p:cNvSpPr/>
              <p:nvPr/>
            </p:nvSpPr>
            <p:spPr>
              <a:xfrm>
                <a:off x="10169927" y="3077148"/>
                <a:ext cx="804505" cy="294853"/>
              </a:xfrm>
              <a:custGeom>
                <a:avLst/>
                <a:gdLst/>
                <a:ahLst/>
                <a:cxnLst/>
                <a:rect l="l" t="t" r="r" b="b"/>
                <a:pathLst>
                  <a:path w="19476" h="7138" extrusionOk="0">
                    <a:moveTo>
                      <a:pt x="9493" y="6968"/>
                    </a:moveTo>
                    <a:lnTo>
                      <a:pt x="19341" y="0"/>
                    </a:lnTo>
                    <a:lnTo>
                      <a:pt x="19475" y="72"/>
                    </a:lnTo>
                    <a:lnTo>
                      <a:pt x="9493" y="7137"/>
                    </a:lnTo>
                    <a:lnTo>
                      <a:pt x="1" y="1740"/>
                    </a:lnTo>
                    <a:lnTo>
                      <a:pt x="134" y="164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3055;p67">
                <a:extLst>
                  <a:ext uri="{FF2B5EF4-FFF2-40B4-BE49-F238E27FC236}">
                    <a16:creationId xmlns:a16="http://schemas.microsoft.com/office/drawing/2014/main" id="{91F85715-FC49-245F-CD65-12E46C9D51BE}"/>
                  </a:ext>
                </a:extLst>
              </p:cNvPr>
              <p:cNvSpPr/>
              <p:nvPr/>
            </p:nvSpPr>
            <p:spPr>
              <a:xfrm>
                <a:off x="10152619" y="3247004"/>
                <a:ext cx="391760" cy="278660"/>
              </a:xfrm>
              <a:custGeom>
                <a:avLst/>
                <a:gdLst/>
                <a:ahLst/>
                <a:cxnLst/>
                <a:rect l="l" t="t" r="r" b="b"/>
                <a:pathLst>
                  <a:path w="9484" h="6746" extrusionOk="0">
                    <a:moveTo>
                      <a:pt x="9483" y="5389"/>
                    </a:moveTo>
                    <a:lnTo>
                      <a:pt x="0" y="1"/>
                    </a:lnTo>
                    <a:lnTo>
                      <a:pt x="0" y="1357"/>
                    </a:lnTo>
                    <a:lnTo>
                      <a:pt x="9483" y="6745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3056;p67">
                <a:extLst>
                  <a:ext uri="{FF2B5EF4-FFF2-40B4-BE49-F238E27FC236}">
                    <a16:creationId xmlns:a16="http://schemas.microsoft.com/office/drawing/2014/main" id="{79A2FBB0-62F2-AC2E-E62E-F5C880AA0CCA}"/>
                  </a:ext>
                </a:extLst>
              </p:cNvPr>
              <p:cNvSpPr/>
              <p:nvPr/>
            </p:nvSpPr>
            <p:spPr>
              <a:xfrm>
                <a:off x="10544338" y="3459284"/>
                <a:ext cx="17349" cy="663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07" extrusionOk="0">
                    <a:moveTo>
                      <a:pt x="0" y="1606"/>
                    </a:moveTo>
                    <a:lnTo>
                      <a:pt x="420" y="625"/>
                    </a:lnTo>
                    <a:lnTo>
                      <a:pt x="420" y="0"/>
                    </a:lnTo>
                    <a:lnTo>
                      <a:pt x="0" y="250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3057;p67">
                <a:extLst>
                  <a:ext uri="{FF2B5EF4-FFF2-40B4-BE49-F238E27FC236}">
                    <a16:creationId xmlns:a16="http://schemas.microsoft.com/office/drawing/2014/main" id="{1EDFEE75-CB51-6636-2A9B-1AF181749E73}"/>
                  </a:ext>
                </a:extLst>
              </p:cNvPr>
              <p:cNvSpPr/>
              <p:nvPr/>
            </p:nvSpPr>
            <p:spPr>
              <a:xfrm>
                <a:off x="10152619" y="3236719"/>
                <a:ext cx="409068" cy="232933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5639" extrusionOk="0">
                    <a:moveTo>
                      <a:pt x="0" y="250"/>
                    </a:moveTo>
                    <a:lnTo>
                      <a:pt x="420" y="0"/>
                    </a:lnTo>
                    <a:lnTo>
                      <a:pt x="9903" y="5388"/>
                    </a:lnTo>
                    <a:lnTo>
                      <a:pt x="9483" y="5638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3058;p67">
                <a:extLst>
                  <a:ext uri="{FF2B5EF4-FFF2-40B4-BE49-F238E27FC236}">
                    <a16:creationId xmlns:a16="http://schemas.microsoft.com/office/drawing/2014/main" id="{FC91870A-DF5C-CA31-9E5C-C3AB379845E4}"/>
                  </a:ext>
                </a:extLst>
              </p:cNvPr>
              <p:cNvSpPr/>
              <p:nvPr/>
            </p:nvSpPr>
            <p:spPr>
              <a:xfrm>
                <a:off x="10561646" y="3454864"/>
                <a:ext cx="42795" cy="80756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955" extrusionOk="0">
                    <a:moveTo>
                      <a:pt x="1" y="598"/>
                    </a:moveTo>
                    <a:lnTo>
                      <a:pt x="1036" y="0"/>
                    </a:lnTo>
                    <a:lnTo>
                      <a:pt x="1036" y="1356"/>
                    </a:lnTo>
                    <a:lnTo>
                      <a:pt x="1" y="1954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3059;p67">
                <a:extLst>
                  <a:ext uri="{FF2B5EF4-FFF2-40B4-BE49-F238E27FC236}">
                    <a16:creationId xmlns:a16="http://schemas.microsoft.com/office/drawing/2014/main" id="{6AE32D0B-518B-65E4-A897-0C53F732A046}"/>
                  </a:ext>
                </a:extLst>
              </p:cNvPr>
              <p:cNvSpPr/>
              <p:nvPr/>
            </p:nvSpPr>
            <p:spPr>
              <a:xfrm>
                <a:off x="10544338" y="3469610"/>
                <a:ext cx="17349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598" extrusionOk="0">
                    <a:moveTo>
                      <a:pt x="420" y="1597"/>
                    </a:moveTo>
                    <a:lnTo>
                      <a:pt x="0" y="1356"/>
                    </a:lnTo>
                    <a:lnTo>
                      <a:pt x="0" y="0"/>
                    </a:lnTo>
                    <a:lnTo>
                      <a:pt x="420" y="241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3060;p67">
                <a:extLst>
                  <a:ext uri="{FF2B5EF4-FFF2-40B4-BE49-F238E27FC236}">
                    <a16:creationId xmlns:a16="http://schemas.microsoft.com/office/drawing/2014/main" id="{ED0582AC-EE14-2410-796D-D3E3B26E2FD1}"/>
                  </a:ext>
                </a:extLst>
              </p:cNvPr>
              <p:cNvSpPr/>
              <p:nvPr/>
            </p:nvSpPr>
            <p:spPr>
              <a:xfrm>
                <a:off x="10544338" y="3444909"/>
                <a:ext cx="60102" cy="34698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840" extrusionOk="0">
                    <a:moveTo>
                      <a:pt x="1455" y="241"/>
                    </a:moveTo>
                    <a:lnTo>
                      <a:pt x="1035" y="0"/>
                    </a:lnTo>
                    <a:lnTo>
                      <a:pt x="0" y="598"/>
                    </a:lnTo>
                    <a:lnTo>
                      <a:pt x="420" y="839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3061;p67">
                <a:extLst>
                  <a:ext uri="{FF2B5EF4-FFF2-40B4-BE49-F238E27FC236}">
                    <a16:creationId xmlns:a16="http://schemas.microsoft.com/office/drawing/2014/main" id="{424C7195-6EAF-A0FC-B7D1-3AF78D3C5D6F}"/>
                  </a:ext>
                </a:extLst>
              </p:cNvPr>
              <p:cNvSpPr/>
              <p:nvPr/>
            </p:nvSpPr>
            <p:spPr>
              <a:xfrm>
                <a:off x="10454412" y="3320366"/>
                <a:ext cx="107647" cy="133795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3239" extrusionOk="0">
                    <a:moveTo>
                      <a:pt x="2606" y="1490"/>
                    </a:moveTo>
                    <a:lnTo>
                      <a:pt x="1" y="0"/>
                    </a:lnTo>
                    <a:lnTo>
                      <a:pt x="1" y="1740"/>
                    </a:lnTo>
                    <a:lnTo>
                      <a:pt x="2606" y="3238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3062;p67">
                <a:extLst>
                  <a:ext uri="{FF2B5EF4-FFF2-40B4-BE49-F238E27FC236}">
                    <a16:creationId xmlns:a16="http://schemas.microsoft.com/office/drawing/2014/main" id="{002167E5-C67E-9EE2-E221-CFBADE1314D9}"/>
                  </a:ext>
                </a:extLst>
              </p:cNvPr>
              <p:cNvSpPr/>
              <p:nvPr/>
            </p:nvSpPr>
            <p:spPr>
              <a:xfrm>
                <a:off x="10460319" y="3330321"/>
                <a:ext cx="95833" cy="113513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2748" extrusionOk="0">
                    <a:moveTo>
                      <a:pt x="2320" y="1329"/>
                    </a:moveTo>
                    <a:lnTo>
                      <a:pt x="0" y="0"/>
                    </a:lnTo>
                    <a:lnTo>
                      <a:pt x="0" y="1418"/>
                    </a:lnTo>
                    <a:lnTo>
                      <a:pt x="2320" y="2748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3063;p67">
                <a:extLst>
                  <a:ext uri="{FF2B5EF4-FFF2-40B4-BE49-F238E27FC236}">
                    <a16:creationId xmlns:a16="http://schemas.microsoft.com/office/drawing/2014/main" id="{D5FEBD8A-0415-4B05-35DF-856A4217ADE3}"/>
                  </a:ext>
                </a:extLst>
              </p:cNvPr>
              <p:cNvSpPr/>
              <p:nvPr/>
            </p:nvSpPr>
            <p:spPr>
              <a:xfrm>
                <a:off x="10460319" y="3330321"/>
                <a:ext cx="95833" cy="113513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2748" extrusionOk="0">
                    <a:moveTo>
                      <a:pt x="241" y="143"/>
                    </a:moveTo>
                    <a:lnTo>
                      <a:pt x="241" y="1285"/>
                    </a:lnTo>
                    <a:lnTo>
                      <a:pt x="2320" y="2480"/>
                    </a:lnTo>
                    <a:lnTo>
                      <a:pt x="2320" y="2748"/>
                    </a:lnTo>
                    <a:lnTo>
                      <a:pt x="0" y="14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3064;p67">
                <a:extLst>
                  <a:ext uri="{FF2B5EF4-FFF2-40B4-BE49-F238E27FC236}">
                    <a16:creationId xmlns:a16="http://schemas.microsoft.com/office/drawing/2014/main" id="{3158CED7-1F89-48EE-8B5E-881E544CDBAB}"/>
                  </a:ext>
                </a:extLst>
              </p:cNvPr>
              <p:cNvSpPr/>
              <p:nvPr/>
            </p:nvSpPr>
            <p:spPr>
              <a:xfrm>
                <a:off x="10460319" y="3383360"/>
                <a:ext cx="95833" cy="60474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1464" extrusionOk="0">
                    <a:moveTo>
                      <a:pt x="0" y="134"/>
                    </a:moveTo>
                    <a:lnTo>
                      <a:pt x="241" y="1"/>
                    </a:lnTo>
                    <a:lnTo>
                      <a:pt x="2320" y="1196"/>
                    </a:lnTo>
                    <a:lnTo>
                      <a:pt x="2320" y="1464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3065;p67">
                <a:extLst>
                  <a:ext uri="{FF2B5EF4-FFF2-40B4-BE49-F238E27FC236}">
                    <a16:creationId xmlns:a16="http://schemas.microsoft.com/office/drawing/2014/main" id="{37E415E8-BBE3-5861-2AAB-EF7B0B96BCD5}"/>
                  </a:ext>
                </a:extLst>
              </p:cNvPr>
              <p:cNvSpPr/>
              <p:nvPr/>
            </p:nvSpPr>
            <p:spPr>
              <a:xfrm>
                <a:off x="11761133" y="2691666"/>
                <a:ext cx="36888" cy="61961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500" extrusionOk="0">
                    <a:moveTo>
                      <a:pt x="1" y="536"/>
                    </a:moveTo>
                    <a:lnTo>
                      <a:pt x="893" y="1"/>
                    </a:lnTo>
                    <a:lnTo>
                      <a:pt x="893" y="973"/>
                    </a:lnTo>
                    <a:lnTo>
                      <a:pt x="1" y="1500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3066;p67">
                <a:extLst>
                  <a:ext uri="{FF2B5EF4-FFF2-40B4-BE49-F238E27FC236}">
                    <a16:creationId xmlns:a16="http://schemas.microsoft.com/office/drawing/2014/main" id="{9569ED72-7D17-4BE5-5DBF-25CEDC06C304}"/>
                  </a:ext>
                </a:extLst>
              </p:cNvPr>
              <p:cNvSpPr/>
              <p:nvPr/>
            </p:nvSpPr>
            <p:spPr>
              <a:xfrm>
                <a:off x="10169927" y="3159308"/>
                <a:ext cx="107647" cy="133795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3239" extrusionOk="0">
                    <a:moveTo>
                      <a:pt x="2606" y="1490"/>
                    </a:moveTo>
                    <a:lnTo>
                      <a:pt x="1" y="1"/>
                    </a:lnTo>
                    <a:lnTo>
                      <a:pt x="1" y="1740"/>
                    </a:lnTo>
                    <a:lnTo>
                      <a:pt x="2606" y="3239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3067;p67">
                <a:extLst>
                  <a:ext uri="{FF2B5EF4-FFF2-40B4-BE49-F238E27FC236}">
                    <a16:creationId xmlns:a16="http://schemas.microsoft.com/office/drawing/2014/main" id="{E5B1B3DC-DDE4-3F03-C0E8-7748F0A87143}"/>
                  </a:ext>
                </a:extLst>
              </p:cNvPr>
              <p:cNvSpPr/>
              <p:nvPr/>
            </p:nvSpPr>
            <p:spPr>
              <a:xfrm>
                <a:off x="10175834" y="3169264"/>
                <a:ext cx="96205" cy="113554"/>
              </a:xfrm>
              <a:custGeom>
                <a:avLst/>
                <a:gdLst/>
                <a:ahLst/>
                <a:cxnLst/>
                <a:rect l="l" t="t" r="r" b="b"/>
                <a:pathLst>
                  <a:path w="2329" h="2749" extrusionOk="0">
                    <a:moveTo>
                      <a:pt x="2329" y="1330"/>
                    </a:moveTo>
                    <a:lnTo>
                      <a:pt x="0" y="1"/>
                    </a:lnTo>
                    <a:lnTo>
                      <a:pt x="0" y="1419"/>
                    </a:lnTo>
                    <a:lnTo>
                      <a:pt x="2329" y="2748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3068;p67">
                <a:extLst>
                  <a:ext uri="{FF2B5EF4-FFF2-40B4-BE49-F238E27FC236}">
                    <a16:creationId xmlns:a16="http://schemas.microsoft.com/office/drawing/2014/main" id="{2CF04FEF-8D09-B387-AED6-2CF743E8C418}"/>
                  </a:ext>
                </a:extLst>
              </p:cNvPr>
              <p:cNvSpPr/>
              <p:nvPr/>
            </p:nvSpPr>
            <p:spPr>
              <a:xfrm>
                <a:off x="10175834" y="3169264"/>
                <a:ext cx="96205" cy="113926"/>
              </a:xfrm>
              <a:custGeom>
                <a:avLst/>
                <a:gdLst/>
                <a:ahLst/>
                <a:cxnLst/>
                <a:rect l="l" t="t" r="r" b="b"/>
                <a:pathLst>
                  <a:path w="2329" h="2758" extrusionOk="0">
                    <a:moveTo>
                      <a:pt x="241" y="143"/>
                    </a:moveTo>
                    <a:lnTo>
                      <a:pt x="241" y="1285"/>
                    </a:lnTo>
                    <a:lnTo>
                      <a:pt x="2329" y="2481"/>
                    </a:lnTo>
                    <a:lnTo>
                      <a:pt x="2329" y="2757"/>
                    </a:lnTo>
                    <a:lnTo>
                      <a:pt x="0" y="14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3069;p67">
                <a:extLst>
                  <a:ext uri="{FF2B5EF4-FFF2-40B4-BE49-F238E27FC236}">
                    <a16:creationId xmlns:a16="http://schemas.microsoft.com/office/drawing/2014/main" id="{D807842D-3C29-1594-62DA-10CF47581354}"/>
                  </a:ext>
                </a:extLst>
              </p:cNvPr>
              <p:cNvSpPr/>
              <p:nvPr/>
            </p:nvSpPr>
            <p:spPr>
              <a:xfrm>
                <a:off x="10175834" y="3222344"/>
                <a:ext cx="96205" cy="60474"/>
              </a:xfrm>
              <a:custGeom>
                <a:avLst/>
                <a:gdLst/>
                <a:ahLst/>
                <a:cxnLst/>
                <a:rect l="l" t="t" r="r" b="b"/>
                <a:pathLst>
                  <a:path w="2329" h="1464" extrusionOk="0">
                    <a:moveTo>
                      <a:pt x="0" y="134"/>
                    </a:moveTo>
                    <a:lnTo>
                      <a:pt x="241" y="0"/>
                    </a:lnTo>
                    <a:lnTo>
                      <a:pt x="2329" y="1196"/>
                    </a:lnTo>
                    <a:lnTo>
                      <a:pt x="2329" y="1463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3070;p67">
                <a:extLst>
                  <a:ext uri="{FF2B5EF4-FFF2-40B4-BE49-F238E27FC236}">
                    <a16:creationId xmlns:a16="http://schemas.microsoft.com/office/drawing/2014/main" id="{C70012CA-CE1B-17F2-DAAE-A64221978EE7}"/>
                  </a:ext>
                </a:extLst>
              </p:cNvPr>
              <p:cNvSpPr/>
              <p:nvPr/>
            </p:nvSpPr>
            <p:spPr>
              <a:xfrm>
                <a:off x="10284886" y="3226392"/>
                <a:ext cx="162215" cy="162545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3935" extrusionOk="0">
                    <a:moveTo>
                      <a:pt x="3926" y="2213"/>
                    </a:moveTo>
                    <a:lnTo>
                      <a:pt x="1" y="0"/>
                    </a:lnTo>
                    <a:lnTo>
                      <a:pt x="1" y="1731"/>
                    </a:lnTo>
                    <a:lnTo>
                      <a:pt x="3926" y="393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3071;p67">
                <a:extLst>
                  <a:ext uri="{FF2B5EF4-FFF2-40B4-BE49-F238E27FC236}">
                    <a16:creationId xmlns:a16="http://schemas.microsoft.com/office/drawing/2014/main" id="{31B22DA5-A8FD-E4B8-6D8C-ED03BECBCF2B}"/>
                  </a:ext>
                </a:extLst>
              </p:cNvPr>
              <p:cNvSpPr/>
              <p:nvPr/>
            </p:nvSpPr>
            <p:spPr>
              <a:xfrm>
                <a:off x="10291908" y="3230812"/>
                <a:ext cx="155192" cy="150029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3632" extrusionOk="0">
                    <a:moveTo>
                      <a:pt x="0" y="0"/>
                    </a:moveTo>
                    <a:lnTo>
                      <a:pt x="0" y="1526"/>
                    </a:lnTo>
                    <a:lnTo>
                      <a:pt x="3756" y="3631"/>
                    </a:lnTo>
                    <a:lnTo>
                      <a:pt x="3756" y="2106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3072;p67">
                <a:extLst>
                  <a:ext uri="{FF2B5EF4-FFF2-40B4-BE49-F238E27FC236}">
                    <a16:creationId xmlns:a16="http://schemas.microsoft.com/office/drawing/2014/main" id="{8CC0F830-B310-D521-A933-4D65687D6AAD}"/>
                  </a:ext>
                </a:extLst>
              </p:cNvPr>
              <p:cNvSpPr/>
              <p:nvPr/>
            </p:nvSpPr>
            <p:spPr>
              <a:xfrm>
                <a:off x="10291908" y="3235975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0"/>
                    </a:moveTo>
                    <a:lnTo>
                      <a:pt x="0" y="205"/>
                    </a:lnTo>
                    <a:lnTo>
                      <a:pt x="3756" y="2257"/>
                    </a:lnTo>
                    <a:lnTo>
                      <a:pt x="3756" y="20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3073;p67">
                <a:extLst>
                  <a:ext uri="{FF2B5EF4-FFF2-40B4-BE49-F238E27FC236}">
                    <a16:creationId xmlns:a16="http://schemas.microsoft.com/office/drawing/2014/main" id="{F9329AE4-7821-9DB3-0F0D-D6044B6F21BD}"/>
                  </a:ext>
                </a:extLst>
              </p:cNvPr>
              <p:cNvSpPr/>
              <p:nvPr/>
            </p:nvSpPr>
            <p:spPr>
              <a:xfrm>
                <a:off x="10291908" y="3238908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1"/>
                    </a:moveTo>
                    <a:lnTo>
                      <a:pt x="0" y="197"/>
                    </a:lnTo>
                    <a:lnTo>
                      <a:pt x="3756" y="2258"/>
                    </a:lnTo>
                    <a:lnTo>
                      <a:pt x="3756" y="205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3074;p67">
                <a:extLst>
                  <a:ext uri="{FF2B5EF4-FFF2-40B4-BE49-F238E27FC236}">
                    <a16:creationId xmlns:a16="http://schemas.microsoft.com/office/drawing/2014/main" id="{9A2BCA50-F5AC-79D4-E079-2F80BD757201}"/>
                  </a:ext>
                </a:extLst>
              </p:cNvPr>
              <p:cNvSpPr/>
              <p:nvPr/>
            </p:nvSpPr>
            <p:spPr>
              <a:xfrm>
                <a:off x="10291908" y="3250722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0"/>
                    </a:moveTo>
                    <a:lnTo>
                      <a:pt x="0" y="205"/>
                    </a:lnTo>
                    <a:lnTo>
                      <a:pt x="3756" y="2257"/>
                    </a:lnTo>
                    <a:lnTo>
                      <a:pt x="3756" y="20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3075;p67">
                <a:extLst>
                  <a:ext uri="{FF2B5EF4-FFF2-40B4-BE49-F238E27FC236}">
                    <a16:creationId xmlns:a16="http://schemas.microsoft.com/office/drawing/2014/main" id="{410F6ED5-DED3-F559-B8D4-45BADFCD4CDC}"/>
                  </a:ext>
                </a:extLst>
              </p:cNvPr>
              <p:cNvSpPr/>
              <p:nvPr/>
            </p:nvSpPr>
            <p:spPr>
              <a:xfrm>
                <a:off x="10291908" y="3253655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3756" y="2257"/>
                    </a:lnTo>
                    <a:lnTo>
                      <a:pt x="3756" y="205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3076;p67">
                <a:extLst>
                  <a:ext uri="{FF2B5EF4-FFF2-40B4-BE49-F238E27FC236}">
                    <a16:creationId xmlns:a16="http://schemas.microsoft.com/office/drawing/2014/main" id="{F62C5533-4014-8374-0446-2193B5C87CB6}"/>
                  </a:ext>
                </a:extLst>
              </p:cNvPr>
              <p:cNvSpPr/>
              <p:nvPr/>
            </p:nvSpPr>
            <p:spPr>
              <a:xfrm>
                <a:off x="10291908" y="3265427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1"/>
                    </a:moveTo>
                    <a:lnTo>
                      <a:pt x="0" y="206"/>
                    </a:lnTo>
                    <a:lnTo>
                      <a:pt x="3756" y="2258"/>
                    </a:lnTo>
                    <a:lnTo>
                      <a:pt x="3756" y="206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3077;p67">
                <a:extLst>
                  <a:ext uri="{FF2B5EF4-FFF2-40B4-BE49-F238E27FC236}">
                    <a16:creationId xmlns:a16="http://schemas.microsoft.com/office/drawing/2014/main" id="{4D9E02BF-6A0D-56E9-A4B5-8EFCB16BE693}"/>
                  </a:ext>
                </a:extLst>
              </p:cNvPr>
              <p:cNvSpPr/>
              <p:nvPr/>
            </p:nvSpPr>
            <p:spPr>
              <a:xfrm>
                <a:off x="10291908" y="3268402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3756" y="2257"/>
                    </a:lnTo>
                    <a:lnTo>
                      <a:pt x="3756" y="20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3078;p67">
                <a:extLst>
                  <a:ext uri="{FF2B5EF4-FFF2-40B4-BE49-F238E27FC236}">
                    <a16:creationId xmlns:a16="http://schemas.microsoft.com/office/drawing/2014/main" id="{7DD33CD9-2B11-5CD0-7B45-DB50C3FCE75D}"/>
                  </a:ext>
                </a:extLst>
              </p:cNvPr>
              <p:cNvSpPr/>
              <p:nvPr/>
            </p:nvSpPr>
            <p:spPr>
              <a:xfrm>
                <a:off x="10291908" y="3280174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1"/>
                    </a:moveTo>
                    <a:lnTo>
                      <a:pt x="0" y="206"/>
                    </a:lnTo>
                    <a:lnTo>
                      <a:pt x="3756" y="2258"/>
                    </a:lnTo>
                    <a:lnTo>
                      <a:pt x="3756" y="2062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3079;p67">
                <a:extLst>
                  <a:ext uri="{FF2B5EF4-FFF2-40B4-BE49-F238E27FC236}">
                    <a16:creationId xmlns:a16="http://schemas.microsoft.com/office/drawing/2014/main" id="{6322DB4E-7C70-16B0-A72C-1011456D6273}"/>
                  </a:ext>
                </a:extLst>
              </p:cNvPr>
              <p:cNvSpPr/>
              <p:nvPr/>
            </p:nvSpPr>
            <p:spPr>
              <a:xfrm>
                <a:off x="10291908" y="3283148"/>
                <a:ext cx="155192" cy="93272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25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3756" y="2257"/>
                    </a:lnTo>
                    <a:lnTo>
                      <a:pt x="3756" y="206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3080;p67">
                <a:extLst>
                  <a:ext uri="{FF2B5EF4-FFF2-40B4-BE49-F238E27FC236}">
                    <a16:creationId xmlns:a16="http://schemas.microsoft.com/office/drawing/2014/main" id="{F337FF09-EA7A-A7DF-B2D2-DBC6163243E9}"/>
                  </a:ext>
                </a:extLst>
              </p:cNvPr>
              <p:cNvSpPr/>
              <p:nvPr/>
            </p:nvSpPr>
            <p:spPr>
              <a:xfrm>
                <a:off x="11310468" y="2860449"/>
                <a:ext cx="39449" cy="51634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250" extrusionOk="0">
                    <a:moveTo>
                      <a:pt x="955" y="1"/>
                    </a:moveTo>
                    <a:lnTo>
                      <a:pt x="955" y="670"/>
                    </a:lnTo>
                    <a:lnTo>
                      <a:pt x="0" y="1250"/>
                    </a:lnTo>
                    <a:lnTo>
                      <a:pt x="0" y="581"/>
                    </a:lnTo>
                    <a:lnTo>
                      <a:pt x="955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3081;p67">
                <a:extLst>
                  <a:ext uri="{FF2B5EF4-FFF2-40B4-BE49-F238E27FC236}">
                    <a16:creationId xmlns:a16="http://schemas.microsoft.com/office/drawing/2014/main" id="{1418DDED-9F09-1380-CE91-51442BB81A45}"/>
                  </a:ext>
                </a:extLst>
              </p:cNvPr>
              <p:cNvSpPr/>
              <p:nvPr/>
            </p:nvSpPr>
            <p:spPr>
              <a:xfrm>
                <a:off x="11310097" y="2860449"/>
                <a:ext cx="39820" cy="51634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50" extrusionOk="0">
                    <a:moveTo>
                      <a:pt x="857" y="598"/>
                    </a:moveTo>
                    <a:lnTo>
                      <a:pt x="857" y="63"/>
                    </a:lnTo>
                    <a:lnTo>
                      <a:pt x="964" y="1"/>
                    </a:lnTo>
                    <a:lnTo>
                      <a:pt x="964" y="1"/>
                    </a:lnTo>
                    <a:lnTo>
                      <a:pt x="964" y="670"/>
                    </a:lnTo>
                    <a:lnTo>
                      <a:pt x="0" y="1250"/>
                    </a:lnTo>
                    <a:lnTo>
                      <a:pt x="0" y="1116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3082;p67">
                <a:extLst>
                  <a:ext uri="{FF2B5EF4-FFF2-40B4-BE49-F238E27FC236}">
                    <a16:creationId xmlns:a16="http://schemas.microsoft.com/office/drawing/2014/main" id="{9B9A1E36-B145-7381-0C69-A22B29B3A92D}"/>
                  </a:ext>
                </a:extLst>
              </p:cNvPr>
              <p:cNvSpPr/>
              <p:nvPr/>
            </p:nvSpPr>
            <p:spPr>
              <a:xfrm>
                <a:off x="11345456" y="2860449"/>
                <a:ext cx="4461" cy="2767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670" extrusionOk="0">
                    <a:moveTo>
                      <a:pt x="1" y="63"/>
                    </a:moveTo>
                    <a:lnTo>
                      <a:pt x="1" y="598"/>
                    </a:lnTo>
                    <a:lnTo>
                      <a:pt x="108" y="67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3083;p67">
                <a:extLst>
                  <a:ext uri="{FF2B5EF4-FFF2-40B4-BE49-F238E27FC236}">
                    <a16:creationId xmlns:a16="http://schemas.microsoft.com/office/drawing/2014/main" id="{E93A227C-A1A3-1178-40C7-E29E2A85DDA8}"/>
                  </a:ext>
                </a:extLst>
              </p:cNvPr>
              <p:cNvSpPr/>
              <p:nvPr/>
            </p:nvSpPr>
            <p:spPr>
              <a:xfrm>
                <a:off x="10290793" y="3329206"/>
                <a:ext cx="118346" cy="116115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2811" extrusionOk="0">
                    <a:moveTo>
                      <a:pt x="1" y="188"/>
                    </a:moveTo>
                    <a:lnTo>
                      <a:pt x="1" y="1080"/>
                    </a:lnTo>
                    <a:cubicBezTo>
                      <a:pt x="1" y="1178"/>
                      <a:pt x="45" y="1258"/>
                      <a:pt x="135" y="1312"/>
                    </a:cubicBezTo>
                    <a:lnTo>
                      <a:pt x="2632" y="2748"/>
                    </a:lnTo>
                    <a:cubicBezTo>
                      <a:pt x="2739" y="2810"/>
                      <a:pt x="2864" y="2730"/>
                      <a:pt x="2864" y="2614"/>
                    </a:cubicBezTo>
                    <a:lnTo>
                      <a:pt x="2864" y="1722"/>
                    </a:lnTo>
                    <a:cubicBezTo>
                      <a:pt x="2864" y="1633"/>
                      <a:pt x="2811" y="1544"/>
                      <a:pt x="2731" y="1499"/>
                    </a:cubicBezTo>
                    <a:lnTo>
                      <a:pt x="233" y="54"/>
                    </a:lnTo>
                    <a:cubicBezTo>
                      <a:pt x="126" y="0"/>
                      <a:pt x="1" y="72"/>
                      <a:pt x="1" y="188"/>
                    </a:cubicBezTo>
                    <a:close/>
                  </a:path>
                </a:pathLst>
              </a:custGeom>
              <a:solidFill>
                <a:srgbClr val="2621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3084;p67">
                <a:extLst>
                  <a:ext uri="{FF2B5EF4-FFF2-40B4-BE49-F238E27FC236}">
                    <a16:creationId xmlns:a16="http://schemas.microsoft.com/office/drawing/2014/main" id="{70619EF2-641A-FAA3-321D-E10E6E3B4E25}"/>
                  </a:ext>
                </a:extLst>
              </p:cNvPr>
              <p:cNvSpPr/>
              <p:nvPr/>
            </p:nvSpPr>
            <p:spPr>
              <a:xfrm>
                <a:off x="10390674" y="3445652"/>
                <a:ext cx="60474" cy="52378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268" extrusionOk="0">
                    <a:moveTo>
                      <a:pt x="0" y="0"/>
                    </a:moveTo>
                    <a:lnTo>
                      <a:pt x="0" y="429"/>
                    </a:lnTo>
                    <a:lnTo>
                      <a:pt x="1463" y="1267"/>
                    </a:lnTo>
                    <a:lnTo>
                      <a:pt x="1463" y="83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3085;p67">
                <a:extLst>
                  <a:ext uri="{FF2B5EF4-FFF2-40B4-BE49-F238E27FC236}">
                    <a16:creationId xmlns:a16="http://schemas.microsoft.com/office/drawing/2014/main" id="{82223AD3-AB7A-31E9-8863-4666D9B32F4A}"/>
                  </a:ext>
                </a:extLst>
              </p:cNvPr>
              <p:cNvSpPr/>
              <p:nvPr/>
            </p:nvSpPr>
            <p:spPr>
              <a:xfrm>
                <a:off x="10390674" y="3445652"/>
                <a:ext cx="60474" cy="52378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268" extrusionOk="0">
                    <a:moveTo>
                      <a:pt x="0" y="0"/>
                    </a:moveTo>
                    <a:lnTo>
                      <a:pt x="54" y="36"/>
                    </a:lnTo>
                    <a:lnTo>
                      <a:pt x="54" y="402"/>
                    </a:lnTo>
                    <a:lnTo>
                      <a:pt x="1463" y="1205"/>
                    </a:lnTo>
                    <a:lnTo>
                      <a:pt x="1463" y="1267"/>
                    </a:lnTo>
                    <a:lnTo>
                      <a:pt x="0" y="4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3086;p67">
                <a:extLst>
                  <a:ext uri="{FF2B5EF4-FFF2-40B4-BE49-F238E27FC236}">
                    <a16:creationId xmlns:a16="http://schemas.microsoft.com/office/drawing/2014/main" id="{85CC2A8F-888A-F603-1E4C-F2EC95F4D069}"/>
                  </a:ext>
                </a:extLst>
              </p:cNvPr>
              <p:cNvSpPr/>
              <p:nvPr/>
            </p:nvSpPr>
            <p:spPr>
              <a:xfrm>
                <a:off x="10390674" y="3445652"/>
                <a:ext cx="2231" cy="17721"/>
              </a:xfrm>
              <a:custGeom>
                <a:avLst/>
                <a:gdLst/>
                <a:ahLst/>
                <a:cxnLst/>
                <a:rect l="l" t="t" r="r" b="b"/>
                <a:pathLst>
                  <a:path w="54" h="429" extrusionOk="0">
                    <a:moveTo>
                      <a:pt x="54" y="36"/>
                    </a:moveTo>
                    <a:lnTo>
                      <a:pt x="54" y="402"/>
                    </a:lnTo>
                    <a:lnTo>
                      <a:pt x="0" y="4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3087;p67">
                <a:extLst>
                  <a:ext uri="{FF2B5EF4-FFF2-40B4-BE49-F238E27FC236}">
                    <a16:creationId xmlns:a16="http://schemas.microsoft.com/office/drawing/2014/main" id="{F261B0E9-A571-6973-87C7-905BA10471C5}"/>
                  </a:ext>
                </a:extLst>
              </p:cNvPr>
              <p:cNvSpPr/>
              <p:nvPr/>
            </p:nvSpPr>
            <p:spPr>
              <a:xfrm>
                <a:off x="10314008" y="3401783"/>
                <a:ext cx="60846" cy="52006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259" extrusionOk="0">
                    <a:moveTo>
                      <a:pt x="1" y="1"/>
                    </a:moveTo>
                    <a:lnTo>
                      <a:pt x="1" y="429"/>
                    </a:lnTo>
                    <a:lnTo>
                      <a:pt x="1473" y="1259"/>
                    </a:lnTo>
                    <a:lnTo>
                      <a:pt x="1473" y="83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3088;p67">
                <a:extLst>
                  <a:ext uri="{FF2B5EF4-FFF2-40B4-BE49-F238E27FC236}">
                    <a16:creationId xmlns:a16="http://schemas.microsoft.com/office/drawing/2014/main" id="{CFD05D4A-AF9E-51C6-2CE4-90478676B937}"/>
                  </a:ext>
                </a:extLst>
              </p:cNvPr>
              <p:cNvSpPr/>
              <p:nvPr/>
            </p:nvSpPr>
            <p:spPr>
              <a:xfrm>
                <a:off x="10314008" y="3401783"/>
                <a:ext cx="60846" cy="52006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259" extrusionOk="0">
                    <a:moveTo>
                      <a:pt x="10" y="1"/>
                    </a:moveTo>
                    <a:lnTo>
                      <a:pt x="63" y="36"/>
                    </a:lnTo>
                    <a:lnTo>
                      <a:pt x="63" y="393"/>
                    </a:lnTo>
                    <a:lnTo>
                      <a:pt x="1473" y="1196"/>
                    </a:lnTo>
                    <a:lnTo>
                      <a:pt x="1473" y="1259"/>
                    </a:lnTo>
                    <a:lnTo>
                      <a:pt x="1" y="42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3089;p67">
                <a:extLst>
                  <a:ext uri="{FF2B5EF4-FFF2-40B4-BE49-F238E27FC236}">
                    <a16:creationId xmlns:a16="http://schemas.microsoft.com/office/drawing/2014/main" id="{B6DC45A7-DD20-6B1B-F633-D6D111CAC88E}"/>
                  </a:ext>
                </a:extLst>
              </p:cNvPr>
              <p:cNvSpPr/>
              <p:nvPr/>
            </p:nvSpPr>
            <p:spPr>
              <a:xfrm>
                <a:off x="10314008" y="3401783"/>
                <a:ext cx="2644" cy="17721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9" extrusionOk="0">
                    <a:moveTo>
                      <a:pt x="63" y="36"/>
                    </a:moveTo>
                    <a:lnTo>
                      <a:pt x="63" y="393"/>
                    </a:lnTo>
                    <a:lnTo>
                      <a:pt x="1" y="429"/>
                    </a:ln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3090;p67">
                <a:extLst>
                  <a:ext uri="{FF2B5EF4-FFF2-40B4-BE49-F238E27FC236}">
                    <a16:creationId xmlns:a16="http://schemas.microsoft.com/office/drawing/2014/main" id="{F46B1A38-C13A-1A18-E019-A4C7C162CA41}"/>
                  </a:ext>
                </a:extLst>
              </p:cNvPr>
              <p:cNvSpPr/>
              <p:nvPr/>
            </p:nvSpPr>
            <p:spPr>
              <a:xfrm>
                <a:off x="10238084" y="3358658"/>
                <a:ext cx="60846" cy="52006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259" extrusionOk="0">
                    <a:moveTo>
                      <a:pt x="1" y="1"/>
                    </a:moveTo>
                    <a:lnTo>
                      <a:pt x="1" y="420"/>
                    </a:lnTo>
                    <a:lnTo>
                      <a:pt x="1473" y="1259"/>
                    </a:lnTo>
                    <a:lnTo>
                      <a:pt x="1473" y="8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3091;p67">
                <a:extLst>
                  <a:ext uri="{FF2B5EF4-FFF2-40B4-BE49-F238E27FC236}">
                    <a16:creationId xmlns:a16="http://schemas.microsoft.com/office/drawing/2014/main" id="{BA9D4ECE-F495-821E-E389-EDCB33C78BB9}"/>
                  </a:ext>
                </a:extLst>
              </p:cNvPr>
              <p:cNvSpPr/>
              <p:nvPr/>
            </p:nvSpPr>
            <p:spPr>
              <a:xfrm>
                <a:off x="10238084" y="3358658"/>
                <a:ext cx="60846" cy="52006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259" extrusionOk="0">
                    <a:moveTo>
                      <a:pt x="1" y="1"/>
                    </a:moveTo>
                    <a:lnTo>
                      <a:pt x="63" y="28"/>
                    </a:lnTo>
                    <a:lnTo>
                      <a:pt x="63" y="393"/>
                    </a:lnTo>
                    <a:lnTo>
                      <a:pt x="1473" y="1196"/>
                    </a:lnTo>
                    <a:lnTo>
                      <a:pt x="1473" y="1259"/>
                    </a:lnTo>
                    <a:lnTo>
                      <a:pt x="1" y="4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3092;p67">
                <a:extLst>
                  <a:ext uri="{FF2B5EF4-FFF2-40B4-BE49-F238E27FC236}">
                    <a16:creationId xmlns:a16="http://schemas.microsoft.com/office/drawing/2014/main" id="{DD6858D4-3CE1-E8D7-0C53-9885B4AFB967}"/>
                  </a:ext>
                </a:extLst>
              </p:cNvPr>
              <p:cNvSpPr/>
              <p:nvPr/>
            </p:nvSpPr>
            <p:spPr>
              <a:xfrm>
                <a:off x="10238084" y="3358658"/>
                <a:ext cx="2644" cy="1739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1" extrusionOk="0">
                    <a:moveTo>
                      <a:pt x="63" y="28"/>
                    </a:moveTo>
                    <a:lnTo>
                      <a:pt x="63" y="393"/>
                    </a:lnTo>
                    <a:lnTo>
                      <a:pt x="1" y="4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3093;p67">
                <a:extLst>
                  <a:ext uri="{FF2B5EF4-FFF2-40B4-BE49-F238E27FC236}">
                    <a16:creationId xmlns:a16="http://schemas.microsoft.com/office/drawing/2014/main" id="{B968F1A7-B0D0-3B62-3E9E-1D519EC218A4}"/>
                  </a:ext>
                </a:extLst>
              </p:cNvPr>
              <p:cNvSpPr/>
              <p:nvPr/>
            </p:nvSpPr>
            <p:spPr>
              <a:xfrm>
                <a:off x="10153363" y="3357213"/>
                <a:ext cx="391389" cy="227398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505" extrusionOk="0">
                    <a:moveTo>
                      <a:pt x="9474" y="5389"/>
                    </a:moveTo>
                    <a:lnTo>
                      <a:pt x="0" y="0"/>
                    </a:lnTo>
                    <a:lnTo>
                      <a:pt x="0" y="116"/>
                    </a:lnTo>
                    <a:lnTo>
                      <a:pt x="9474" y="5505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3094;p67">
                <a:extLst>
                  <a:ext uri="{FF2B5EF4-FFF2-40B4-BE49-F238E27FC236}">
                    <a16:creationId xmlns:a16="http://schemas.microsoft.com/office/drawing/2014/main" id="{EFE17621-7791-E02D-FA4B-2B02EAE8F12A}"/>
                  </a:ext>
                </a:extLst>
              </p:cNvPr>
              <p:cNvSpPr/>
              <p:nvPr/>
            </p:nvSpPr>
            <p:spPr>
              <a:xfrm>
                <a:off x="10544710" y="3569451"/>
                <a:ext cx="17349" cy="1516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7" extrusionOk="0">
                    <a:moveTo>
                      <a:pt x="0" y="367"/>
                    </a:moveTo>
                    <a:lnTo>
                      <a:pt x="420" y="126"/>
                    </a:lnTo>
                    <a:lnTo>
                      <a:pt x="420" y="1"/>
                    </a:lnTo>
                    <a:lnTo>
                      <a:pt x="0" y="25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3095;p67">
                <a:extLst>
                  <a:ext uri="{FF2B5EF4-FFF2-40B4-BE49-F238E27FC236}">
                    <a16:creationId xmlns:a16="http://schemas.microsoft.com/office/drawing/2014/main" id="{7E93D398-6217-2691-382B-E049804BDA4D}"/>
                  </a:ext>
                </a:extLst>
              </p:cNvPr>
              <p:cNvSpPr/>
              <p:nvPr/>
            </p:nvSpPr>
            <p:spPr>
              <a:xfrm>
                <a:off x="10153363" y="3346886"/>
                <a:ext cx="408696" cy="232933"/>
              </a:xfrm>
              <a:custGeom>
                <a:avLst/>
                <a:gdLst/>
                <a:ahLst/>
                <a:cxnLst/>
                <a:rect l="l" t="t" r="r" b="b"/>
                <a:pathLst>
                  <a:path w="9894" h="5639" extrusionOk="0">
                    <a:moveTo>
                      <a:pt x="0" y="250"/>
                    </a:moveTo>
                    <a:lnTo>
                      <a:pt x="419" y="0"/>
                    </a:lnTo>
                    <a:lnTo>
                      <a:pt x="9894" y="5389"/>
                    </a:lnTo>
                    <a:lnTo>
                      <a:pt x="9474" y="5639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3096;p67">
                <a:extLst>
                  <a:ext uri="{FF2B5EF4-FFF2-40B4-BE49-F238E27FC236}">
                    <a16:creationId xmlns:a16="http://schemas.microsoft.com/office/drawing/2014/main" id="{FF0AA76F-7C4E-22D9-9772-D5F9BC59F900}"/>
                  </a:ext>
                </a:extLst>
              </p:cNvPr>
              <p:cNvSpPr/>
              <p:nvPr/>
            </p:nvSpPr>
            <p:spPr>
              <a:xfrm>
                <a:off x="10897724" y="2968426"/>
                <a:ext cx="637209" cy="401344"/>
              </a:xfrm>
              <a:custGeom>
                <a:avLst/>
                <a:gdLst/>
                <a:ahLst/>
                <a:cxnLst/>
                <a:rect l="l" t="t" r="r" b="b"/>
                <a:pathLst>
                  <a:path w="15426" h="9716" extrusionOk="0">
                    <a:moveTo>
                      <a:pt x="10" y="9564"/>
                    </a:moveTo>
                    <a:cubicBezTo>
                      <a:pt x="10" y="9617"/>
                      <a:pt x="10" y="9662"/>
                      <a:pt x="1" y="9716"/>
                    </a:cubicBezTo>
                    <a:lnTo>
                      <a:pt x="15363" y="456"/>
                    </a:lnTo>
                    <a:cubicBezTo>
                      <a:pt x="15363" y="438"/>
                      <a:pt x="15363" y="429"/>
                      <a:pt x="15372" y="411"/>
                    </a:cubicBezTo>
                    <a:cubicBezTo>
                      <a:pt x="15372" y="340"/>
                      <a:pt x="15381" y="259"/>
                      <a:pt x="15398" y="188"/>
                    </a:cubicBezTo>
                    <a:cubicBezTo>
                      <a:pt x="15407" y="126"/>
                      <a:pt x="15416" y="63"/>
                      <a:pt x="15425" y="1"/>
                    </a:cubicBezTo>
                    <a:lnTo>
                      <a:pt x="1" y="9394"/>
                    </a:lnTo>
                    <a:cubicBezTo>
                      <a:pt x="10" y="9448"/>
                      <a:pt x="10" y="9501"/>
                      <a:pt x="10" y="9555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3097;p67">
                <a:extLst>
                  <a:ext uri="{FF2B5EF4-FFF2-40B4-BE49-F238E27FC236}">
                    <a16:creationId xmlns:a16="http://schemas.microsoft.com/office/drawing/2014/main" id="{04FAADFF-A7B4-0BE8-4786-FA012DE66820}"/>
                  </a:ext>
                </a:extLst>
              </p:cNvPr>
              <p:cNvSpPr/>
              <p:nvPr/>
            </p:nvSpPr>
            <p:spPr>
              <a:xfrm>
                <a:off x="10895906" y="2976151"/>
                <a:ext cx="637912" cy="410225"/>
              </a:xfrm>
              <a:custGeom>
                <a:avLst/>
                <a:gdLst/>
                <a:ahLst/>
                <a:cxnLst/>
                <a:rect l="l" t="t" r="r" b="b"/>
                <a:pathLst>
                  <a:path w="15443" h="9931" extrusionOk="0">
                    <a:moveTo>
                      <a:pt x="0" y="9930"/>
                    </a:moveTo>
                    <a:lnTo>
                      <a:pt x="9" y="9921"/>
                    </a:lnTo>
                    <a:lnTo>
                      <a:pt x="15416" y="643"/>
                    </a:lnTo>
                    <a:cubicBezTo>
                      <a:pt x="15407" y="572"/>
                      <a:pt x="15407" y="492"/>
                      <a:pt x="15407" y="411"/>
                    </a:cubicBezTo>
                    <a:lnTo>
                      <a:pt x="15407" y="393"/>
                    </a:lnTo>
                    <a:cubicBezTo>
                      <a:pt x="15407" y="349"/>
                      <a:pt x="15407" y="313"/>
                      <a:pt x="15407" y="269"/>
                    </a:cubicBezTo>
                    <a:cubicBezTo>
                      <a:pt x="15407" y="251"/>
                      <a:pt x="15407" y="242"/>
                      <a:pt x="15416" y="224"/>
                    </a:cubicBezTo>
                    <a:cubicBezTo>
                      <a:pt x="15416" y="153"/>
                      <a:pt x="15425" y="72"/>
                      <a:pt x="15442" y="1"/>
                    </a:cubicBezTo>
                    <a:lnTo>
                      <a:pt x="54" y="9368"/>
                    </a:lnTo>
                    <a:lnTo>
                      <a:pt x="54" y="9377"/>
                    </a:lnTo>
                    <a:cubicBezTo>
                      <a:pt x="54" y="9430"/>
                      <a:pt x="54" y="9475"/>
                      <a:pt x="45" y="9529"/>
                    </a:cubicBezTo>
                    <a:cubicBezTo>
                      <a:pt x="45" y="9546"/>
                      <a:pt x="45" y="9564"/>
                      <a:pt x="45" y="9582"/>
                    </a:cubicBezTo>
                    <a:cubicBezTo>
                      <a:pt x="36" y="9645"/>
                      <a:pt x="36" y="9707"/>
                      <a:pt x="27" y="9761"/>
                    </a:cubicBezTo>
                    <a:cubicBezTo>
                      <a:pt x="18" y="9823"/>
                      <a:pt x="9" y="9868"/>
                      <a:pt x="0" y="993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3098;p67">
                <a:extLst>
                  <a:ext uri="{FF2B5EF4-FFF2-40B4-BE49-F238E27FC236}">
                    <a16:creationId xmlns:a16="http://schemas.microsoft.com/office/drawing/2014/main" id="{EC80F449-A89F-39B4-C249-9E04F9093DC1}"/>
                  </a:ext>
                </a:extLst>
              </p:cNvPr>
              <p:cNvSpPr/>
              <p:nvPr/>
            </p:nvSpPr>
            <p:spPr>
              <a:xfrm>
                <a:off x="11677486" y="2816621"/>
                <a:ext cx="120535" cy="87737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2124" extrusionOk="0">
                    <a:moveTo>
                      <a:pt x="1" y="1767"/>
                    </a:moveTo>
                    <a:cubicBezTo>
                      <a:pt x="10" y="1811"/>
                      <a:pt x="18" y="1865"/>
                      <a:pt x="27" y="1918"/>
                    </a:cubicBezTo>
                    <a:cubicBezTo>
                      <a:pt x="36" y="1981"/>
                      <a:pt x="45" y="2052"/>
                      <a:pt x="45" y="2123"/>
                    </a:cubicBezTo>
                    <a:lnTo>
                      <a:pt x="2918" y="411"/>
                    </a:lnTo>
                    <a:lnTo>
                      <a:pt x="2918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3099;p67">
                <a:extLst>
                  <a:ext uri="{FF2B5EF4-FFF2-40B4-BE49-F238E27FC236}">
                    <a16:creationId xmlns:a16="http://schemas.microsoft.com/office/drawing/2014/main" id="{033E71C0-714A-E563-40D7-1E103FFFE280}"/>
                  </a:ext>
                </a:extLst>
              </p:cNvPr>
              <p:cNvSpPr/>
              <p:nvPr/>
            </p:nvSpPr>
            <p:spPr>
              <a:xfrm>
                <a:off x="11678601" y="2823602"/>
                <a:ext cx="119420" cy="94759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294" extrusionOk="0">
                    <a:moveTo>
                      <a:pt x="18" y="2044"/>
                    </a:moveTo>
                    <a:cubicBezTo>
                      <a:pt x="18" y="2124"/>
                      <a:pt x="18" y="2213"/>
                      <a:pt x="9" y="2293"/>
                    </a:cubicBezTo>
                    <a:lnTo>
                      <a:pt x="2079" y="1098"/>
                    </a:lnTo>
                    <a:lnTo>
                      <a:pt x="2891" y="616"/>
                    </a:lnTo>
                    <a:lnTo>
                      <a:pt x="2891" y="1"/>
                    </a:lnTo>
                    <a:lnTo>
                      <a:pt x="0" y="1749"/>
                    </a:lnTo>
                    <a:cubicBezTo>
                      <a:pt x="9" y="1812"/>
                      <a:pt x="18" y="1883"/>
                      <a:pt x="18" y="1954"/>
                    </a:cubicBezTo>
                    <a:cubicBezTo>
                      <a:pt x="18" y="1990"/>
                      <a:pt x="18" y="2017"/>
                      <a:pt x="18" y="2044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3100;p67">
                <a:extLst>
                  <a:ext uri="{FF2B5EF4-FFF2-40B4-BE49-F238E27FC236}">
                    <a16:creationId xmlns:a16="http://schemas.microsoft.com/office/drawing/2014/main" id="{250FA381-9673-64D4-FF85-85EB578F0B73}"/>
                  </a:ext>
                </a:extLst>
              </p:cNvPr>
              <p:cNvSpPr/>
              <p:nvPr/>
            </p:nvSpPr>
            <p:spPr>
              <a:xfrm>
                <a:off x="11784720" y="2740698"/>
                <a:ext cx="43166" cy="80756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955" extrusionOk="0">
                    <a:moveTo>
                      <a:pt x="1" y="598"/>
                    </a:moveTo>
                    <a:lnTo>
                      <a:pt x="1044" y="0"/>
                    </a:lnTo>
                    <a:lnTo>
                      <a:pt x="1044" y="1356"/>
                    </a:lnTo>
                    <a:lnTo>
                      <a:pt x="1" y="1954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3101;p67">
                <a:extLst>
                  <a:ext uri="{FF2B5EF4-FFF2-40B4-BE49-F238E27FC236}">
                    <a16:creationId xmlns:a16="http://schemas.microsoft.com/office/drawing/2014/main" id="{47C3F611-B172-84B4-796D-326845B2ABC6}"/>
                  </a:ext>
                </a:extLst>
              </p:cNvPr>
              <p:cNvSpPr/>
              <p:nvPr/>
            </p:nvSpPr>
            <p:spPr>
              <a:xfrm>
                <a:off x="11767784" y="2755445"/>
                <a:ext cx="16977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598" extrusionOk="0">
                    <a:moveTo>
                      <a:pt x="411" y="1597"/>
                    </a:moveTo>
                    <a:lnTo>
                      <a:pt x="0" y="1356"/>
                    </a:lnTo>
                    <a:lnTo>
                      <a:pt x="0" y="0"/>
                    </a:lnTo>
                    <a:lnTo>
                      <a:pt x="411" y="241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3102;p67">
                <a:extLst>
                  <a:ext uri="{FF2B5EF4-FFF2-40B4-BE49-F238E27FC236}">
                    <a16:creationId xmlns:a16="http://schemas.microsoft.com/office/drawing/2014/main" id="{03771093-BAA7-1303-A02B-67953341DD28}"/>
                  </a:ext>
                </a:extLst>
              </p:cNvPr>
              <p:cNvSpPr/>
              <p:nvPr/>
            </p:nvSpPr>
            <p:spPr>
              <a:xfrm>
                <a:off x="11767784" y="2730371"/>
                <a:ext cx="60102" cy="35070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849" extrusionOk="0">
                    <a:moveTo>
                      <a:pt x="1454" y="250"/>
                    </a:moveTo>
                    <a:lnTo>
                      <a:pt x="1035" y="1"/>
                    </a:lnTo>
                    <a:lnTo>
                      <a:pt x="0" y="607"/>
                    </a:lnTo>
                    <a:lnTo>
                      <a:pt x="411" y="848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3103;p67">
                <a:extLst>
                  <a:ext uri="{FF2B5EF4-FFF2-40B4-BE49-F238E27FC236}">
                    <a16:creationId xmlns:a16="http://schemas.microsoft.com/office/drawing/2014/main" id="{EB36032C-148D-E442-2748-EB912B0B1E4C}"/>
                  </a:ext>
                </a:extLst>
              </p:cNvPr>
              <p:cNvSpPr/>
              <p:nvPr/>
            </p:nvSpPr>
            <p:spPr>
              <a:xfrm>
                <a:off x="10567925" y="3376008"/>
                <a:ext cx="15160" cy="33583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13" extrusionOk="0">
                    <a:moveTo>
                      <a:pt x="366" y="0"/>
                    </a:moveTo>
                    <a:lnTo>
                      <a:pt x="366" y="616"/>
                    </a:lnTo>
                    <a:lnTo>
                      <a:pt x="0" y="812"/>
                    </a:lnTo>
                    <a:lnTo>
                      <a:pt x="0" y="223"/>
                    </a:lnTo>
                    <a:close/>
                  </a:path>
                </a:pathLst>
              </a:custGeom>
              <a:solidFill>
                <a:srgbClr val="FFE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3104;p67">
                <a:extLst>
                  <a:ext uri="{FF2B5EF4-FFF2-40B4-BE49-F238E27FC236}">
                    <a16:creationId xmlns:a16="http://schemas.microsoft.com/office/drawing/2014/main" id="{909426BB-9DAA-94AF-2897-C064767F6B53}"/>
                  </a:ext>
                </a:extLst>
              </p:cNvPr>
              <p:cNvSpPr/>
              <p:nvPr/>
            </p:nvSpPr>
            <p:spPr>
              <a:xfrm>
                <a:off x="10562018" y="2665147"/>
                <a:ext cx="1236003" cy="730441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17683" extrusionOk="0">
                    <a:moveTo>
                      <a:pt x="1" y="17281"/>
                    </a:moveTo>
                    <a:lnTo>
                      <a:pt x="1" y="17682"/>
                    </a:lnTo>
                    <a:lnTo>
                      <a:pt x="29922" y="402"/>
                    </a:lnTo>
                    <a:lnTo>
                      <a:pt x="29922" y="1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3105;p67">
                <a:extLst>
                  <a:ext uri="{FF2B5EF4-FFF2-40B4-BE49-F238E27FC236}">
                    <a16:creationId xmlns:a16="http://schemas.microsoft.com/office/drawing/2014/main" id="{7657D1F9-F0BE-2E8E-E5CE-E1EF95B2EC35}"/>
                  </a:ext>
                </a:extLst>
              </p:cNvPr>
              <p:cNvSpPr/>
              <p:nvPr/>
            </p:nvSpPr>
            <p:spPr>
              <a:xfrm>
                <a:off x="10562018" y="2671797"/>
                <a:ext cx="1236003" cy="730027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17673" extrusionOk="0">
                    <a:moveTo>
                      <a:pt x="1" y="17271"/>
                    </a:moveTo>
                    <a:lnTo>
                      <a:pt x="1" y="17673"/>
                    </a:lnTo>
                    <a:lnTo>
                      <a:pt x="29922" y="402"/>
                    </a:lnTo>
                    <a:lnTo>
                      <a:pt x="29922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3106;p67">
                <a:extLst>
                  <a:ext uri="{FF2B5EF4-FFF2-40B4-BE49-F238E27FC236}">
                    <a16:creationId xmlns:a16="http://schemas.microsoft.com/office/drawing/2014/main" id="{7347F621-1207-1016-B229-CC23434A0D04}"/>
                  </a:ext>
                </a:extLst>
              </p:cNvPr>
              <p:cNvSpPr/>
              <p:nvPr/>
            </p:nvSpPr>
            <p:spPr>
              <a:xfrm>
                <a:off x="11363879" y="2839836"/>
                <a:ext cx="6692" cy="203439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925" extrusionOk="0">
                    <a:moveTo>
                      <a:pt x="1" y="4925"/>
                    </a:moveTo>
                    <a:lnTo>
                      <a:pt x="161" y="4826"/>
                    </a:lnTo>
                    <a:lnTo>
                      <a:pt x="161" y="0"/>
                    </a:lnTo>
                    <a:lnTo>
                      <a:pt x="1" y="98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3107;p67">
                <a:extLst>
                  <a:ext uri="{FF2B5EF4-FFF2-40B4-BE49-F238E27FC236}">
                    <a16:creationId xmlns:a16="http://schemas.microsoft.com/office/drawing/2014/main" id="{F987AB6B-AB1B-FA33-1B34-A2CDA450A45F}"/>
                  </a:ext>
                </a:extLst>
              </p:cNvPr>
              <p:cNvSpPr/>
              <p:nvPr/>
            </p:nvSpPr>
            <p:spPr>
              <a:xfrm>
                <a:off x="11006817" y="3038071"/>
                <a:ext cx="50891" cy="730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768" extrusionOk="0">
                    <a:moveTo>
                      <a:pt x="776" y="1767"/>
                    </a:moveTo>
                    <a:cubicBezTo>
                      <a:pt x="848" y="1767"/>
                      <a:pt x="928" y="1749"/>
                      <a:pt x="991" y="1714"/>
                    </a:cubicBezTo>
                    <a:cubicBezTo>
                      <a:pt x="1142" y="1633"/>
                      <a:pt x="1231" y="1482"/>
                      <a:pt x="1231" y="1312"/>
                    </a:cubicBezTo>
                    <a:lnTo>
                      <a:pt x="1231" y="179"/>
                    </a:lnTo>
                    <a:cubicBezTo>
                      <a:pt x="1231" y="81"/>
                      <a:pt x="1151" y="1"/>
                      <a:pt x="1053" y="1"/>
                    </a:cubicBezTo>
                    <a:cubicBezTo>
                      <a:pt x="955" y="1"/>
                      <a:pt x="875" y="81"/>
                      <a:pt x="875" y="179"/>
                    </a:cubicBezTo>
                    <a:lnTo>
                      <a:pt x="875" y="1312"/>
                    </a:lnTo>
                    <a:cubicBezTo>
                      <a:pt x="875" y="1366"/>
                      <a:pt x="839" y="1392"/>
                      <a:pt x="821" y="1401"/>
                    </a:cubicBezTo>
                    <a:cubicBezTo>
                      <a:pt x="812" y="1410"/>
                      <a:pt x="768" y="1428"/>
                      <a:pt x="723" y="1401"/>
                    </a:cubicBezTo>
                    <a:lnTo>
                      <a:pt x="295" y="1125"/>
                    </a:lnTo>
                    <a:cubicBezTo>
                      <a:pt x="214" y="1071"/>
                      <a:pt x="98" y="1098"/>
                      <a:pt x="54" y="1178"/>
                    </a:cubicBezTo>
                    <a:cubicBezTo>
                      <a:pt x="0" y="1259"/>
                      <a:pt x="27" y="1366"/>
                      <a:pt x="107" y="1419"/>
                    </a:cubicBezTo>
                    <a:lnTo>
                      <a:pt x="536" y="1696"/>
                    </a:lnTo>
                    <a:cubicBezTo>
                      <a:pt x="607" y="1749"/>
                      <a:pt x="687" y="1767"/>
                      <a:pt x="776" y="1767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3108;p67">
                <a:extLst>
                  <a:ext uri="{FF2B5EF4-FFF2-40B4-BE49-F238E27FC236}">
                    <a16:creationId xmlns:a16="http://schemas.microsoft.com/office/drawing/2014/main" id="{83CC62B2-226D-9AAC-E4B4-F4D1443B549D}"/>
                  </a:ext>
                </a:extLst>
              </p:cNvPr>
              <p:cNvSpPr/>
              <p:nvPr/>
            </p:nvSpPr>
            <p:spPr>
              <a:xfrm>
                <a:off x="11018961" y="3021507"/>
                <a:ext cx="77452" cy="71503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731" extrusionOk="0">
                    <a:moveTo>
                      <a:pt x="242" y="892"/>
                    </a:moveTo>
                    <a:cubicBezTo>
                      <a:pt x="242" y="892"/>
                      <a:pt x="242" y="892"/>
                      <a:pt x="242" y="892"/>
                    </a:cubicBezTo>
                    <a:cubicBezTo>
                      <a:pt x="429" y="999"/>
                      <a:pt x="607" y="1106"/>
                      <a:pt x="786" y="1205"/>
                    </a:cubicBezTo>
                    <a:cubicBezTo>
                      <a:pt x="893" y="1267"/>
                      <a:pt x="1000" y="1321"/>
                      <a:pt x="1107" y="1392"/>
                    </a:cubicBezTo>
                    <a:cubicBezTo>
                      <a:pt x="1134" y="1410"/>
                      <a:pt x="1160" y="1437"/>
                      <a:pt x="1187" y="1463"/>
                    </a:cubicBezTo>
                    <a:cubicBezTo>
                      <a:pt x="1196" y="1481"/>
                      <a:pt x="1205" y="1508"/>
                      <a:pt x="1223" y="1526"/>
                    </a:cubicBezTo>
                    <a:cubicBezTo>
                      <a:pt x="1250" y="1579"/>
                      <a:pt x="1321" y="1624"/>
                      <a:pt x="1383" y="1642"/>
                    </a:cubicBezTo>
                    <a:cubicBezTo>
                      <a:pt x="1598" y="1731"/>
                      <a:pt x="1776" y="1526"/>
                      <a:pt x="1821" y="1329"/>
                    </a:cubicBezTo>
                    <a:cubicBezTo>
                      <a:pt x="1874" y="1089"/>
                      <a:pt x="1776" y="794"/>
                      <a:pt x="1589" y="634"/>
                    </a:cubicBezTo>
                    <a:cubicBezTo>
                      <a:pt x="1419" y="482"/>
                      <a:pt x="1214" y="366"/>
                      <a:pt x="1018" y="250"/>
                    </a:cubicBezTo>
                    <a:cubicBezTo>
                      <a:pt x="804" y="134"/>
                      <a:pt x="572" y="0"/>
                      <a:pt x="322" y="72"/>
                    </a:cubicBezTo>
                    <a:cubicBezTo>
                      <a:pt x="197" y="107"/>
                      <a:pt x="99" y="188"/>
                      <a:pt x="36" y="295"/>
                    </a:cubicBezTo>
                    <a:cubicBezTo>
                      <a:pt x="1" y="348"/>
                      <a:pt x="10" y="384"/>
                      <a:pt x="36" y="446"/>
                    </a:cubicBezTo>
                    <a:cubicBezTo>
                      <a:pt x="63" y="500"/>
                      <a:pt x="90" y="553"/>
                      <a:pt x="99" y="616"/>
                    </a:cubicBezTo>
                    <a:cubicBezTo>
                      <a:pt x="99" y="660"/>
                      <a:pt x="90" y="696"/>
                      <a:pt x="108" y="750"/>
                    </a:cubicBezTo>
                    <a:cubicBezTo>
                      <a:pt x="135" y="812"/>
                      <a:pt x="179" y="857"/>
                      <a:pt x="242" y="892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3109;p67">
                <a:extLst>
                  <a:ext uri="{FF2B5EF4-FFF2-40B4-BE49-F238E27FC236}">
                    <a16:creationId xmlns:a16="http://schemas.microsoft.com/office/drawing/2014/main" id="{ACC9C895-D3AF-D4C6-DD61-2B0D04C99BF6}"/>
                  </a:ext>
                </a:extLst>
              </p:cNvPr>
              <p:cNvSpPr/>
              <p:nvPr/>
            </p:nvSpPr>
            <p:spPr>
              <a:xfrm>
                <a:off x="11015657" y="3021507"/>
                <a:ext cx="72619" cy="75923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838" extrusionOk="0">
                    <a:moveTo>
                      <a:pt x="188" y="990"/>
                    </a:moveTo>
                    <a:cubicBezTo>
                      <a:pt x="259" y="1053"/>
                      <a:pt x="348" y="1098"/>
                      <a:pt x="438" y="1151"/>
                    </a:cubicBezTo>
                    <a:cubicBezTo>
                      <a:pt x="589" y="1240"/>
                      <a:pt x="750" y="1329"/>
                      <a:pt x="901" y="1419"/>
                    </a:cubicBezTo>
                    <a:cubicBezTo>
                      <a:pt x="1098" y="1535"/>
                      <a:pt x="1481" y="1838"/>
                      <a:pt x="1669" y="1570"/>
                    </a:cubicBezTo>
                    <a:cubicBezTo>
                      <a:pt x="1758" y="1445"/>
                      <a:pt x="1749" y="1240"/>
                      <a:pt x="1704" y="1098"/>
                    </a:cubicBezTo>
                    <a:cubicBezTo>
                      <a:pt x="1669" y="964"/>
                      <a:pt x="1588" y="857"/>
                      <a:pt x="1499" y="750"/>
                    </a:cubicBezTo>
                    <a:cubicBezTo>
                      <a:pt x="1419" y="669"/>
                      <a:pt x="1303" y="616"/>
                      <a:pt x="1205" y="562"/>
                    </a:cubicBezTo>
                    <a:cubicBezTo>
                      <a:pt x="1089" y="500"/>
                      <a:pt x="964" y="428"/>
                      <a:pt x="848" y="357"/>
                    </a:cubicBezTo>
                    <a:cubicBezTo>
                      <a:pt x="643" y="241"/>
                      <a:pt x="375" y="0"/>
                      <a:pt x="143" y="179"/>
                    </a:cubicBezTo>
                    <a:cubicBezTo>
                      <a:pt x="45" y="259"/>
                      <a:pt x="18" y="375"/>
                      <a:pt x="9" y="500"/>
                    </a:cubicBezTo>
                    <a:cubicBezTo>
                      <a:pt x="9" y="625"/>
                      <a:pt x="0" y="767"/>
                      <a:pt x="81" y="874"/>
                    </a:cubicBezTo>
                    <a:cubicBezTo>
                      <a:pt x="107" y="919"/>
                      <a:pt x="143" y="955"/>
                      <a:pt x="188" y="99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3110;p67">
                <a:extLst>
                  <a:ext uri="{FF2B5EF4-FFF2-40B4-BE49-F238E27FC236}">
                    <a16:creationId xmlns:a16="http://schemas.microsoft.com/office/drawing/2014/main" id="{EB18C252-5A6A-F02E-1149-01C13BEF489D}"/>
                  </a:ext>
                </a:extLst>
              </p:cNvPr>
              <p:cNvSpPr/>
              <p:nvPr/>
            </p:nvSpPr>
            <p:spPr>
              <a:xfrm>
                <a:off x="10562018" y="3359774"/>
                <a:ext cx="37259" cy="94388"/>
              </a:xfrm>
              <a:custGeom>
                <a:avLst/>
                <a:gdLst/>
                <a:ahLst/>
                <a:cxnLst/>
                <a:rect l="l" t="t" r="r" b="b"/>
                <a:pathLst>
                  <a:path w="902" h="2285" extrusionOk="0">
                    <a:moveTo>
                      <a:pt x="1" y="536"/>
                    </a:moveTo>
                    <a:lnTo>
                      <a:pt x="902" y="1"/>
                    </a:lnTo>
                    <a:lnTo>
                      <a:pt x="902" y="1749"/>
                    </a:lnTo>
                    <a:lnTo>
                      <a:pt x="1" y="2284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3111;p67">
                <a:extLst>
                  <a:ext uri="{FF2B5EF4-FFF2-40B4-BE49-F238E27FC236}">
                    <a16:creationId xmlns:a16="http://schemas.microsoft.com/office/drawing/2014/main" id="{24647231-1E66-F8A8-B320-12AE70D830B9}"/>
                  </a:ext>
                </a:extLst>
              </p:cNvPr>
              <p:cNvSpPr/>
              <p:nvPr/>
            </p:nvSpPr>
            <p:spPr>
              <a:xfrm>
                <a:off x="10567925" y="3370101"/>
                <a:ext cx="25445" cy="7373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0" y="366"/>
                    </a:moveTo>
                    <a:lnTo>
                      <a:pt x="616" y="0"/>
                    </a:lnTo>
                    <a:lnTo>
                      <a:pt x="616" y="1419"/>
                    </a:lnTo>
                    <a:lnTo>
                      <a:pt x="0" y="1785"/>
                    </a:lnTo>
                    <a:close/>
                  </a:path>
                </a:pathLst>
              </a:custGeom>
              <a:solidFill>
                <a:srgbClr val="E0A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3112;p67">
                <a:extLst>
                  <a:ext uri="{FF2B5EF4-FFF2-40B4-BE49-F238E27FC236}">
                    <a16:creationId xmlns:a16="http://schemas.microsoft.com/office/drawing/2014/main" id="{888BA697-D89A-954E-7133-39F0606461F0}"/>
                  </a:ext>
                </a:extLst>
              </p:cNvPr>
              <p:cNvSpPr/>
              <p:nvPr/>
            </p:nvSpPr>
            <p:spPr>
              <a:xfrm>
                <a:off x="10567925" y="3370101"/>
                <a:ext cx="25445" cy="7373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366" y="143"/>
                    </a:moveTo>
                    <a:lnTo>
                      <a:pt x="366" y="1285"/>
                    </a:lnTo>
                    <a:lnTo>
                      <a:pt x="0" y="1517"/>
                    </a:lnTo>
                    <a:lnTo>
                      <a:pt x="0" y="1785"/>
                    </a:lnTo>
                    <a:lnTo>
                      <a:pt x="616" y="1419"/>
                    </a:lnTo>
                    <a:lnTo>
                      <a:pt x="616" y="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3113;p67">
                <a:extLst>
                  <a:ext uri="{FF2B5EF4-FFF2-40B4-BE49-F238E27FC236}">
                    <a16:creationId xmlns:a16="http://schemas.microsoft.com/office/drawing/2014/main" id="{1CFFF1B5-D457-55F9-E8DB-0626E1F476B8}"/>
                  </a:ext>
                </a:extLst>
              </p:cNvPr>
              <p:cNvSpPr/>
              <p:nvPr/>
            </p:nvSpPr>
            <p:spPr>
              <a:xfrm>
                <a:off x="10567925" y="3423181"/>
                <a:ext cx="25445" cy="2065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500" extrusionOk="0">
                    <a:moveTo>
                      <a:pt x="616" y="134"/>
                    </a:moveTo>
                    <a:lnTo>
                      <a:pt x="366" y="0"/>
                    </a:lnTo>
                    <a:lnTo>
                      <a:pt x="0" y="232"/>
                    </a:lnTo>
                    <a:lnTo>
                      <a:pt x="0" y="500"/>
                    </a:ln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3114;p67">
                <a:extLst>
                  <a:ext uri="{FF2B5EF4-FFF2-40B4-BE49-F238E27FC236}">
                    <a16:creationId xmlns:a16="http://schemas.microsoft.com/office/drawing/2014/main" id="{C353E71E-2676-CD14-6526-D490A51839D3}"/>
                  </a:ext>
                </a:extLst>
              </p:cNvPr>
              <p:cNvSpPr/>
              <p:nvPr/>
            </p:nvSpPr>
            <p:spPr>
              <a:xfrm>
                <a:off x="10987279" y="3067193"/>
                <a:ext cx="7022" cy="203811"/>
              </a:xfrm>
              <a:custGeom>
                <a:avLst/>
                <a:gdLst/>
                <a:ahLst/>
                <a:cxnLst/>
                <a:rect l="l" t="t" r="r" b="b"/>
                <a:pathLst>
                  <a:path w="170" h="4934" extrusionOk="0">
                    <a:moveTo>
                      <a:pt x="0" y="99"/>
                    </a:moveTo>
                    <a:lnTo>
                      <a:pt x="0" y="4934"/>
                    </a:lnTo>
                    <a:lnTo>
                      <a:pt x="170" y="4836"/>
                    </a:lnTo>
                    <a:lnTo>
                      <a:pt x="170" y="0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3115;p67">
                <a:extLst>
                  <a:ext uri="{FF2B5EF4-FFF2-40B4-BE49-F238E27FC236}">
                    <a16:creationId xmlns:a16="http://schemas.microsoft.com/office/drawing/2014/main" id="{7236BA07-24F0-321A-09C9-D17945CD4B60}"/>
                  </a:ext>
                </a:extLst>
              </p:cNvPr>
              <p:cNvSpPr/>
              <p:nvPr/>
            </p:nvSpPr>
            <p:spPr>
              <a:xfrm>
                <a:off x="11613748" y="2688733"/>
                <a:ext cx="7022" cy="121651"/>
              </a:xfrm>
              <a:custGeom>
                <a:avLst/>
                <a:gdLst/>
                <a:ahLst/>
                <a:cxnLst/>
                <a:rect l="l" t="t" r="r" b="b"/>
                <a:pathLst>
                  <a:path w="170" h="2945" extrusionOk="0">
                    <a:moveTo>
                      <a:pt x="0" y="99"/>
                    </a:moveTo>
                    <a:lnTo>
                      <a:pt x="0" y="2944"/>
                    </a:lnTo>
                    <a:lnTo>
                      <a:pt x="170" y="2846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rgbClr val="0076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Google Shape;1225;p43">
            <a:extLst>
              <a:ext uri="{FF2B5EF4-FFF2-40B4-BE49-F238E27FC236}">
                <a16:creationId xmlns:a16="http://schemas.microsoft.com/office/drawing/2014/main" id="{C1A80DA8-24FC-D771-CAF1-77159EDC2CC9}"/>
              </a:ext>
            </a:extLst>
          </p:cNvPr>
          <p:cNvSpPr txBox="1">
            <a:spLocks/>
          </p:cNvSpPr>
          <p:nvPr/>
        </p:nvSpPr>
        <p:spPr>
          <a:xfrm>
            <a:off x="-521293" y="1080119"/>
            <a:ext cx="5554881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8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2000" dirty="0" err="1"/>
              <a:t>CarTopView</a:t>
            </a:r>
            <a:r>
              <a:rPr lang="en-US" sz="2000" dirty="0"/>
              <a:t> Dataset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7D0A08-0FC1-86DB-D850-1BE0A9054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739" y="1435467"/>
            <a:ext cx="4317020" cy="21475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1B833B-AEC7-8D15-6FA3-5B3049AD9A45}"/>
              </a:ext>
            </a:extLst>
          </p:cNvPr>
          <p:cNvSpPr txBox="1"/>
          <p:nvPr/>
        </p:nvSpPr>
        <p:spPr>
          <a:xfrm>
            <a:off x="952490" y="1723329"/>
            <a:ext cx="27432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After training YOLO on </a:t>
            </a:r>
            <a:r>
              <a:rPr lang="en-US" dirty="0" err="1">
                <a:solidFill>
                  <a:srgbClr val="172A59"/>
                </a:solidFill>
                <a:latin typeface="Hammersmith One" panose="02010703030501060504" pitchFamily="2" charset="77"/>
              </a:rPr>
              <a:t>CarTopView</a:t>
            </a:r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 dataset the</a:t>
            </a:r>
          </a:p>
          <a:p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best results from grid search:</a:t>
            </a:r>
          </a:p>
          <a:p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lr0=0.001 and epochs=50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D71578-C590-AD3D-0FB2-85B3AE57B08A}"/>
              </a:ext>
            </a:extLst>
          </p:cNvPr>
          <p:cNvSpPr txBox="1"/>
          <p:nvPr/>
        </p:nvSpPr>
        <p:spPr>
          <a:xfrm>
            <a:off x="1177678" y="3132667"/>
            <a:ext cx="1277655" cy="930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BA0A65-96A6-37D6-1AF5-B43D959E67D0}"/>
              </a:ext>
            </a:extLst>
          </p:cNvPr>
          <p:cNvSpPr txBox="1"/>
          <p:nvPr/>
        </p:nvSpPr>
        <p:spPr>
          <a:xfrm>
            <a:off x="985451" y="3083682"/>
            <a:ext cx="224737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172A59"/>
                </a:solidFill>
                <a:latin typeface="Hammersmith One" panose="02010703030501060504" pitchFamily="2" charset="77"/>
              </a:rPr>
              <a:t>Confidence = 0.5:</a:t>
            </a:r>
            <a:endParaRPr lang="en-US" dirty="0">
              <a:solidFill>
                <a:srgbClr val="172A59"/>
              </a:solidFill>
              <a:latin typeface="Hammersmith One" panose="02010703030501060504" pitchFamily="2" charset="77"/>
            </a:endParaRPr>
          </a:p>
          <a:p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Average Precision: </a:t>
            </a:r>
            <a:r>
              <a:rPr lang="en-US" b="1" dirty="0">
                <a:solidFill>
                  <a:srgbClr val="172A59"/>
                </a:solidFill>
                <a:latin typeface="Hammersmith One" panose="02010703030501060504" pitchFamily="2" charset="77"/>
              </a:rPr>
              <a:t>0.992</a:t>
            </a:r>
          </a:p>
          <a:p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Average Recall: 0.961 </a:t>
            </a:r>
          </a:p>
          <a:p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mAP50: 0.98</a:t>
            </a:r>
          </a:p>
          <a:p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mAP50-95: 0.879</a:t>
            </a:r>
          </a:p>
          <a:p>
            <a:endParaRPr lang="en-US" dirty="0">
              <a:solidFill>
                <a:srgbClr val="172A59"/>
              </a:solidFill>
              <a:latin typeface="Hammersmith One" panose="02010703030501060504" pitchFamily="2" charset="77"/>
            </a:endParaRPr>
          </a:p>
          <a:p>
            <a:endParaRPr lang="en-SA" dirty="0">
              <a:solidFill>
                <a:srgbClr val="172A59"/>
              </a:solidFill>
              <a:latin typeface="Hammersmith One" panose="02010703030501060504" pitchFamily="2" charset="77"/>
            </a:endParaRPr>
          </a:p>
        </p:txBody>
      </p:sp>
      <p:pic>
        <p:nvPicPr>
          <p:cNvPr id="19" name="Picture 10">
            <a:extLst>
              <a:ext uri="{FF2B5EF4-FFF2-40B4-BE49-F238E27FC236}">
                <a16:creationId xmlns:a16="http://schemas.microsoft.com/office/drawing/2014/main" id="{D8E9D972-F80A-E9DC-8639-F68863881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2760" y="3625710"/>
            <a:ext cx="2470999" cy="1389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019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0">
          <a:extLst>
            <a:ext uri="{FF2B5EF4-FFF2-40B4-BE49-F238E27FC236}">
              <a16:creationId xmlns:a16="http://schemas.microsoft.com/office/drawing/2014/main" id="{FEE0F85D-D8D9-E86F-7407-A8F527672D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1201;p42">
            <a:extLst>
              <a:ext uri="{FF2B5EF4-FFF2-40B4-BE49-F238E27FC236}">
                <a16:creationId xmlns:a16="http://schemas.microsoft.com/office/drawing/2014/main" id="{5F56BF9B-7A68-1024-4623-39D7548E8B1E}"/>
              </a:ext>
            </a:extLst>
          </p:cNvPr>
          <p:cNvSpPr/>
          <p:nvPr/>
        </p:nvSpPr>
        <p:spPr>
          <a:xfrm>
            <a:off x="1569596" y="1343539"/>
            <a:ext cx="6012335" cy="27716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SA">
              <a:latin typeface="Hammersmith One" panose="02010703030501060504" pitchFamily="2" charset="77"/>
            </a:endParaRPr>
          </a:p>
        </p:txBody>
      </p:sp>
      <p:grpSp>
        <p:nvGrpSpPr>
          <p:cNvPr id="1936" name="Google Shape;2913;p66">
            <a:extLst>
              <a:ext uri="{FF2B5EF4-FFF2-40B4-BE49-F238E27FC236}">
                <a16:creationId xmlns:a16="http://schemas.microsoft.com/office/drawing/2014/main" id="{6DBCBC52-C5DF-04FB-CBD8-AA3F29BCD1A5}"/>
              </a:ext>
            </a:extLst>
          </p:cNvPr>
          <p:cNvGrpSpPr/>
          <p:nvPr/>
        </p:nvGrpSpPr>
        <p:grpSpPr>
          <a:xfrm rot="20797392">
            <a:off x="7111307" y="4050602"/>
            <a:ext cx="2058132" cy="1244053"/>
            <a:chOff x="-286475" y="2743200"/>
            <a:chExt cx="3435258" cy="2036452"/>
          </a:xfrm>
        </p:grpSpPr>
        <p:sp>
          <p:nvSpPr>
            <p:cNvPr id="1905" name="Google Shape;2914;p66">
              <a:extLst>
                <a:ext uri="{FF2B5EF4-FFF2-40B4-BE49-F238E27FC236}">
                  <a16:creationId xmlns:a16="http://schemas.microsoft.com/office/drawing/2014/main" id="{2A1C8AD3-A92C-96C6-BE5E-EE463FD80D61}"/>
                </a:ext>
              </a:extLst>
            </p:cNvPr>
            <p:cNvSpPr/>
            <p:nvPr/>
          </p:nvSpPr>
          <p:spPr>
            <a:xfrm>
              <a:off x="-286475" y="2826500"/>
              <a:ext cx="3435258" cy="1953152"/>
            </a:xfrm>
            <a:custGeom>
              <a:avLst/>
              <a:gdLst/>
              <a:ahLst/>
              <a:cxnLst/>
              <a:rect l="l" t="t" r="r" b="b"/>
              <a:pathLst>
                <a:path w="37157" h="21126" extrusionOk="0">
                  <a:moveTo>
                    <a:pt x="1" y="14122"/>
                  </a:moveTo>
                  <a:lnTo>
                    <a:pt x="12401" y="21125"/>
                  </a:lnTo>
                  <a:lnTo>
                    <a:pt x="37157" y="7012"/>
                  </a:lnTo>
                  <a:lnTo>
                    <a:pt x="24757" y="0"/>
                  </a:ln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2915;p66">
              <a:extLst>
                <a:ext uri="{FF2B5EF4-FFF2-40B4-BE49-F238E27FC236}">
                  <a16:creationId xmlns:a16="http://schemas.microsoft.com/office/drawing/2014/main" id="{9A3D93B8-1F9E-1D73-8E9C-C2E5B29EB47D}"/>
                </a:ext>
              </a:extLst>
            </p:cNvPr>
            <p:cNvSpPr/>
            <p:nvPr/>
          </p:nvSpPr>
          <p:spPr>
            <a:xfrm>
              <a:off x="-208908" y="2743200"/>
              <a:ext cx="3279383" cy="1864027"/>
            </a:xfrm>
            <a:custGeom>
              <a:avLst/>
              <a:gdLst/>
              <a:ahLst/>
              <a:cxnLst/>
              <a:rect l="l" t="t" r="r" b="b"/>
              <a:pathLst>
                <a:path w="35471" h="20162" extrusionOk="0">
                  <a:moveTo>
                    <a:pt x="0" y="13480"/>
                  </a:moveTo>
                  <a:lnTo>
                    <a:pt x="11848" y="20162"/>
                  </a:lnTo>
                  <a:lnTo>
                    <a:pt x="35470" y="6691"/>
                  </a:lnTo>
                  <a:lnTo>
                    <a:pt x="23641" y="0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2916;p66">
              <a:extLst>
                <a:ext uri="{FF2B5EF4-FFF2-40B4-BE49-F238E27FC236}">
                  <a16:creationId xmlns:a16="http://schemas.microsoft.com/office/drawing/2014/main" id="{25630BA0-0DB1-2CB7-4549-180BCEB4DC0B}"/>
                </a:ext>
              </a:extLst>
            </p:cNvPr>
            <p:cNvSpPr/>
            <p:nvPr/>
          </p:nvSpPr>
          <p:spPr>
            <a:xfrm>
              <a:off x="-208908" y="3990199"/>
              <a:ext cx="1095377" cy="687939"/>
            </a:xfrm>
            <a:custGeom>
              <a:avLst/>
              <a:gdLst/>
              <a:ahLst/>
              <a:cxnLst/>
              <a:rect l="l" t="t" r="r" b="b"/>
              <a:pathLst>
                <a:path w="11848" h="7441" extrusionOk="0">
                  <a:moveTo>
                    <a:pt x="11848" y="7441"/>
                  </a:moveTo>
                  <a:lnTo>
                    <a:pt x="0" y="768"/>
                  </a:lnTo>
                  <a:lnTo>
                    <a:pt x="0" y="1"/>
                  </a:lnTo>
                  <a:lnTo>
                    <a:pt x="11848" y="668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2917;p66">
              <a:extLst>
                <a:ext uri="{FF2B5EF4-FFF2-40B4-BE49-F238E27FC236}">
                  <a16:creationId xmlns:a16="http://schemas.microsoft.com/office/drawing/2014/main" id="{42037D6C-CB64-6C08-F897-04663749F2D7}"/>
                </a:ext>
              </a:extLst>
            </p:cNvPr>
            <p:cNvSpPr/>
            <p:nvPr/>
          </p:nvSpPr>
          <p:spPr>
            <a:xfrm>
              <a:off x="886375" y="3361707"/>
              <a:ext cx="2185762" cy="1316431"/>
            </a:xfrm>
            <a:custGeom>
              <a:avLst/>
              <a:gdLst/>
              <a:ahLst/>
              <a:cxnLst/>
              <a:rect l="l" t="t" r="r" b="b"/>
              <a:pathLst>
                <a:path w="23642" h="14239" extrusionOk="0">
                  <a:moveTo>
                    <a:pt x="1" y="14239"/>
                  </a:moveTo>
                  <a:lnTo>
                    <a:pt x="23623" y="750"/>
                  </a:lnTo>
                  <a:lnTo>
                    <a:pt x="23641" y="1"/>
                  </a:lnTo>
                  <a:lnTo>
                    <a:pt x="1" y="134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2918;p66">
              <a:extLst>
                <a:ext uri="{FF2B5EF4-FFF2-40B4-BE49-F238E27FC236}">
                  <a16:creationId xmlns:a16="http://schemas.microsoft.com/office/drawing/2014/main" id="{E3DB8564-36CC-4A97-19DF-D62D4A709678}"/>
                </a:ext>
              </a:extLst>
            </p:cNvPr>
            <p:cNvSpPr/>
            <p:nvPr/>
          </p:nvSpPr>
          <p:spPr>
            <a:xfrm>
              <a:off x="1796938" y="2907303"/>
              <a:ext cx="270608" cy="132022"/>
            </a:xfrm>
            <a:custGeom>
              <a:avLst/>
              <a:gdLst/>
              <a:ahLst/>
              <a:cxnLst/>
              <a:rect l="l" t="t" r="r" b="b"/>
              <a:pathLst>
                <a:path w="2927" h="1428" extrusionOk="0">
                  <a:moveTo>
                    <a:pt x="2266" y="339"/>
                  </a:moveTo>
                  <a:lnTo>
                    <a:pt x="2382" y="402"/>
                  </a:lnTo>
                  <a:cubicBezTo>
                    <a:pt x="2445" y="446"/>
                    <a:pt x="2463" y="482"/>
                    <a:pt x="2427" y="527"/>
                  </a:cubicBezTo>
                  <a:cubicBezTo>
                    <a:pt x="2400" y="571"/>
                    <a:pt x="2320" y="634"/>
                    <a:pt x="2186" y="705"/>
                  </a:cubicBezTo>
                  <a:lnTo>
                    <a:pt x="2150" y="732"/>
                  </a:lnTo>
                  <a:cubicBezTo>
                    <a:pt x="2079" y="768"/>
                    <a:pt x="2017" y="803"/>
                    <a:pt x="1963" y="830"/>
                  </a:cubicBezTo>
                  <a:cubicBezTo>
                    <a:pt x="1901" y="857"/>
                    <a:pt x="1847" y="875"/>
                    <a:pt x="1802" y="884"/>
                  </a:cubicBezTo>
                  <a:cubicBezTo>
                    <a:pt x="1779" y="890"/>
                    <a:pt x="1755" y="893"/>
                    <a:pt x="1731" y="893"/>
                  </a:cubicBezTo>
                  <a:cubicBezTo>
                    <a:pt x="1684" y="893"/>
                    <a:pt x="1636" y="881"/>
                    <a:pt x="1588" y="857"/>
                  </a:cubicBezTo>
                  <a:lnTo>
                    <a:pt x="1472" y="785"/>
                  </a:lnTo>
                  <a:lnTo>
                    <a:pt x="1963" y="509"/>
                  </a:lnTo>
                  <a:lnTo>
                    <a:pt x="2266" y="339"/>
                  </a:lnTo>
                  <a:close/>
                  <a:moveTo>
                    <a:pt x="2186" y="0"/>
                  </a:moveTo>
                  <a:lnTo>
                    <a:pt x="1963" y="125"/>
                  </a:lnTo>
                  <a:lnTo>
                    <a:pt x="0" y="1240"/>
                  </a:lnTo>
                  <a:lnTo>
                    <a:pt x="339" y="1428"/>
                  </a:lnTo>
                  <a:lnTo>
                    <a:pt x="1196" y="946"/>
                  </a:lnTo>
                  <a:lnTo>
                    <a:pt x="1374" y="1044"/>
                  </a:lnTo>
                  <a:cubicBezTo>
                    <a:pt x="1507" y="1121"/>
                    <a:pt x="1646" y="1160"/>
                    <a:pt x="1782" y="1160"/>
                  </a:cubicBezTo>
                  <a:cubicBezTo>
                    <a:pt x="1819" y="1160"/>
                    <a:pt x="1855" y="1157"/>
                    <a:pt x="1892" y="1151"/>
                  </a:cubicBezTo>
                  <a:cubicBezTo>
                    <a:pt x="1910" y="1151"/>
                    <a:pt x="1936" y="1142"/>
                    <a:pt x="1963" y="1142"/>
                  </a:cubicBezTo>
                  <a:cubicBezTo>
                    <a:pt x="2115" y="1107"/>
                    <a:pt x="2284" y="1035"/>
                    <a:pt x="2480" y="928"/>
                  </a:cubicBezTo>
                  <a:lnTo>
                    <a:pt x="2525" y="901"/>
                  </a:lnTo>
                  <a:cubicBezTo>
                    <a:pt x="2721" y="785"/>
                    <a:pt x="2846" y="678"/>
                    <a:pt x="2882" y="580"/>
                  </a:cubicBezTo>
                  <a:cubicBezTo>
                    <a:pt x="2927" y="491"/>
                    <a:pt x="2855" y="393"/>
                    <a:pt x="2686" y="295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2919;p66">
              <a:extLst>
                <a:ext uri="{FF2B5EF4-FFF2-40B4-BE49-F238E27FC236}">
                  <a16:creationId xmlns:a16="http://schemas.microsoft.com/office/drawing/2014/main" id="{CBD5A3A6-BD3D-8A12-A30B-4F88052AD705}"/>
                </a:ext>
              </a:extLst>
            </p:cNvPr>
            <p:cNvSpPr/>
            <p:nvPr/>
          </p:nvSpPr>
          <p:spPr>
            <a:xfrm>
              <a:off x="1896694" y="2981542"/>
              <a:ext cx="271441" cy="155967"/>
            </a:xfrm>
            <a:custGeom>
              <a:avLst/>
              <a:gdLst/>
              <a:ahLst/>
              <a:cxnLst/>
              <a:rect l="l" t="t" r="r" b="b"/>
              <a:pathLst>
                <a:path w="2936" h="1687" extrusionOk="0">
                  <a:moveTo>
                    <a:pt x="2294" y="375"/>
                  </a:moveTo>
                  <a:lnTo>
                    <a:pt x="2294" y="384"/>
                  </a:lnTo>
                  <a:lnTo>
                    <a:pt x="1678" y="839"/>
                  </a:lnTo>
                  <a:lnTo>
                    <a:pt x="1348" y="1089"/>
                  </a:lnTo>
                  <a:lnTo>
                    <a:pt x="1062" y="919"/>
                  </a:lnTo>
                  <a:lnTo>
                    <a:pt x="1678" y="643"/>
                  </a:lnTo>
                  <a:lnTo>
                    <a:pt x="2294" y="375"/>
                  </a:lnTo>
                  <a:close/>
                  <a:moveTo>
                    <a:pt x="2499" y="0"/>
                  </a:moveTo>
                  <a:lnTo>
                    <a:pt x="1678" y="348"/>
                  </a:lnTo>
                  <a:lnTo>
                    <a:pt x="1" y="1062"/>
                  </a:lnTo>
                  <a:lnTo>
                    <a:pt x="322" y="1240"/>
                  </a:lnTo>
                  <a:lnTo>
                    <a:pt x="759" y="1053"/>
                  </a:lnTo>
                  <a:lnTo>
                    <a:pt x="1116" y="1258"/>
                  </a:lnTo>
                  <a:lnTo>
                    <a:pt x="777" y="1508"/>
                  </a:lnTo>
                  <a:lnTo>
                    <a:pt x="1089" y="1686"/>
                  </a:lnTo>
                  <a:lnTo>
                    <a:pt x="1678" y="1231"/>
                  </a:lnTo>
                  <a:lnTo>
                    <a:pt x="2936" y="259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2920;p66">
              <a:extLst>
                <a:ext uri="{FF2B5EF4-FFF2-40B4-BE49-F238E27FC236}">
                  <a16:creationId xmlns:a16="http://schemas.microsoft.com/office/drawing/2014/main" id="{C5A51C8E-1B07-D799-1D61-61902F91BFFE}"/>
                </a:ext>
              </a:extLst>
            </p:cNvPr>
            <p:cNvSpPr/>
            <p:nvPr/>
          </p:nvSpPr>
          <p:spPr>
            <a:xfrm>
              <a:off x="2018823" y="3035997"/>
              <a:ext cx="271441" cy="165860"/>
            </a:xfrm>
            <a:custGeom>
              <a:avLst/>
              <a:gdLst/>
              <a:ahLst/>
              <a:cxnLst/>
              <a:rect l="l" t="t" r="r" b="b"/>
              <a:pathLst>
                <a:path w="2936" h="1794" extrusionOk="0">
                  <a:moveTo>
                    <a:pt x="2266" y="339"/>
                  </a:moveTo>
                  <a:lnTo>
                    <a:pt x="2373" y="402"/>
                  </a:lnTo>
                  <a:cubicBezTo>
                    <a:pt x="2453" y="446"/>
                    <a:pt x="2480" y="482"/>
                    <a:pt x="2462" y="518"/>
                  </a:cubicBezTo>
                  <a:cubicBezTo>
                    <a:pt x="2445" y="544"/>
                    <a:pt x="2373" y="598"/>
                    <a:pt x="2257" y="660"/>
                  </a:cubicBezTo>
                  <a:lnTo>
                    <a:pt x="2248" y="669"/>
                  </a:lnTo>
                  <a:cubicBezTo>
                    <a:pt x="2159" y="714"/>
                    <a:pt x="2097" y="749"/>
                    <a:pt x="2043" y="776"/>
                  </a:cubicBezTo>
                  <a:lnTo>
                    <a:pt x="2025" y="785"/>
                  </a:lnTo>
                  <a:cubicBezTo>
                    <a:pt x="1972" y="803"/>
                    <a:pt x="1918" y="812"/>
                    <a:pt x="1883" y="812"/>
                  </a:cubicBezTo>
                  <a:cubicBezTo>
                    <a:pt x="1838" y="812"/>
                    <a:pt x="1802" y="803"/>
                    <a:pt x="1758" y="776"/>
                  </a:cubicBezTo>
                  <a:lnTo>
                    <a:pt x="1624" y="696"/>
                  </a:lnTo>
                  <a:lnTo>
                    <a:pt x="2043" y="464"/>
                  </a:lnTo>
                  <a:lnTo>
                    <a:pt x="2266" y="339"/>
                  </a:lnTo>
                  <a:close/>
                  <a:moveTo>
                    <a:pt x="2186" y="0"/>
                  </a:moveTo>
                  <a:lnTo>
                    <a:pt x="2043" y="71"/>
                  </a:lnTo>
                  <a:lnTo>
                    <a:pt x="0" y="1231"/>
                  </a:lnTo>
                  <a:lnTo>
                    <a:pt x="339" y="1427"/>
                  </a:lnTo>
                  <a:lnTo>
                    <a:pt x="1365" y="848"/>
                  </a:lnTo>
                  <a:lnTo>
                    <a:pt x="1472" y="910"/>
                  </a:lnTo>
                  <a:cubicBezTo>
                    <a:pt x="1535" y="955"/>
                    <a:pt x="1570" y="990"/>
                    <a:pt x="1561" y="1017"/>
                  </a:cubicBezTo>
                  <a:cubicBezTo>
                    <a:pt x="1552" y="1053"/>
                    <a:pt x="1499" y="1097"/>
                    <a:pt x="1401" y="1151"/>
                  </a:cubicBezTo>
                  <a:cubicBezTo>
                    <a:pt x="901" y="1436"/>
                    <a:pt x="642" y="1588"/>
                    <a:pt x="634" y="1597"/>
                  </a:cubicBezTo>
                  <a:lnTo>
                    <a:pt x="964" y="1793"/>
                  </a:lnTo>
                  <a:cubicBezTo>
                    <a:pt x="981" y="1775"/>
                    <a:pt x="1124" y="1686"/>
                    <a:pt x="1410" y="1526"/>
                  </a:cubicBezTo>
                  <a:cubicBezTo>
                    <a:pt x="1686" y="1374"/>
                    <a:pt x="1856" y="1258"/>
                    <a:pt x="1909" y="1187"/>
                  </a:cubicBezTo>
                  <a:cubicBezTo>
                    <a:pt x="1972" y="1124"/>
                    <a:pt x="1972" y="1062"/>
                    <a:pt x="1909" y="1017"/>
                  </a:cubicBezTo>
                  <a:lnTo>
                    <a:pt x="1909" y="1017"/>
                  </a:lnTo>
                  <a:cubicBezTo>
                    <a:pt x="1954" y="1026"/>
                    <a:pt x="1998" y="1035"/>
                    <a:pt x="2043" y="1035"/>
                  </a:cubicBezTo>
                  <a:cubicBezTo>
                    <a:pt x="2059" y="1038"/>
                    <a:pt x="2074" y="1039"/>
                    <a:pt x="2090" y="1039"/>
                  </a:cubicBezTo>
                  <a:cubicBezTo>
                    <a:pt x="2128" y="1039"/>
                    <a:pt x="2166" y="1032"/>
                    <a:pt x="2204" y="1026"/>
                  </a:cubicBezTo>
                  <a:cubicBezTo>
                    <a:pt x="2302" y="999"/>
                    <a:pt x="2418" y="955"/>
                    <a:pt x="2552" y="874"/>
                  </a:cubicBezTo>
                  <a:cubicBezTo>
                    <a:pt x="2685" y="803"/>
                    <a:pt x="2784" y="732"/>
                    <a:pt x="2846" y="678"/>
                  </a:cubicBezTo>
                  <a:cubicBezTo>
                    <a:pt x="2908" y="625"/>
                    <a:pt x="2935" y="562"/>
                    <a:pt x="2926" y="509"/>
                  </a:cubicBezTo>
                  <a:cubicBezTo>
                    <a:pt x="2917" y="446"/>
                    <a:pt x="2855" y="384"/>
                    <a:pt x="2739" y="321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2921;p66">
              <a:extLst>
                <a:ext uri="{FF2B5EF4-FFF2-40B4-BE49-F238E27FC236}">
                  <a16:creationId xmlns:a16="http://schemas.microsoft.com/office/drawing/2014/main" id="{2A95CF0F-FB3E-7260-4200-FB40C81154A2}"/>
                </a:ext>
              </a:extLst>
            </p:cNvPr>
            <p:cNvSpPr/>
            <p:nvPr/>
          </p:nvSpPr>
          <p:spPr>
            <a:xfrm>
              <a:off x="2135868" y="3103580"/>
              <a:ext cx="295386" cy="170020"/>
            </a:xfrm>
            <a:custGeom>
              <a:avLst/>
              <a:gdLst/>
              <a:ahLst/>
              <a:cxnLst/>
              <a:rect l="l" t="t" r="r" b="b"/>
              <a:pathLst>
                <a:path w="3195" h="1839" extrusionOk="0">
                  <a:moveTo>
                    <a:pt x="2178" y="1"/>
                  </a:moveTo>
                  <a:lnTo>
                    <a:pt x="1" y="1232"/>
                  </a:lnTo>
                  <a:lnTo>
                    <a:pt x="331" y="1428"/>
                  </a:lnTo>
                  <a:lnTo>
                    <a:pt x="1357" y="848"/>
                  </a:lnTo>
                  <a:lnTo>
                    <a:pt x="688" y="1633"/>
                  </a:lnTo>
                  <a:lnTo>
                    <a:pt x="1045" y="1838"/>
                  </a:lnTo>
                  <a:lnTo>
                    <a:pt x="1749" y="982"/>
                  </a:lnTo>
                  <a:lnTo>
                    <a:pt x="3195" y="580"/>
                  </a:lnTo>
                  <a:lnTo>
                    <a:pt x="2847" y="384"/>
                  </a:lnTo>
                  <a:lnTo>
                    <a:pt x="1509" y="759"/>
                  </a:lnTo>
                  <a:lnTo>
                    <a:pt x="2517" y="188"/>
                  </a:lnTo>
                  <a:lnTo>
                    <a:pt x="2178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2922;p66">
              <a:extLst>
                <a:ext uri="{FF2B5EF4-FFF2-40B4-BE49-F238E27FC236}">
                  <a16:creationId xmlns:a16="http://schemas.microsoft.com/office/drawing/2014/main" id="{757205D6-238C-CBC9-036C-242146E09849}"/>
                </a:ext>
              </a:extLst>
            </p:cNvPr>
            <p:cNvSpPr/>
            <p:nvPr/>
          </p:nvSpPr>
          <p:spPr>
            <a:xfrm>
              <a:off x="2248937" y="3168759"/>
              <a:ext cx="232610" cy="132022"/>
            </a:xfrm>
            <a:custGeom>
              <a:avLst/>
              <a:gdLst/>
              <a:ahLst/>
              <a:cxnLst/>
              <a:rect l="l" t="t" r="r" b="b"/>
              <a:pathLst>
                <a:path w="2516" h="1428" extrusionOk="0">
                  <a:moveTo>
                    <a:pt x="2177" y="0"/>
                  </a:moveTo>
                  <a:lnTo>
                    <a:pt x="0" y="1240"/>
                  </a:lnTo>
                  <a:lnTo>
                    <a:pt x="330" y="1428"/>
                  </a:lnTo>
                  <a:lnTo>
                    <a:pt x="2516" y="197"/>
                  </a:lnTo>
                  <a:lnTo>
                    <a:pt x="2177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2923;p66">
              <a:extLst>
                <a:ext uri="{FF2B5EF4-FFF2-40B4-BE49-F238E27FC236}">
                  <a16:creationId xmlns:a16="http://schemas.microsoft.com/office/drawing/2014/main" id="{6CABBD92-C748-8820-5F6F-8CA74F032EC9}"/>
                </a:ext>
              </a:extLst>
            </p:cNvPr>
            <p:cNvSpPr/>
            <p:nvPr/>
          </p:nvSpPr>
          <p:spPr>
            <a:xfrm>
              <a:off x="2311619" y="3205000"/>
              <a:ext cx="294461" cy="168356"/>
            </a:xfrm>
            <a:custGeom>
              <a:avLst/>
              <a:gdLst/>
              <a:ahLst/>
              <a:cxnLst/>
              <a:rect l="l" t="t" r="r" b="b"/>
              <a:pathLst>
                <a:path w="3185" h="1821" extrusionOk="0">
                  <a:moveTo>
                    <a:pt x="2177" y="1"/>
                  </a:moveTo>
                  <a:lnTo>
                    <a:pt x="0" y="1241"/>
                  </a:lnTo>
                  <a:lnTo>
                    <a:pt x="303" y="1419"/>
                  </a:lnTo>
                  <a:lnTo>
                    <a:pt x="1089" y="973"/>
                  </a:lnTo>
                  <a:lnTo>
                    <a:pt x="1642" y="634"/>
                  </a:lnTo>
                  <a:lnTo>
                    <a:pt x="767" y="1678"/>
                  </a:lnTo>
                  <a:lnTo>
                    <a:pt x="1008" y="1821"/>
                  </a:lnTo>
                  <a:lnTo>
                    <a:pt x="3185" y="581"/>
                  </a:lnTo>
                  <a:lnTo>
                    <a:pt x="2882" y="411"/>
                  </a:lnTo>
                  <a:lnTo>
                    <a:pt x="2168" y="813"/>
                  </a:lnTo>
                  <a:lnTo>
                    <a:pt x="1597" y="1161"/>
                  </a:lnTo>
                  <a:lnTo>
                    <a:pt x="2445" y="15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2924;p66">
              <a:extLst>
                <a:ext uri="{FF2B5EF4-FFF2-40B4-BE49-F238E27FC236}">
                  <a16:creationId xmlns:a16="http://schemas.microsoft.com/office/drawing/2014/main" id="{920FA599-4278-F4EC-61F8-850B83C219EE}"/>
                </a:ext>
              </a:extLst>
            </p:cNvPr>
            <p:cNvSpPr/>
            <p:nvPr/>
          </p:nvSpPr>
          <p:spPr>
            <a:xfrm>
              <a:off x="2453441" y="3288207"/>
              <a:ext cx="254152" cy="152824"/>
            </a:xfrm>
            <a:custGeom>
              <a:avLst/>
              <a:gdLst/>
              <a:ahLst/>
              <a:cxnLst/>
              <a:rect l="l" t="t" r="r" b="b"/>
              <a:pathLst>
                <a:path w="2749" h="1653" extrusionOk="0">
                  <a:moveTo>
                    <a:pt x="1991" y="1"/>
                  </a:moveTo>
                  <a:cubicBezTo>
                    <a:pt x="1973" y="1"/>
                    <a:pt x="1955" y="1"/>
                    <a:pt x="1936" y="2"/>
                  </a:cubicBezTo>
                  <a:cubicBezTo>
                    <a:pt x="1758" y="20"/>
                    <a:pt x="1562" y="82"/>
                    <a:pt x="1357" y="198"/>
                  </a:cubicBezTo>
                  <a:lnTo>
                    <a:pt x="411" y="733"/>
                  </a:lnTo>
                  <a:cubicBezTo>
                    <a:pt x="188" y="858"/>
                    <a:pt x="63" y="974"/>
                    <a:pt x="27" y="1081"/>
                  </a:cubicBezTo>
                  <a:cubicBezTo>
                    <a:pt x="1" y="1188"/>
                    <a:pt x="54" y="1278"/>
                    <a:pt x="188" y="1358"/>
                  </a:cubicBezTo>
                  <a:cubicBezTo>
                    <a:pt x="268" y="1411"/>
                    <a:pt x="357" y="1438"/>
                    <a:pt x="456" y="1447"/>
                  </a:cubicBezTo>
                  <a:cubicBezTo>
                    <a:pt x="481" y="1449"/>
                    <a:pt x="506" y="1450"/>
                    <a:pt x="530" y="1450"/>
                  </a:cubicBezTo>
                  <a:cubicBezTo>
                    <a:pt x="608" y="1450"/>
                    <a:pt x="682" y="1439"/>
                    <a:pt x="750" y="1411"/>
                  </a:cubicBezTo>
                  <a:lnTo>
                    <a:pt x="750" y="1411"/>
                  </a:lnTo>
                  <a:lnTo>
                    <a:pt x="589" y="1563"/>
                  </a:lnTo>
                  <a:lnTo>
                    <a:pt x="732" y="1652"/>
                  </a:lnTo>
                  <a:lnTo>
                    <a:pt x="1928" y="974"/>
                  </a:lnTo>
                  <a:lnTo>
                    <a:pt x="1464" y="707"/>
                  </a:lnTo>
                  <a:lnTo>
                    <a:pt x="1223" y="849"/>
                  </a:lnTo>
                  <a:lnTo>
                    <a:pt x="1392" y="948"/>
                  </a:lnTo>
                  <a:lnTo>
                    <a:pt x="1098" y="1108"/>
                  </a:lnTo>
                  <a:cubicBezTo>
                    <a:pt x="955" y="1188"/>
                    <a:pt x="839" y="1242"/>
                    <a:pt x="750" y="1260"/>
                  </a:cubicBezTo>
                  <a:cubicBezTo>
                    <a:pt x="723" y="1266"/>
                    <a:pt x="696" y="1269"/>
                    <a:pt x="670" y="1269"/>
                  </a:cubicBezTo>
                  <a:cubicBezTo>
                    <a:pt x="618" y="1269"/>
                    <a:pt x="569" y="1257"/>
                    <a:pt x="527" y="1233"/>
                  </a:cubicBezTo>
                  <a:cubicBezTo>
                    <a:pt x="464" y="1197"/>
                    <a:pt x="456" y="1162"/>
                    <a:pt x="491" y="1117"/>
                  </a:cubicBezTo>
                  <a:cubicBezTo>
                    <a:pt x="518" y="1072"/>
                    <a:pt x="607" y="1010"/>
                    <a:pt x="750" y="921"/>
                  </a:cubicBezTo>
                  <a:lnTo>
                    <a:pt x="1696" y="386"/>
                  </a:lnTo>
                  <a:cubicBezTo>
                    <a:pt x="1820" y="323"/>
                    <a:pt x="1919" y="278"/>
                    <a:pt x="1990" y="261"/>
                  </a:cubicBezTo>
                  <a:cubicBezTo>
                    <a:pt x="2007" y="259"/>
                    <a:pt x="2024" y="257"/>
                    <a:pt x="2040" y="257"/>
                  </a:cubicBezTo>
                  <a:cubicBezTo>
                    <a:pt x="2094" y="257"/>
                    <a:pt x="2145" y="269"/>
                    <a:pt x="2186" y="296"/>
                  </a:cubicBezTo>
                  <a:cubicBezTo>
                    <a:pt x="2249" y="332"/>
                    <a:pt x="2267" y="368"/>
                    <a:pt x="2249" y="394"/>
                  </a:cubicBezTo>
                  <a:cubicBezTo>
                    <a:pt x="2231" y="430"/>
                    <a:pt x="2168" y="484"/>
                    <a:pt x="2070" y="537"/>
                  </a:cubicBezTo>
                  <a:lnTo>
                    <a:pt x="1838" y="662"/>
                  </a:lnTo>
                  <a:lnTo>
                    <a:pt x="2151" y="849"/>
                  </a:lnTo>
                  <a:lnTo>
                    <a:pt x="2311" y="760"/>
                  </a:lnTo>
                  <a:cubicBezTo>
                    <a:pt x="2472" y="662"/>
                    <a:pt x="2588" y="582"/>
                    <a:pt x="2650" y="510"/>
                  </a:cubicBezTo>
                  <a:cubicBezTo>
                    <a:pt x="2748" y="386"/>
                    <a:pt x="2695" y="261"/>
                    <a:pt x="2481" y="136"/>
                  </a:cubicBezTo>
                  <a:cubicBezTo>
                    <a:pt x="2320" y="39"/>
                    <a:pt x="2158" y="1"/>
                    <a:pt x="1991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2925;p66">
              <a:extLst>
                <a:ext uri="{FF2B5EF4-FFF2-40B4-BE49-F238E27FC236}">
                  <a16:creationId xmlns:a16="http://schemas.microsoft.com/office/drawing/2014/main" id="{90C340C1-3375-514B-3723-5CCF30CE74D1}"/>
                </a:ext>
              </a:extLst>
            </p:cNvPr>
            <p:cNvSpPr/>
            <p:nvPr/>
          </p:nvSpPr>
          <p:spPr>
            <a:xfrm>
              <a:off x="1632003" y="3119297"/>
              <a:ext cx="255724" cy="146075"/>
            </a:xfrm>
            <a:custGeom>
              <a:avLst/>
              <a:gdLst/>
              <a:ahLst/>
              <a:cxnLst/>
              <a:rect l="l" t="t" r="r" b="b"/>
              <a:pathLst>
                <a:path w="2766" h="1580" extrusionOk="0">
                  <a:moveTo>
                    <a:pt x="1927" y="0"/>
                  </a:moveTo>
                  <a:lnTo>
                    <a:pt x="1633" y="161"/>
                  </a:lnTo>
                  <a:lnTo>
                    <a:pt x="1891" y="312"/>
                  </a:lnTo>
                  <a:lnTo>
                    <a:pt x="0" y="1383"/>
                  </a:lnTo>
                  <a:lnTo>
                    <a:pt x="339" y="1579"/>
                  </a:lnTo>
                  <a:lnTo>
                    <a:pt x="2230" y="500"/>
                  </a:lnTo>
                  <a:lnTo>
                    <a:pt x="2471" y="651"/>
                  </a:lnTo>
                  <a:lnTo>
                    <a:pt x="2766" y="482"/>
                  </a:lnTo>
                  <a:lnTo>
                    <a:pt x="1927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2926;p66">
              <a:extLst>
                <a:ext uri="{FF2B5EF4-FFF2-40B4-BE49-F238E27FC236}">
                  <a16:creationId xmlns:a16="http://schemas.microsoft.com/office/drawing/2014/main" id="{DA1BDEA5-EFCE-A786-BA30-1BB11A998D9E}"/>
                </a:ext>
              </a:extLst>
            </p:cNvPr>
            <p:cNvSpPr/>
            <p:nvPr/>
          </p:nvSpPr>
          <p:spPr>
            <a:xfrm>
              <a:off x="1703746" y="3174491"/>
              <a:ext cx="232703" cy="132115"/>
            </a:xfrm>
            <a:custGeom>
              <a:avLst/>
              <a:gdLst/>
              <a:ahLst/>
              <a:cxnLst/>
              <a:rect l="l" t="t" r="r" b="b"/>
              <a:pathLst>
                <a:path w="2517" h="1429" extrusionOk="0">
                  <a:moveTo>
                    <a:pt x="2186" y="1"/>
                  </a:moveTo>
                  <a:lnTo>
                    <a:pt x="0" y="1241"/>
                  </a:lnTo>
                  <a:lnTo>
                    <a:pt x="339" y="1428"/>
                  </a:lnTo>
                  <a:lnTo>
                    <a:pt x="2516" y="197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2927;p66">
              <a:extLst>
                <a:ext uri="{FF2B5EF4-FFF2-40B4-BE49-F238E27FC236}">
                  <a16:creationId xmlns:a16="http://schemas.microsoft.com/office/drawing/2014/main" id="{2839D293-CBAD-4FBC-D180-BAACEB17A6D0}"/>
                </a:ext>
              </a:extLst>
            </p:cNvPr>
            <p:cNvSpPr/>
            <p:nvPr/>
          </p:nvSpPr>
          <p:spPr>
            <a:xfrm>
              <a:off x="1785381" y="3222381"/>
              <a:ext cx="256556" cy="139788"/>
            </a:xfrm>
            <a:custGeom>
              <a:avLst/>
              <a:gdLst/>
              <a:ahLst/>
              <a:cxnLst/>
              <a:rect l="l" t="t" r="r" b="b"/>
              <a:pathLst>
                <a:path w="2775" h="1512" extrusionOk="0">
                  <a:moveTo>
                    <a:pt x="2018" y="1"/>
                  </a:moveTo>
                  <a:cubicBezTo>
                    <a:pt x="1810" y="1"/>
                    <a:pt x="1579" y="75"/>
                    <a:pt x="1321" y="214"/>
                  </a:cubicBezTo>
                  <a:lnTo>
                    <a:pt x="375" y="759"/>
                  </a:lnTo>
                  <a:cubicBezTo>
                    <a:pt x="170" y="866"/>
                    <a:pt x="54" y="982"/>
                    <a:pt x="27" y="1089"/>
                  </a:cubicBezTo>
                  <a:cubicBezTo>
                    <a:pt x="1" y="1196"/>
                    <a:pt x="72" y="1294"/>
                    <a:pt x="232" y="1392"/>
                  </a:cubicBezTo>
                  <a:cubicBezTo>
                    <a:pt x="370" y="1468"/>
                    <a:pt x="513" y="1512"/>
                    <a:pt x="663" y="1512"/>
                  </a:cubicBezTo>
                  <a:cubicBezTo>
                    <a:pt x="689" y="1512"/>
                    <a:pt x="715" y="1510"/>
                    <a:pt x="741" y="1508"/>
                  </a:cubicBezTo>
                  <a:cubicBezTo>
                    <a:pt x="919" y="1499"/>
                    <a:pt x="1107" y="1428"/>
                    <a:pt x="1321" y="1312"/>
                  </a:cubicBezTo>
                  <a:lnTo>
                    <a:pt x="1633" y="1133"/>
                  </a:lnTo>
                  <a:lnTo>
                    <a:pt x="1303" y="946"/>
                  </a:lnTo>
                  <a:lnTo>
                    <a:pt x="991" y="1124"/>
                  </a:lnTo>
                  <a:cubicBezTo>
                    <a:pt x="875" y="1196"/>
                    <a:pt x="777" y="1231"/>
                    <a:pt x="705" y="1249"/>
                  </a:cubicBezTo>
                  <a:cubicBezTo>
                    <a:pt x="680" y="1255"/>
                    <a:pt x="656" y="1258"/>
                    <a:pt x="632" y="1258"/>
                  </a:cubicBezTo>
                  <a:cubicBezTo>
                    <a:pt x="590" y="1258"/>
                    <a:pt x="549" y="1249"/>
                    <a:pt x="509" y="1231"/>
                  </a:cubicBezTo>
                  <a:cubicBezTo>
                    <a:pt x="455" y="1196"/>
                    <a:pt x="447" y="1160"/>
                    <a:pt x="473" y="1115"/>
                  </a:cubicBezTo>
                  <a:cubicBezTo>
                    <a:pt x="509" y="1080"/>
                    <a:pt x="580" y="1026"/>
                    <a:pt x="696" y="955"/>
                  </a:cubicBezTo>
                  <a:lnTo>
                    <a:pt x="1713" y="384"/>
                  </a:lnTo>
                  <a:cubicBezTo>
                    <a:pt x="1820" y="321"/>
                    <a:pt x="1910" y="286"/>
                    <a:pt x="1981" y="268"/>
                  </a:cubicBezTo>
                  <a:cubicBezTo>
                    <a:pt x="2005" y="262"/>
                    <a:pt x="2028" y="259"/>
                    <a:pt x="2050" y="259"/>
                  </a:cubicBezTo>
                  <a:cubicBezTo>
                    <a:pt x="2094" y="259"/>
                    <a:pt x="2136" y="271"/>
                    <a:pt x="2177" y="295"/>
                  </a:cubicBezTo>
                  <a:cubicBezTo>
                    <a:pt x="2231" y="321"/>
                    <a:pt x="2240" y="357"/>
                    <a:pt x="2213" y="393"/>
                  </a:cubicBezTo>
                  <a:cubicBezTo>
                    <a:pt x="2186" y="437"/>
                    <a:pt x="2115" y="482"/>
                    <a:pt x="1999" y="553"/>
                  </a:cubicBezTo>
                  <a:lnTo>
                    <a:pt x="1722" y="705"/>
                  </a:lnTo>
                  <a:lnTo>
                    <a:pt x="2043" y="892"/>
                  </a:lnTo>
                  <a:lnTo>
                    <a:pt x="2347" y="723"/>
                  </a:lnTo>
                  <a:cubicBezTo>
                    <a:pt x="2730" y="509"/>
                    <a:pt x="2775" y="304"/>
                    <a:pt x="2463" y="125"/>
                  </a:cubicBezTo>
                  <a:cubicBezTo>
                    <a:pt x="2374" y="72"/>
                    <a:pt x="2284" y="36"/>
                    <a:pt x="2186" y="18"/>
                  </a:cubicBezTo>
                  <a:cubicBezTo>
                    <a:pt x="2132" y="6"/>
                    <a:pt x="2076" y="1"/>
                    <a:pt x="2018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2928;p66">
              <a:extLst>
                <a:ext uri="{FF2B5EF4-FFF2-40B4-BE49-F238E27FC236}">
                  <a16:creationId xmlns:a16="http://schemas.microsoft.com/office/drawing/2014/main" id="{40537B63-9A1A-E2B0-5E22-ACA996278042}"/>
                </a:ext>
              </a:extLst>
            </p:cNvPr>
            <p:cNvSpPr/>
            <p:nvPr/>
          </p:nvSpPr>
          <p:spPr>
            <a:xfrm>
              <a:off x="1877741" y="3275171"/>
              <a:ext cx="295386" cy="169928"/>
            </a:xfrm>
            <a:custGeom>
              <a:avLst/>
              <a:gdLst/>
              <a:ahLst/>
              <a:cxnLst/>
              <a:rect l="l" t="t" r="r" b="b"/>
              <a:pathLst>
                <a:path w="3195" h="1838" extrusionOk="0">
                  <a:moveTo>
                    <a:pt x="2177" y="0"/>
                  </a:moveTo>
                  <a:lnTo>
                    <a:pt x="1" y="1240"/>
                  </a:lnTo>
                  <a:lnTo>
                    <a:pt x="340" y="1428"/>
                  </a:lnTo>
                  <a:lnTo>
                    <a:pt x="1357" y="857"/>
                  </a:lnTo>
                  <a:lnTo>
                    <a:pt x="1357" y="857"/>
                  </a:lnTo>
                  <a:lnTo>
                    <a:pt x="688" y="1633"/>
                  </a:lnTo>
                  <a:lnTo>
                    <a:pt x="1044" y="1838"/>
                  </a:lnTo>
                  <a:lnTo>
                    <a:pt x="1758" y="990"/>
                  </a:lnTo>
                  <a:lnTo>
                    <a:pt x="3194" y="589"/>
                  </a:lnTo>
                  <a:lnTo>
                    <a:pt x="2846" y="384"/>
                  </a:lnTo>
                  <a:lnTo>
                    <a:pt x="1508" y="758"/>
                  </a:lnTo>
                  <a:lnTo>
                    <a:pt x="2516" y="196"/>
                  </a:lnTo>
                  <a:lnTo>
                    <a:pt x="2177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2929;p66">
              <a:extLst>
                <a:ext uri="{FF2B5EF4-FFF2-40B4-BE49-F238E27FC236}">
                  <a16:creationId xmlns:a16="http://schemas.microsoft.com/office/drawing/2014/main" id="{2BE6A145-EBAD-3986-79E0-561E885F0B3A}"/>
                </a:ext>
              </a:extLst>
            </p:cNvPr>
            <p:cNvSpPr/>
            <p:nvPr/>
          </p:nvSpPr>
          <p:spPr>
            <a:xfrm>
              <a:off x="1989885" y="3340258"/>
              <a:ext cx="269869" cy="154396"/>
            </a:xfrm>
            <a:custGeom>
              <a:avLst/>
              <a:gdLst/>
              <a:ahLst/>
              <a:cxnLst/>
              <a:rect l="l" t="t" r="r" b="b"/>
              <a:pathLst>
                <a:path w="2919" h="1670" extrusionOk="0">
                  <a:moveTo>
                    <a:pt x="2178" y="1"/>
                  </a:moveTo>
                  <a:lnTo>
                    <a:pt x="1" y="1232"/>
                  </a:lnTo>
                  <a:lnTo>
                    <a:pt x="750" y="1669"/>
                  </a:lnTo>
                  <a:lnTo>
                    <a:pt x="1036" y="1509"/>
                  </a:lnTo>
                  <a:lnTo>
                    <a:pt x="616" y="1268"/>
                  </a:lnTo>
                  <a:lnTo>
                    <a:pt x="1312" y="875"/>
                  </a:lnTo>
                  <a:lnTo>
                    <a:pt x="1696" y="1089"/>
                  </a:lnTo>
                  <a:lnTo>
                    <a:pt x="1972" y="938"/>
                  </a:lnTo>
                  <a:lnTo>
                    <a:pt x="1598" y="715"/>
                  </a:lnTo>
                  <a:lnTo>
                    <a:pt x="2231" y="358"/>
                  </a:lnTo>
                  <a:lnTo>
                    <a:pt x="2633" y="590"/>
                  </a:lnTo>
                  <a:lnTo>
                    <a:pt x="2918" y="420"/>
                  </a:lnTo>
                  <a:lnTo>
                    <a:pt x="2178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2930;p66">
              <a:extLst>
                <a:ext uri="{FF2B5EF4-FFF2-40B4-BE49-F238E27FC236}">
                  <a16:creationId xmlns:a16="http://schemas.microsoft.com/office/drawing/2014/main" id="{35135C99-923D-AA0F-428C-DF0B99E9952F}"/>
                </a:ext>
              </a:extLst>
            </p:cNvPr>
            <p:cNvSpPr/>
            <p:nvPr/>
          </p:nvSpPr>
          <p:spPr>
            <a:xfrm>
              <a:off x="2094634" y="3386484"/>
              <a:ext cx="254984" cy="146075"/>
            </a:xfrm>
            <a:custGeom>
              <a:avLst/>
              <a:gdLst/>
              <a:ahLst/>
              <a:cxnLst/>
              <a:rect l="l" t="t" r="r" b="b"/>
              <a:pathLst>
                <a:path w="2758" h="1580" extrusionOk="0">
                  <a:moveTo>
                    <a:pt x="1919" y="1"/>
                  </a:moveTo>
                  <a:lnTo>
                    <a:pt x="1633" y="170"/>
                  </a:lnTo>
                  <a:lnTo>
                    <a:pt x="1892" y="313"/>
                  </a:lnTo>
                  <a:lnTo>
                    <a:pt x="1" y="1392"/>
                  </a:lnTo>
                  <a:lnTo>
                    <a:pt x="331" y="1580"/>
                  </a:lnTo>
                  <a:lnTo>
                    <a:pt x="2222" y="509"/>
                  </a:lnTo>
                  <a:lnTo>
                    <a:pt x="2472" y="652"/>
                  </a:lnTo>
                  <a:lnTo>
                    <a:pt x="2758" y="491"/>
                  </a:lnTo>
                  <a:lnTo>
                    <a:pt x="1919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2931;p66">
              <a:extLst>
                <a:ext uri="{FF2B5EF4-FFF2-40B4-BE49-F238E27FC236}">
                  <a16:creationId xmlns:a16="http://schemas.microsoft.com/office/drawing/2014/main" id="{3558BE13-94E4-B933-C721-74638B407AC8}"/>
                </a:ext>
              </a:extLst>
            </p:cNvPr>
            <p:cNvSpPr/>
            <p:nvPr/>
          </p:nvSpPr>
          <p:spPr>
            <a:xfrm>
              <a:off x="1208848" y="3308177"/>
              <a:ext cx="895772" cy="506455"/>
            </a:xfrm>
            <a:custGeom>
              <a:avLst/>
              <a:gdLst/>
              <a:ahLst/>
              <a:cxnLst/>
              <a:rect l="l" t="t" r="r" b="b"/>
              <a:pathLst>
                <a:path w="9689" h="5478" extrusionOk="0">
                  <a:moveTo>
                    <a:pt x="1" y="384"/>
                  </a:moveTo>
                  <a:lnTo>
                    <a:pt x="9020" y="5478"/>
                  </a:lnTo>
                  <a:lnTo>
                    <a:pt x="9689" y="5094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2932;p66">
              <a:extLst>
                <a:ext uri="{FF2B5EF4-FFF2-40B4-BE49-F238E27FC236}">
                  <a16:creationId xmlns:a16="http://schemas.microsoft.com/office/drawing/2014/main" id="{A4FB7D2A-A34F-D1A7-3EF7-8095D5A6298A}"/>
                </a:ext>
              </a:extLst>
            </p:cNvPr>
            <p:cNvSpPr/>
            <p:nvPr/>
          </p:nvSpPr>
          <p:spPr>
            <a:xfrm>
              <a:off x="1089308" y="3377424"/>
              <a:ext cx="896604" cy="506455"/>
            </a:xfrm>
            <a:custGeom>
              <a:avLst/>
              <a:gdLst/>
              <a:ahLst/>
              <a:cxnLst/>
              <a:rect l="l" t="t" r="r" b="b"/>
              <a:pathLst>
                <a:path w="9698" h="5478" extrusionOk="0">
                  <a:moveTo>
                    <a:pt x="0" y="384"/>
                  </a:moveTo>
                  <a:lnTo>
                    <a:pt x="9019" y="5478"/>
                  </a:lnTo>
                  <a:lnTo>
                    <a:pt x="9697" y="5094"/>
                  </a:lnTo>
                  <a:lnTo>
                    <a:pt x="678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2933;p66">
              <a:extLst>
                <a:ext uri="{FF2B5EF4-FFF2-40B4-BE49-F238E27FC236}">
                  <a16:creationId xmlns:a16="http://schemas.microsoft.com/office/drawing/2014/main" id="{DEB71214-093C-5B9C-B91B-2175F8BEAFC4}"/>
                </a:ext>
              </a:extLst>
            </p:cNvPr>
            <p:cNvSpPr/>
            <p:nvPr/>
          </p:nvSpPr>
          <p:spPr>
            <a:xfrm>
              <a:off x="970506" y="3446671"/>
              <a:ext cx="895772" cy="506547"/>
            </a:xfrm>
            <a:custGeom>
              <a:avLst/>
              <a:gdLst/>
              <a:ahLst/>
              <a:cxnLst/>
              <a:rect l="l" t="t" r="r" b="b"/>
              <a:pathLst>
                <a:path w="9689" h="5479" extrusionOk="0">
                  <a:moveTo>
                    <a:pt x="1" y="384"/>
                  </a:moveTo>
                  <a:lnTo>
                    <a:pt x="9020" y="5478"/>
                  </a:lnTo>
                  <a:lnTo>
                    <a:pt x="9689" y="5095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2934;p66">
              <a:extLst>
                <a:ext uri="{FF2B5EF4-FFF2-40B4-BE49-F238E27FC236}">
                  <a16:creationId xmlns:a16="http://schemas.microsoft.com/office/drawing/2014/main" id="{507C11D7-13A3-825C-1CF3-A78E574FC6D3}"/>
                </a:ext>
              </a:extLst>
            </p:cNvPr>
            <p:cNvSpPr/>
            <p:nvPr/>
          </p:nvSpPr>
          <p:spPr>
            <a:xfrm>
              <a:off x="851705" y="3516010"/>
              <a:ext cx="895865" cy="505623"/>
            </a:xfrm>
            <a:custGeom>
              <a:avLst/>
              <a:gdLst/>
              <a:ahLst/>
              <a:cxnLst/>
              <a:rect l="l" t="t" r="r" b="b"/>
              <a:pathLst>
                <a:path w="9690" h="5469" extrusionOk="0">
                  <a:moveTo>
                    <a:pt x="1" y="384"/>
                  </a:moveTo>
                  <a:lnTo>
                    <a:pt x="9020" y="5469"/>
                  </a:lnTo>
                  <a:lnTo>
                    <a:pt x="9689" y="5094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2935;p66">
              <a:extLst>
                <a:ext uri="{FF2B5EF4-FFF2-40B4-BE49-F238E27FC236}">
                  <a16:creationId xmlns:a16="http://schemas.microsoft.com/office/drawing/2014/main" id="{F611FF02-BBCC-AC1F-6A35-672D69F8F554}"/>
                </a:ext>
              </a:extLst>
            </p:cNvPr>
            <p:cNvSpPr/>
            <p:nvPr/>
          </p:nvSpPr>
          <p:spPr>
            <a:xfrm>
              <a:off x="732996" y="3584425"/>
              <a:ext cx="895772" cy="506547"/>
            </a:xfrm>
            <a:custGeom>
              <a:avLst/>
              <a:gdLst/>
              <a:ahLst/>
              <a:cxnLst/>
              <a:rect l="l" t="t" r="r" b="b"/>
              <a:pathLst>
                <a:path w="9689" h="5479" extrusionOk="0">
                  <a:moveTo>
                    <a:pt x="0" y="393"/>
                  </a:moveTo>
                  <a:lnTo>
                    <a:pt x="9019" y="5478"/>
                  </a:lnTo>
                  <a:lnTo>
                    <a:pt x="9689" y="5094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2936;p66">
              <a:extLst>
                <a:ext uri="{FF2B5EF4-FFF2-40B4-BE49-F238E27FC236}">
                  <a16:creationId xmlns:a16="http://schemas.microsoft.com/office/drawing/2014/main" id="{5B6116B6-2339-F284-3EA9-1E94F2F40F0C}"/>
                </a:ext>
              </a:extLst>
            </p:cNvPr>
            <p:cNvSpPr/>
            <p:nvPr/>
          </p:nvSpPr>
          <p:spPr>
            <a:xfrm>
              <a:off x="613363" y="3653672"/>
              <a:ext cx="896604" cy="506547"/>
            </a:xfrm>
            <a:custGeom>
              <a:avLst/>
              <a:gdLst/>
              <a:ahLst/>
              <a:cxnLst/>
              <a:rect l="l" t="t" r="r" b="b"/>
              <a:pathLst>
                <a:path w="9698" h="5479" extrusionOk="0">
                  <a:moveTo>
                    <a:pt x="1" y="393"/>
                  </a:moveTo>
                  <a:lnTo>
                    <a:pt x="9020" y="5478"/>
                  </a:lnTo>
                  <a:lnTo>
                    <a:pt x="9698" y="5095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2937;p66">
              <a:extLst>
                <a:ext uri="{FF2B5EF4-FFF2-40B4-BE49-F238E27FC236}">
                  <a16:creationId xmlns:a16="http://schemas.microsoft.com/office/drawing/2014/main" id="{F5345C38-72E0-BC75-1CDB-959AB0813ADA}"/>
                </a:ext>
              </a:extLst>
            </p:cNvPr>
            <p:cNvSpPr/>
            <p:nvPr/>
          </p:nvSpPr>
          <p:spPr>
            <a:xfrm>
              <a:off x="135847" y="3760084"/>
              <a:ext cx="1177013" cy="654934"/>
            </a:xfrm>
            <a:custGeom>
              <a:avLst/>
              <a:gdLst/>
              <a:ahLst/>
              <a:cxnLst/>
              <a:rect l="l" t="t" r="r" b="b"/>
              <a:pathLst>
                <a:path w="12731" h="7084" extrusionOk="0">
                  <a:moveTo>
                    <a:pt x="0" y="1419"/>
                  </a:moveTo>
                  <a:lnTo>
                    <a:pt x="10037" y="7084"/>
                  </a:lnTo>
                  <a:lnTo>
                    <a:pt x="12731" y="5666"/>
                  </a:lnTo>
                  <a:lnTo>
                    <a:pt x="27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2938;p66">
              <a:extLst>
                <a:ext uri="{FF2B5EF4-FFF2-40B4-BE49-F238E27FC236}">
                  <a16:creationId xmlns:a16="http://schemas.microsoft.com/office/drawing/2014/main" id="{353B71AC-0811-BC63-1D21-238F1A4637EA}"/>
                </a:ext>
              </a:extLst>
            </p:cNvPr>
            <p:cNvSpPr/>
            <p:nvPr/>
          </p:nvSpPr>
          <p:spPr>
            <a:xfrm>
              <a:off x="360136" y="3871490"/>
              <a:ext cx="207186" cy="116490"/>
            </a:xfrm>
            <a:custGeom>
              <a:avLst/>
              <a:gdLst/>
              <a:ahLst/>
              <a:cxnLst/>
              <a:rect l="l" t="t" r="r" b="b"/>
              <a:pathLst>
                <a:path w="2241" h="1260" extrusionOk="0">
                  <a:moveTo>
                    <a:pt x="1660" y="214"/>
                  </a:moveTo>
                  <a:cubicBezTo>
                    <a:pt x="1714" y="214"/>
                    <a:pt x="1749" y="223"/>
                    <a:pt x="1776" y="241"/>
                  </a:cubicBezTo>
                  <a:cubicBezTo>
                    <a:pt x="1803" y="250"/>
                    <a:pt x="1821" y="268"/>
                    <a:pt x="1839" y="277"/>
                  </a:cubicBezTo>
                  <a:cubicBezTo>
                    <a:pt x="1883" y="321"/>
                    <a:pt x="1839" y="375"/>
                    <a:pt x="1705" y="455"/>
                  </a:cubicBezTo>
                  <a:lnTo>
                    <a:pt x="1116" y="785"/>
                  </a:lnTo>
                  <a:lnTo>
                    <a:pt x="840" y="946"/>
                  </a:lnTo>
                  <a:cubicBezTo>
                    <a:pt x="732" y="1008"/>
                    <a:pt x="643" y="1044"/>
                    <a:pt x="590" y="1044"/>
                  </a:cubicBezTo>
                  <a:cubicBezTo>
                    <a:pt x="576" y="1046"/>
                    <a:pt x="563" y="1047"/>
                    <a:pt x="550" y="1047"/>
                  </a:cubicBezTo>
                  <a:cubicBezTo>
                    <a:pt x="510" y="1047"/>
                    <a:pt x="472" y="1037"/>
                    <a:pt x="438" y="1017"/>
                  </a:cubicBezTo>
                  <a:cubicBezTo>
                    <a:pt x="393" y="990"/>
                    <a:pt x="376" y="964"/>
                    <a:pt x="393" y="928"/>
                  </a:cubicBezTo>
                  <a:cubicBezTo>
                    <a:pt x="402" y="901"/>
                    <a:pt x="465" y="856"/>
                    <a:pt x="572" y="794"/>
                  </a:cubicBezTo>
                  <a:lnTo>
                    <a:pt x="1116" y="482"/>
                  </a:lnTo>
                  <a:lnTo>
                    <a:pt x="1437" y="294"/>
                  </a:lnTo>
                  <a:cubicBezTo>
                    <a:pt x="1535" y="241"/>
                    <a:pt x="1616" y="214"/>
                    <a:pt x="1660" y="214"/>
                  </a:cubicBezTo>
                  <a:close/>
                  <a:moveTo>
                    <a:pt x="1607" y="0"/>
                  </a:moveTo>
                  <a:cubicBezTo>
                    <a:pt x="1464" y="9"/>
                    <a:pt x="1312" y="62"/>
                    <a:pt x="1152" y="143"/>
                  </a:cubicBezTo>
                  <a:lnTo>
                    <a:pt x="1116" y="170"/>
                  </a:lnTo>
                  <a:lnTo>
                    <a:pt x="304" y="633"/>
                  </a:lnTo>
                  <a:cubicBezTo>
                    <a:pt x="135" y="723"/>
                    <a:pt x="46" y="812"/>
                    <a:pt x="28" y="901"/>
                  </a:cubicBezTo>
                  <a:cubicBezTo>
                    <a:pt x="1" y="981"/>
                    <a:pt x="63" y="1071"/>
                    <a:pt x="206" y="1151"/>
                  </a:cubicBezTo>
                  <a:cubicBezTo>
                    <a:pt x="335" y="1223"/>
                    <a:pt x="470" y="1259"/>
                    <a:pt x="600" y="1259"/>
                  </a:cubicBezTo>
                  <a:cubicBezTo>
                    <a:pt x="615" y="1259"/>
                    <a:pt x="629" y="1259"/>
                    <a:pt x="643" y="1258"/>
                  </a:cubicBezTo>
                  <a:cubicBezTo>
                    <a:pt x="795" y="1249"/>
                    <a:pt x="955" y="1195"/>
                    <a:pt x="1116" y="1097"/>
                  </a:cubicBezTo>
                  <a:lnTo>
                    <a:pt x="1972" y="616"/>
                  </a:lnTo>
                  <a:cubicBezTo>
                    <a:pt x="2124" y="526"/>
                    <a:pt x="2213" y="446"/>
                    <a:pt x="2222" y="357"/>
                  </a:cubicBezTo>
                  <a:cubicBezTo>
                    <a:pt x="2240" y="277"/>
                    <a:pt x="2178" y="196"/>
                    <a:pt x="2035" y="116"/>
                  </a:cubicBezTo>
                  <a:cubicBezTo>
                    <a:pt x="1892" y="36"/>
                    <a:pt x="1749" y="0"/>
                    <a:pt x="1607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2939;p66">
              <a:extLst>
                <a:ext uri="{FF2B5EF4-FFF2-40B4-BE49-F238E27FC236}">
                  <a16:creationId xmlns:a16="http://schemas.microsoft.com/office/drawing/2014/main" id="{1D71E77F-ABFC-C845-C23E-7D70DEC88F0F}"/>
                </a:ext>
              </a:extLst>
            </p:cNvPr>
            <p:cNvSpPr/>
            <p:nvPr/>
          </p:nvSpPr>
          <p:spPr>
            <a:xfrm>
              <a:off x="455824" y="3926684"/>
              <a:ext cx="206354" cy="116490"/>
            </a:xfrm>
            <a:custGeom>
              <a:avLst/>
              <a:gdLst/>
              <a:ahLst/>
              <a:cxnLst/>
              <a:rect l="l" t="t" r="r" b="b"/>
              <a:pathLst>
                <a:path w="2232" h="1260" extrusionOk="0">
                  <a:moveTo>
                    <a:pt x="1660" y="215"/>
                  </a:moveTo>
                  <a:cubicBezTo>
                    <a:pt x="1714" y="215"/>
                    <a:pt x="1749" y="224"/>
                    <a:pt x="1776" y="242"/>
                  </a:cubicBezTo>
                  <a:cubicBezTo>
                    <a:pt x="1803" y="251"/>
                    <a:pt x="1821" y="268"/>
                    <a:pt x="1830" y="277"/>
                  </a:cubicBezTo>
                  <a:cubicBezTo>
                    <a:pt x="1874" y="322"/>
                    <a:pt x="1830" y="375"/>
                    <a:pt x="1705" y="456"/>
                  </a:cubicBezTo>
                  <a:lnTo>
                    <a:pt x="1116" y="786"/>
                  </a:lnTo>
                  <a:lnTo>
                    <a:pt x="830" y="946"/>
                  </a:lnTo>
                  <a:cubicBezTo>
                    <a:pt x="723" y="1009"/>
                    <a:pt x="643" y="1045"/>
                    <a:pt x="590" y="1045"/>
                  </a:cubicBezTo>
                  <a:cubicBezTo>
                    <a:pt x="574" y="1047"/>
                    <a:pt x="559" y="1048"/>
                    <a:pt x="546" y="1048"/>
                  </a:cubicBezTo>
                  <a:cubicBezTo>
                    <a:pt x="505" y="1048"/>
                    <a:pt x="471" y="1038"/>
                    <a:pt x="438" y="1018"/>
                  </a:cubicBezTo>
                  <a:cubicBezTo>
                    <a:pt x="393" y="991"/>
                    <a:pt x="375" y="964"/>
                    <a:pt x="384" y="929"/>
                  </a:cubicBezTo>
                  <a:cubicBezTo>
                    <a:pt x="393" y="902"/>
                    <a:pt x="456" y="857"/>
                    <a:pt x="572" y="795"/>
                  </a:cubicBezTo>
                  <a:lnTo>
                    <a:pt x="1116" y="482"/>
                  </a:lnTo>
                  <a:lnTo>
                    <a:pt x="1437" y="295"/>
                  </a:lnTo>
                  <a:cubicBezTo>
                    <a:pt x="1535" y="242"/>
                    <a:pt x="1607" y="215"/>
                    <a:pt x="1660" y="215"/>
                  </a:cubicBezTo>
                  <a:close/>
                  <a:moveTo>
                    <a:pt x="1607" y="1"/>
                  </a:moveTo>
                  <a:cubicBezTo>
                    <a:pt x="1455" y="10"/>
                    <a:pt x="1312" y="54"/>
                    <a:pt x="1152" y="143"/>
                  </a:cubicBezTo>
                  <a:lnTo>
                    <a:pt x="1116" y="170"/>
                  </a:lnTo>
                  <a:lnTo>
                    <a:pt x="304" y="634"/>
                  </a:lnTo>
                  <a:cubicBezTo>
                    <a:pt x="135" y="723"/>
                    <a:pt x="45" y="813"/>
                    <a:pt x="19" y="902"/>
                  </a:cubicBezTo>
                  <a:cubicBezTo>
                    <a:pt x="1" y="982"/>
                    <a:pt x="63" y="1071"/>
                    <a:pt x="206" y="1152"/>
                  </a:cubicBezTo>
                  <a:cubicBezTo>
                    <a:pt x="334" y="1224"/>
                    <a:pt x="463" y="1260"/>
                    <a:pt x="598" y="1260"/>
                  </a:cubicBezTo>
                  <a:cubicBezTo>
                    <a:pt x="613" y="1260"/>
                    <a:pt x="628" y="1260"/>
                    <a:pt x="643" y="1259"/>
                  </a:cubicBezTo>
                  <a:cubicBezTo>
                    <a:pt x="795" y="1250"/>
                    <a:pt x="946" y="1196"/>
                    <a:pt x="1116" y="1098"/>
                  </a:cubicBezTo>
                  <a:lnTo>
                    <a:pt x="1963" y="616"/>
                  </a:lnTo>
                  <a:cubicBezTo>
                    <a:pt x="2124" y="527"/>
                    <a:pt x="2204" y="447"/>
                    <a:pt x="2222" y="358"/>
                  </a:cubicBezTo>
                  <a:cubicBezTo>
                    <a:pt x="2231" y="277"/>
                    <a:pt x="2169" y="197"/>
                    <a:pt x="2026" y="117"/>
                  </a:cubicBezTo>
                  <a:cubicBezTo>
                    <a:pt x="1892" y="36"/>
                    <a:pt x="1749" y="1"/>
                    <a:pt x="1607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2940;p66">
              <a:extLst>
                <a:ext uri="{FF2B5EF4-FFF2-40B4-BE49-F238E27FC236}">
                  <a16:creationId xmlns:a16="http://schemas.microsoft.com/office/drawing/2014/main" id="{B2C96689-8E6B-7711-B08E-9848545C0805}"/>
                </a:ext>
              </a:extLst>
            </p:cNvPr>
            <p:cNvSpPr/>
            <p:nvPr/>
          </p:nvSpPr>
          <p:spPr>
            <a:xfrm>
              <a:off x="539956" y="3984189"/>
              <a:ext cx="212918" cy="120743"/>
            </a:xfrm>
            <a:custGeom>
              <a:avLst/>
              <a:gdLst/>
              <a:ahLst/>
              <a:cxnLst/>
              <a:rect l="l" t="t" r="r" b="b"/>
              <a:pathLst>
                <a:path w="2303" h="1306" extrusionOk="0">
                  <a:moveTo>
                    <a:pt x="1820" y="0"/>
                  </a:moveTo>
                  <a:cubicBezTo>
                    <a:pt x="1774" y="0"/>
                    <a:pt x="1726" y="5"/>
                    <a:pt x="1678" y="12"/>
                  </a:cubicBezTo>
                  <a:cubicBezTo>
                    <a:pt x="1562" y="30"/>
                    <a:pt x="1392" y="101"/>
                    <a:pt x="1169" y="226"/>
                  </a:cubicBezTo>
                  <a:lnTo>
                    <a:pt x="1062" y="289"/>
                  </a:lnTo>
                  <a:lnTo>
                    <a:pt x="1321" y="440"/>
                  </a:lnTo>
                  <a:lnTo>
                    <a:pt x="1544" y="315"/>
                  </a:lnTo>
                  <a:cubicBezTo>
                    <a:pt x="1598" y="280"/>
                    <a:pt x="1651" y="253"/>
                    <a:pt x="1687" y="244"/>
                  </a:cubicBezTo>
                  <a:cubicBezTo>
                    <a:pt x="1744" y="218"/>
                    <a:pt x="1795" y="204"/>
                    <a:pt x="1838" y="204"/>
                  </a:cubicBezTo>
                  <a:cubicBezTo>
                    <a:pt x="1869" y="204"/>
                    <a:pt x="1896" y="211"/>
                    <a:pt x="1919" y="226"/>
                  </a:cubicBezTo>
                  <a:cubicBezTo>
                    <a:pt x="1981" y="262"/>
                    <a:pt x="1946" y="324"/>
                    <a:pt x="1785" y="414"/>
                  </a:cubicBezTo>
                  <a:cubicBezTo>
                    <a:pt x="1633" y="503"/>
                    <a:pt x="1491" y="556"/>
                    <a:pt x="1348" y="574"/>
                  </a:cubicBezTo>
                  <a:cubicBezTo>
                    <a:pt x="1294" y="574"/>
                    <a:pt x="1205" y="583"/>
                    <a:pt x="1080" y="601"/>
                  </a:cubicBezTo>
                  <a:cubicBezTo>
                    <a:pt x="955" y="619"/>
                    <a:pt x="884" y="637"/>
                    <a:pt x="875" y="637"/>
                  </a:cubicBezTo>
                  <a:cubicBezTo>
                    <a:pt x="697" y="663"/>
                    <a:pt x="545" y="690"/>
                    <a:pt x="429" y="726"/>
                  </a:cubicBezTo>
                  <a:cubicBezTo>
                    <a:pt x="304" y="753"/>
                    <a:pt x="197" y="797"/>
                    <a:pt x="108" y="851"/>
                  </a:cubicBezTo>
                  <a:lnTo>
                    <a:pt x="1" y="913"/>
                  </a:lnTo>
                  <a:lnTo>
                    <a:pt x="679" y="1306"/>
                  </a:lnTo>
                  <a:lnTo>
                    <a:pt x="884" y="1181"/>
                  </a:lnTo>
                  <a:lnTo>
                    <a:pt x="474" y="940"/>
                  </a:lnTo>
                  <a:cubicBezTo>
                    <a:pt x="634" y="886"/>
                    <a:pt x="839" y="842"/>
                    <a:pt x="1089" y="815"/>
                  </a:cubicBezTo>
                  <a:cubicBezTo>
                    <a:pt x="1232" y="797"/>
                    <a:pt x="1383" y="779"/>
                    <a:pt x="1553" y="744"/>
                  </a:cubicBezTo>
                  <a:cubicBezTo>
                    <a:pt x="1714" y="717"/>
                    <a:pt x="1874" y="663"/>
                    <a:pt x="2017" y="583"/>
                  </a:cubicBezTo>
                  <a:cubicBezTo>
                    <a:pt x="2160" y="503"/>
                    <a:pt x="2249" y="423"/>
                    <a:pt x="2285" y="333"/>
                  </a:cubicBezTo>
                  <a:cubicBezTo>
                    <a:pt x="2302" y="298"/>
                    <a:pt x="2302" y="253"/>
                    <a:pt x="2285" y="217"/>
                  </a:cubicBezTo>
                  <a:cubicBezTo>
                    <a:pt x="2267" y="173"/>
                    <a:pt x="2222" y="137"/>
                    <a:pt x="2169" y="101"/>
                  </a:cubicBezTo>
                  <a:cubicBezTo>
                    <a:pt x="2106" y="66"/>
                    <a:pt x="2053" y="39"/>
                    <a:pt x="1999" y="30"/>
                  </a:cubicBezTo>
                  <a:cubicBezTo>
                    <a:pt x="1947" y="9"/>
                    <a:pt x="1885" y="0"/>
                    <a:pt x="1820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2941;p66">
              <a:extLst>
                <a:ext uri="{FF2B5EF4-FFF2-40B4-BE49-F238E27FC236}">
                  <a16:creationId xmlns:a16="http://schemas.microsoft.com/office/drawing/2014/main" id="{FA49E3DE-5347-8814-5448-FCF92CE01E75}"/>
                </a:ext>
              </a:extLst>
            </p:cNvPr>
            <p:cNvSpPr/>
            <p:nvPr/>
          </p:nvSpPr>
          <p:spPr>
            <a:xfrm>
              <a:off x="652101" y="4044653"/>
              <a:ext cx="199697" cy="109001"/>
            </a:xfrm>
            <a:custGeom>
              <a:avLst/>
              <a:gdLst/>
              <a:ahLst/>
              <a:cxnLst/>
              <a:rect l="l" t="t" r="r" b="b"/>
              <a:pathLst>
                <a:path w="2160" h="1179" extrusionOk="0">
                  <a:moveTo>
                    <a:pt x="1544" y="232"/>
                  </a:moveTo>
                  <a:lnTo>
                    <a:pt x="982" y="554"/>
                  </a:lnTo>
                  <a:lnTo>
                    <a:pt x="661" y="732"/>
                  </a:lnTo>
                  <a:lnTo>
                    <a:pt x="429" y="598"/>
                  </a:lnTo>
                  <a:lnTo>
                    <a:pt x="982" y="420"/>
                  </a:lnTo>
                  <a:lnTo>
                    <a:pt x="1544" y="232"/>
                  </a:lnTo>
                  <a:close/>
                  <a:moveTo>
                    <a:pt x="1865" y="0"/>
                  </a:moveTo>
                  <a:lnTo>
                    <a:pt x="982" y="259"/>
                  </a:lnTo>
                  <a:lnTo>
                    <a:pt x="197" y="491"/>
                  </a:lnTo>
                  <a:lnTo>
                    <a:pt x="1" y="598"/>
                  </a:lnTo>
                  <a:lnTo>
                    <a:pt x="447" y="857"/>
                  </a:lnTo>
                  <a:lnTo>
                    <a:pt x="126" y="1035"/>
                  </a:lnTo>
                  <a:lnTo>
                    <a:pt x="376" y="1178"/>
                  </a:lnTo>
                  <a:lnTo>
                    <a:pt x="688" y="1000"/>
                  </a:lnTo>
                  <a:lnTo>
                    <a:pt x="831" y="1080"/>
                  </a:lnTo>
                  <a:lnTo>
                    <a:pt x="982" y="991"/>
                  </a:lnTo>
                  <a:lnTo>
                    <a:pt x="1045" y="955"/>
                  </a:lnTo>
                  <a:lnTo>
                    <a:pt x="982" y="919"/>
                  </a:lnTo>
                  <a:lnTo>
                    <a:pt x="902" y="875"/>
                  </a:lnTo>
                  <a:lnTo>
                    <a:pt x="982" y="830"/>
                  </a:lnTo>
                  <a:lnTo>
                    <a:pt x="2160" y="170"/>
                  </a:lnTo>
                  <a:lnTo>
                    <a:pt x="1865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2942;p66">
              <a:extLst>
                <a:ext uri="{FF2B5EF4-FFF2-40B4-BE49-F238E27FC236}">
                  <a16:creationId xmlns:a16="http://schemas.microsoft.com/office/drawing/2014/main" id="{629B3A2F-525E-22A5-C518-0EC9E03DCE48}"/>
                </a:ext>
              </a:extLst>
            </p:cNvPr>
            <p:cNvSpPr/>
            <p:nvPr/>
          </p:nvSpPr>
          <p:spPr>
            <a:xfrm>
              <a:off x="724768" y="4077659"/>
              <a:ext cx="218650" cy="122315"/>
            </a:xfrm>
            <a:custGeom>
              <a:avLst/>
              <a:gdLst/>
              <a:ahLst/>
              <a:cxnLst/>
              <a:rect l="l" t="t" r="r" b="b"/>
              <a:pathLst>
                <a:path w="2365" h="1323" extrusionOk="0">
                  <a:moveTo>
                    <a:pt x="1695" y="0"/>
                  </a:moveTo>
                  <a:lnTo>
                    <a:pt x="785" y="518"/>
                  </a:lnTo>
                  <a:lnTo>
                    <a:pt x="1017" y="660"/>
                  </a:lnTo>
                  <a:cubicBezTo>
                    <a:pt x="1089" y="622"/>
                    <a:pt x="1155" y="600"/>
                    <a:pt x="1211" y="600"/>
                  </a:cubicBezTo>
                  <a:cubicBezTo>
                    <a:pt x="1245" y="600"/>
                    <a:pt x="1276" y="608"/>
                    <a:pt x="1303" y="625"/>
                  </a:cubicBezTo>
                  <a:cubicBezTo>
                    <a:pt x="1338" y="643"/>
                    <a:pt x="1347" y="669"/>
                    <a:pt x="1329" y="696"/>
                  </a:cubicBezTo>
                  <a:cubicBezTo>
                    <a:pt x="1311" y="723"/>
                    <a:pt x="1267" y="759"/>
                    <a:pt x="1204" y="794"/>
                  </a:cubicBezTo>
                  <a:lnTo>
                    <a:pt x="749" y="1053"/>
                  </a:lnTo>
                  <a:cubicBezTo>
                    <a:pt x="673" y="1094"/>
                    <a:pt x="609" y="1116"/>
                    <a:pt x="556" y="1116"/>
                  </a:cubicBezTo>
                  <a:cubicBezTo>
                    <a:pt x="528" y="1116"/>
                    <a:pt x="503" y="1110"/>
                    <a:pt x="482" y="1098"/>
                  </a:cubicBezTo>
                  <a:cubicBezTo>
                    <a:pt x="455" y="1080"/>
                    <a:pt x="437" y="1062"/>
                    <a:pt x="428" y="1053"/>
                  </a:cubicBezTo>
                  <a:cubicBezTo>
                    <a:pt x="419" y="1026"/>
                    <a:pt x="455" y="982"/>
                    <a:pt x="535" y="937"/>
                  </a:cubicBezTo>
                  <a:lnTo>
                    <a:pt x="732" y="830"/>
                  </a:lnTo>
                  <a:lnTo>
                    <a:pt x="473" y="678"/>
                  </a:lnTo>
                  <a:lnTo>
                    <a:pt x="250" y="803"/>
                  </a:lnTo>
                  <a:cubicBezTo>
                    <a:pt x="9" y="946"/>
                    <a:pt x="0" y="1080"/>
                    <a:pt x="241" y="1222"/>
                  </a:cubicBezTo>
                  <a:cubicBezTo>
                    <a:pt x="358" y="1293"/>
                    <a:pt x="476" y="1322"/>
                    <a:pt x="594" y="1322"/>
                  </a:cubicBezTo>
                  <a:cubicBezTo>
                    <a:pt x="610" y="1322"/>
                    <a:pt x="626" y="1322"/>
                    <a:pt x="642" y="1321"/>
                  </a:cubicBezTo>
                  <a:cubicBezTo>
                    <a:pt x="714" y="1312"/>
                    <a:pt x="794" y="1294"/>
                    <a:pt x="883" y="1258"/>
                  </a:cubicBezTo>
                  <a:cubicBezTo>
                    <a:pt x="972" y="1222"/>
                    <a:pt x="1115" y="1142"/>
                    <a:pt x="1320" y="1035"/>
                  </a:cubicBezTo>
                  <a:cubicBezTo>
                    <a:pt x="1517" y="919"/>
                    <a:pt x="1642" y="821"/>
                    <a:pt x="1695" y="750"/>
                  </a:cubicBezTo>
                  <a:cubicBezTo>
                    <a:pt x="1740" y="678"/>
                    <a:pt x="1713" y="607"/>
                    <a:pt x="1615" y="544"/>
                  </a:cubicBezTo>
                  <a:cubicBezTo>
                    <a:pt x="1570" y="518"/>
                    <a:pt x="1526" y="509"/>
                    <a:pt x="1472" y="491"/>
                  </a:cubicBezTo>
                  <a:cubicBezTo>
                    <a:pt x="1450" y="486"/>
                    <a:pt x="1427" y="484"/>
                    <a:pt x="1406" y="484"/>
                  </a:cubicBezTo>
                  <a:cubicBezTo>
                    <a:pt x="1385" y="484"/>
                    <a:pt x="1365" y="486"/>
                    <a:pt x="1347" y="491"/>
                  </a:cubicBezTo>
                  <a:lnTo>
                    <a:pt x="1704" y="286"/>
                  </a:lnTo>
                  <a:lnTo>
                    <a:pt x="2123" y="518"/>
                  </a:lnTo>
                  <a:lnTo>
                    <a:pt x="2364" y="3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2943;p66">
              <a:extLst>
                <a:ext uri="{FF2B5EF4-FFF2-40B4-BE49-F238E27FC236}">
                  <a16:creationId xmlns:a16="http://schemas.microsoft.com/office/drawing/2014/main" id="{A8152715-7D4B-C601-20A0-FFDC349DEEE6}"/>
                </a:ext>
              </a:extLst>
            </p:cNvPr>
            <p:cNvSpPr/>
            <p:nvPr/>
          </p:nvSpPr>
          <p:spPr>
            <a:xfrm>
              <a:off x="817960" y="4138030"/>
              <a:ext cx="207094" cy="116583"/>
            </a:xfrm>
            <a:custGeom>
              <a:avLst/>
              <a:gdLst/>
              <a:ahLst/>
              <a:cxnLst/>
              <a:rect l="l" t="t" r="r" b="b"/>
              <a:pathLst>
                <a:path w="2240" h="1261" extrusionOk="0">
                  <a:moveTo>
                    <a:pt x="1017" y="596"/>
                  </a:moveTo>
                  <a:cubicBezTo>
                    <a:pt x="1062" y="605"/>
                    <a:pt x="1106" y="614"/>
                    <a:pt x="1142" y="641"/>
                  </a:cubicBezTo>
                  <a:cubicBezTo>
                    <a:pt x="1187" y="668"/>
                    <a:pt x="1196" y="694"/>
                    <a:pt x="1169" y="730"/>
                  </a:cubicBezTo>
                  <a:cubicBezTo>
                    <a:pt x="1151" y="766"/>
                    <a:pt x="1088" y="810"/>
                    <a:pt x="990" y="864"/>
                  </a:cubicBezTo>
                  <a:lnTo>
                    <a:pt x="821" y="962"/>
                  </a:lnTo>
                  <a:lnTo>
                    <a:pt x="803" y="971"/>
                  </a:lnTo>
                  <a:cubicBezTo>
                    <a:pt x="723" y="1016"/>
                    <a:pt x="660" y="1033"/>
                    <a:pt x="616" y="1042"/>
                  </a:cubicBezTo>
                  <a:cubicBezTo>
                    <a:pt x="602" y="1045"/>
                    <a:pt x="589" y="1046"/>
                    <a:pt x="577" y="1046"/>
                  </a:cubicBezTo>
                  <a:cubicBezTo>
                    <a:pt x="539" y="1046"/>
                    <a:pt x="504" y="1036"/>
                    <a:pt x="464" y="1016"/>
                  </a:cubicBezTo>
                  <a:cubicBezTo>
                    <a:pt x="419" y="989"/>
                    <a:pt x="402" y="953"/>
                    <a:pt x="419" y="917"/>
                  </a:cubicBezTo>
                  <a:cubicBezTo>
                    <a:pt x="446" y="891"/>
                    <a:pt x="500" y="846"/>
                    <a:pt x="589" y="793"/>
                  </a:cubicBezTo>
                  <a:lnTo>
                    <a:pt x="803" y="677"/>
                  </a:lnTo>
                  <a:lnTo>
                    <a:pt x="910" y="614"/>
                  </a:lnTo>
                  <a:cubicBezTo>
                    <a:pt x="937" y="605"/>
                    <a:pt x="973" y="596"/>
                    <a:pt x="1017" y="596"/>
                  </a:cubicBezTo>
                  <a:close/>
                  <a:moveTo>
                    <a:pt x="1689" y="1"/>
                  </a:moveTo>
                  <a:cubicBezTo>
                    <a:pt x="1523" y="1"/>
                    <a:pt x="1332" y="59"/>
                    <a:pt x="1115" y="186"/>
                  </a:cubicBezTo>
                  <a:lnTo>
                    <a:pt x="803" y="364"/>
                  </a:lnTo>
                  <a:lnTo>
                    <a:pt x="384" y="596"/>
                  </a:lnTo>
                  <a:cubicBezTo>
                    <a:pt x="232" y="677"/>
                    <a:pt x="134" y="757"/>
                    <a:pt x="80" y="819"/>
                  </a:cubicBezTo>
                  <a:cubicBezTo>
                    <a:pt x="0" y="926"/>
                    <a:pt x="45" y="1042"/>
                    <a:pt x="232" y="1149"/>
                  </a:cubicBezTo>
                  <a:cubicBezTo>
                    <a:pt x="358" y="1224"/>
                    <a:pt x="479" y="1261"/>
                    <a:pt x="598" y="1261"/>
                  </a:cubicBezTo>
                  <a:cubicBezTo>
                    <a:pt x="622" y="1261"/>
                    <a:pt x="645" y="1259"/>
                    <a:pt x="669" y="1256"/>
                  </a:cubicBezTo>
                  <a:cubicBezTo>
                    <a:pt x="714" y="1247"/>
                    <a:pt x="758" y="1239"/>
                    <a:pt x="803" y="1230"/>
                  </a:cubicBezTo>
                  <a:cubicBezTo>
                    <a:pt x="901" y="1203"/>
                    <a:pt x="1017" y="1149"/>
                    <a:pt x="1133" y="1087"/>
                  </a:cubicBezTo>
                  <a:lnTo>
                    <a:pt x="1231" y="1024"/>
                  </a:lnTo>
                  <a:cubicBezTo>
                    <a:pt x="1419" y="926"/>
                    <a:pt x="1526" y="837"/>
                    <a:pt x="1561" y="757"/>
                  </a:cubicBezTo>
                  <a:cubicBezTo>
                    <a:pt x="1606" y="685"/>
                    <a:pt x="1570" y="614"/>
                    <a:pt x="1463" y="552"/>
                  </a:cubicBezTo>
                  <a:cubicBezTo>
                    <a:pt x="1356" y="498"/>
                    <a:pt x="1249" y="471"/>
                    <a:pt x="1151" y="471"/>
                  </a:cubicBezTo>
                  <a:lnTo>
                    <a:pt x="1410" y="329"/>
                  </a:lnTo>
                  <a:cubicBezTo>
                    <a:pt x="1517" y="266"/>
                    <a:pt x="1597" y="230"/>
                    <a:pt x="1651" y="222"/>
                  </a:cubicBezTo>
                  <a:cubicBezTo>
                    <a:pt x="1669" y="215"/>
                    <a:pt x="1688" y="212"/>
                    <a:pt x="1707" y="212"/>
                  </a:cubicBezTo>
                  <a:cubicBezTo>
                    <a:pt x="1742" y="212"/>
                    <a:pt x="1777" y="222"/>
                    <a:pt x="1811" y="239"/>
                  </a:cubicBezTo>
                  <a:cubicBezTo>
                    <a:pt x="1856" y="266"/>
                    <a:pt x="1874" y="293"/>
                    <a:pt x="1847" y="320"/>
                  </a:cubicBezTo>
                  <a:cubicBezTo>
                    <a:pt x="1820" y="355"/>
                    <a:pt x="1758" y="400"/>
                    <a:pt x="1651" y="454"/>
                  </a:cubicBezTo>
                  <a:lnTo>
                    <a:pt x="1615" y="480"/>
                  </a:lnTo>
                  <a:lnTo>
                    <a:pt x="1865" y="623"/>
                  </a:lnTo>
                  <a:lnTo>
                    <a:pt x="1963" y="569"/>
                  </a:lnTo>
                  <a:cubicBezTo>
                    <a:pt x="2123" y="480"/>
                    <a:pt x="2213" y="400"/>
                    <a:pt x="2221" y="329"/>
                  </a:cubicBezTo>
                  <a:cubicBezTo>
                    <a:pt x="2239" y="257"/>
                    <a:pt x="2186" y="186"/>
                    <a:pt x="2061" y="115"/>
                  </a:cubicBezTo>
                  <a:cubicBezTo>
                    <a:pt x="1963" y="61"/>
                    <a:pt x="1874" y="25"/>
                    <a:pt x="1784" y="7"/>
                  </a:cubicBezTo>
                  <a:cubicBezTo>
                    <a:pt x="1754" y="3"/>
                    <a:pt x="1722" y="1"/>
                    <a:pt x="1689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2944;p66">
              <a:extLst>
                <a:ext uri="{FF2B5EF4-FFF2-40B4-BE49-F238E27FC236}">
                  <a16:creationId xmlns:a16="http://schemas.microsoft.com/office/drawing/2014/main" id="{8D7DB663-C30A-D295-B99E-E247B46AC79C}"/>
                </a:ext>
              </a:extLst>
            </p:cNvPr>
            <p:cNvSpPr/>
            <p:nvPr/>
          </p:nvSpPr>
          <p:spPr>
            <a:xfrm>
              <a:off x="898763" y="4192022"/>
              <a:ext cx="213658" cy="120743"/>
            </a:xfrm>
            <a:custGeom>
              <a:avLst/>
              <a:gdLst/>
              <a:ahLst/>
              <a:cxnLst/>
              <a:rect l="l" t="t" r="r" b="b"/>
              <a:pathLst>
                <a:path w="2311" h="1306" extrusionOk="0">
                  <a:moveTo>
                    <a:pt x="1826" y="1"/>
                  </a:moveTo>
                  <a:cubicBezTo>
                    <a:pt x="1781" y="1"/>
                    <a:pt x="1734" y="5"/>
                    <a:pt x="1686" y="12"/>
                  </a:cubicBezTo>
                  <a:cubicBezTo>
                    <a:pt x="1562" y="30"/>
                    <a:pt x="1392" y="101"/>
                    <a:pt x="1169" y="226"/>
                  </a:cubicBezTo>
                  <a:lnTo>
                    <a:pt x="1062" y="289"/>
                  </a:lnTo>
                  <a:lnTo>
                    <a:pt x="1321" y="440"/>
                  </a:lnTo>
                  <a:lnTo>
                    <a:pt x="1553" y="316"/>
                  </a:lnTo>
                  <a:cubicBezTo>
                    <a:pt x="1606" y="280"/>
                    <a:pt x="1651" y="262"/>
                    <a:pt x="1695" y="244"/>
                  </a:cubicBezTo>
                  <a:cubicBezTo>
                    <a:pt x="1751" y="219"/>
                    <a:pt x="1797" y="208"/>
                    <a:pt x="1839" y="208"/>
                  </a:cubicBezTo>
                  <a:cubicBezTo>
                    <a:pt x="1871" y="208"/>
                    <a:pt x="1900" y="215"/>
                    <a:pt x="1927" y="226"/>
                  </a:cubicBezTo>
                  <a:cubicBezTo>
                    <a:pt x="1990" y="262"/>
                    <a:pt x="1945" y="324"/>
                    <a:pt x="1794" y="414"/>
                  </a:cubicBezTo>
                  <a:cubicBezTo>
                    <a:pt x="1642" y="503"/>
                    <a:pt x="1490" y="556"/>
                    <a:pt x="1356" y="574"/>
                  </a:cubicBezTo>
                  <a:cubicBezTo>
                    <a:pt x="1303" y="574"/>
                    <a:pt x="1214" y="592"/>
                    <a:pt x="1080" y="610"/>
                  </a:cubicBezTo>
                  <a:cubicBezTo>
                    <a:pt x="955" y="628"/>
                    <a:pt x="892" y="637"/>
                    <a:pt x="884" y="637"/>
                  </a:cubicBezTo>
                  <a:cubicBezTo>
                    <a:pt x="705" y="663"/>
                    <a:pt x="553" y="690"/>
                    <a:pt x="429" y="726"/>
                  </a:cubicBezTo>
                  <a:cubicBezTo>
                    <a:pt x="313" y="762"/>
                    <a:pt x="206" y="797"/>
                    <a:pt x="107" y="851"/>
                  </a:cubicBezTo>
                  <a:lnTo>
                    <a:pt x="0" y="913"/>
                  </a:lnTo>
                  <a:lnTo>
                    <a:pt x="678" y="1306"/>
                  </a:lnTo>
                  <a:lnTo>
                    <a:pt x="892" y="1181"/>
                  </a:lnTo>
                  <a:lnTo>
                    <a:pt x="473" y="940"/>
                  </a:lnTo>
                  <a:cubicBezTo>
                    <a:pt x="634" y="886"/>
                    <a:pt x="839" y="842"/>
                    <a:pt x="1098" y="815"/>
                  </a:cubicBezTo>
                  <a:cubicBezTo>
                    <a:pt x="1240" y="797"/>
                    <a:pt x="1392" y="779"/>
                    <a:pt x="1553" y="753"/>
                  </a:cubicBezTo>
                  <a:cubicBezTo>
                    <a:pt x="1722" y="717"/>
                    <a:pt x="1874" y="663"/>
                    <a:pt x="2017" y="583"/>
                  </a:cubicBezTo>
                  <a:cubicBezTo>
                    <a:pt x="2159" y="503"/>
                    <a:pt x="2257" y="423"/>
                    <a:pt x="2293" y="342"/>
                  </a:cubicBezTo>
                  <a:cubicBezTo>
                    <a:pt x="2311" y="298"/>
                    <a:pt x="2311" y="253"/>
                    <a:pt x="2293" y="217"/>
                  </a:cubicBezTo>
                  <a:cubicBezTo>
                    <a:pt x="2266" y="173"/>
                    <a:pt x="2231" y="137"/>
                    <a:pt x="2168" y="101"/>
                  </a:cubicBezTo>
                  <a:cubicBezTo>
                    <a:pt x="2115" y="66"/>
                    <a:pt x="2061" y="48"/>
                    <a:pt x="2008" y="30"/>
                  </a:cubicBezTo>
                  <a:cubicBezTo>
                    <a:pt x="1950" y="9"/>
                    <a:pt x="1890" y="1"/>
                    <a:pt x="1826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6" name="Google Shape;1816;p52">
            <a:extLst>
              <a:ext uri="{FF2B5EF4-FFF2-40B4-BE49-F238E27FC236}">
                <a16:creationId xmlns:a16="http://schemas.microsoft.com/office/drawing/2014/main" id="{49BD88CF-2B8D-D00A-CDFF-8137D415459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Next Steps</a:t>
            </a:r>
          </a:p>
        </p:txBody>
      </p:sp>
      <p:cxnSp>
        <p:nvCxnSpPr>
          <p:cNvPr id="1833" name="Google Shape;1833;p52">
            <a:extLst>
              <a:ext uri="{FF2B5EF4-FFF2-40B4-BE49-F238E27FC236}">
                <a16:creationId xmlns:a16="http://schemas.microsoft.com/office/drawing/2014/main" id="{3C62E8A9-3678-64A8-7832-6429E91C6AFE}"/>
              </a:ext>
            </a:extLst>
          </p:cNvPr>
          <p:cNvCxnSpPr>
            <a:cxnSpLocks/>
          </p:cNvCxnSpPr>
          <p:nvPr/>
        </p:nvCxnSpPr>
        <p:spPr>
          <a:xfrm flipH="1">
            <a:off x="1758905" y="2238855"/>
            <a:ext cx="900" cy="2793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1839" name="Google Shape;1839;p52">
            <a:extLst>
              <a:ext uri="{FF2B5EF4-FFF2-40B4-BE49-F238E27FC236}">
                <a16:creationId xmlns:a16="http://schemas.microsoft.com/office/drawing/2014/main" id="{5274B199-2F5B-E856-1895-10578AA5AB61}"/>
              </a:ext>
            </a:extLst>
          </p:cNvPr>
          <p:cNvSpPr/>
          <p:nvPr/>
        </p:nvSpPr>
        <p:spPr>
          <a:xfrm rot="5400000">
            <a:off x="7962591" y="74545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0" name="Google Shape;1840;p52">
            <a:extLst>
              <a:ext uri="{FF2B5EF4-FFF2-40B4-BE49-F238E27FC236}">
                <a16:creationId xmlns:a16="http://schemas.microsoft.com/office/drawing/2014/main" id="{C673DBEA-F4F0-BB88-1D4D-D03B43829BA4}"/>
              </a:ext>
            </a:extLst>
          </p:cNvPr>
          <p:cNvSpPr/>
          <p:nvPr/>
        </p:nvSpPr>
        <p:spPr>
          <a:xfrm rot="-5400000" flipH="1">
            <a:off x="723591" y="74545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800;p64">
            <a:extLst>
              <a:ext uri="{FF2B5EF4-FFF2-40B4-BE49-F238E27FC236}">
                <a16:creationId xmlns:a16="http://schemas.microsoft.com/office/drawing/2014/main" id="{3E9320B3-6651-CB23-D23E-53970AD16EB2}"/>
              </a:ext>
            </a:extLst>
          </p:cNvPr>
          <p:cNvGrpSpPr/>
          <p:nvPr/>
        </p:nvGrpSpPr>
        <p:grpSpPr>
          <a:xfrm>
            <a:off x="24242" y="1276290"/>
            <a:ext cx="1913896" cy="3850123"/>
            <a:chOff x="4784950" y="2340175"/>
            <a:chExt cx="493350" cy="1006525"/>
          </a:xfrm>
        </p:grpSpPr>
        <p:sp>
          <p:nvSpPr>
            <p:cNvPr id="3" name="Google Shape;2801;p64">
              <a:extLst>
                <a:ext uri="{FF2B5EF4-FFF2-40B4-BE49-F238E27FC236}">
                  <a16:creationId xmlns:a16="http://schemas.microsoft.com/office/drawing/2014/main" id="{BE78AA76-1396-E4BB-C658-5FEBD24828EC}"/>
                </a:ext>
              </a:extLst>
            </p:cNvPr>
            <p:cNvSpPr/>
            <p:nvPr/>
          </p:nvSpPr>
          <p:spPr>
            <a:xfrm>
              <a:off x="5116575" y="2545800"/>
              <a:ext cx="161725" cy="181800"/>
            </a:xfrm>
            <a:custGeom>
              <a:avLst/>
              <a:gdLst/>
              <a:ahLst/>
              <a:cxnLst/>
              <a:rect l="l" t="t" r="r" b="b"/>
              <a:pathLst>
                <a:path w="6469" h="7272" extrusionOk="0">
                  <a:moveTo>
                    <a:pt x="3114" y="63"/>
                  </a:moveTo>
                  <a:lnTo>
                    <a:pt x="6317" y="1829"/>
                  </a:lnTo>
                  <a:cubicBezTo>
                    <a:pt x="6424" y="1883"/>
                    <a:pt x="6469" y="2017"/>
                    <a:pt x="6406" y="2124"/>
                  </a:cubicBezTo>
                  <a:lnTo>
                    <a:pt x="3650" y="7119"/>
                  </a:lnTo>
                  <a:cubicBezTo>
                    <a:pt x="3596" y="7226"/>
                    <a:pt x="3462" y="7271"/>
                    <a:pt x="3355" y="7209"/>
                  </a:cubicBezTo>
                  <a:lnTo>
                    <a:pt x="153" y="5442"/>
                  </a:lnTo>
                  <a:cubicBezTo>
                    <a:pt x="46" y="5380"/>
                    <a:pt x="1" y="5246"/>
                    <a:pt x="63" y="5148"/>
                  </a:cubicBezTo>
                  <a:lnTo>
                    <a:pt x="2820" y="143"/>
                  </a:lnTo>
                  <a:cubicBezTo>
                    <a:pt x="2874" y="36"/>
                    <a:pt x="3007" y="0"/>
                    <a:pt x="3114" y="63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802;p64">
              <a:extLst>
                <a:ext uri="{FF2B5EF4-FFF2-40B4-BE49-F238E27FC236}">
                  <a16:creationId xmlns:a16="http://schemas.microsoft.com/office/drawing/2014/main" id="{E3DC4BDF-A7B4-20F6-984F-9DE307F82977}"/>
                </a:ext>
              </a:extLst>
            </p:cNvPr>
            <p:cNvSpPr/>
            <p:nvPr/>
          </p:nvSpPr>
          <p:spPr>
            <a:xfrm>
              <a:off x="4784950" y="3139050"/>
              <a:ext cx="391875" cy="207650"/>
            </a:xfrm>
            <a:custGeom>
              <a:avLst/>
              <a:gdLst/>
              <a:ahLst/>
              <a:cxnLst/>
              <a:rect l="l" t="t" r="r" b="b"/>
              <a:pathLst>
                <a:path w="15675" h="8306" extrusionOk="0">
                  <a:moveTo>
                    <a:pt x="7833" y="0"/>
                  </a:moveTo>
                  <a:cubicBezTo>
                    <a:pt x="12160" y="0"/>
                    <a:pt x="15675" y="1865"/>
                    <a:pt x="15675" y="4157"/>
                  </a:cubicBezTo>
                  <a:cubicBezTo>
                    <a:pt x="15675" y="6450"/>
                    <a:pt x="12160" y="8306"/>
                    <a:pt x="7833" y="8306"/>
                  </a:cubicBezTo>
                  <a:cubicBezTo>
                    <a:pt x="3515" y="8306"/>
                    <a:pt x="0" y="6450"/>
                    <a:pt x="0" y="4157"/>
                  </a:cubicBezTo>
                  <a:cubicBezTo>
                    <a:pt x="0" y="1865"/>
                    <a:pt x="3515" y="0"/>
                    <a:pt x="7833" y="0"/>
                  </a:cubicBez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803;p64">
              <a:extLst>
                <a:ext uri="{FF2B5EF4-FFF2-40B4-BE49-F238E27FC236}">
                  <a16:creationId xmlns:a16="http://schemas.microsoft.com/office/drawing/2014/main" id="{08B8FB90-21F1-1289-3223-9F33A2523B3D}"/>
                </a:ext>
              </a:extLst>
            </p:cNvPr>
            <p:cNvSpPr/>
            <p:nvPr/>
          </p:nvSpPr>
          <p:spPr>
            <a:xfrm>
              <a:off x="4862125" y="3179850"/>
              <a:ext cx="119100" cy="80550"/>
            </a:xfrm>
            <a:custGeom>
              <a:avLst/>
              <a:gdLst/>
              <a:ahLst/>
              <a:cxnLst/>
              <a:rect l="l" t="t" r="r" b="b"/>
              <a:pathLst>
                <a:path w="4764" h="3222" extrusionOk="0">
                  <a:moveTo>
                    <a:pt x="4496" y="10"/>
                  </a:moveTo>
                  <a:cubicBezTo>
                    <a:pt x="4568" y="1"/>
                    <a:pt x="4764" y="491"/>
                    <a:pt x="4603" y="973"/>
                  </a:cubicBezTo>
                  <a:cubicBezTo>
                    <a:pt x="4514" y="1223"/>
                    <a:pt x="4371" y="1535"/>
                    <a:pt x="3479" y="1883"/>
                  </a:cubicBezTo>
                  <a:cubicBezTo>
                    <a:pt x="3167" y="1999"/>
                    <a:pt x="2864" y="1946"/>
                    <a:pt x="2221" y="2258"/>
                  </a:cubicBezTo>
                  <a:cubicBezTo>
                    <a:pt x="2070" y="2329"/>
                    <a:pt x="2212" y="2543"/>
                    <a:pt x="2096" y="2624"/>
                  </a:cubicBezTo>
                  <a:cubicBezTo>
                    <a:pt x="1793" y="2838"/>
                    <a:pt x="1526" y="2954"/>
                    <a:pt x="1383" y="3052"/>
                  </a:cubicBezTo>
                  <a:cubicBezTo>
                    <a:pt x="1124" y="3221"/>
                    <a:pt x="303" y="3212"/>
                    <a:pt x="98" y="2856"/>
                  </a:cubicBezTo>
                  <a:cubicBezTo>
                    <a:pt x="0" y="2668"/>
                    <a:pt x="125" y="1767"/>
                    <a:pt x="125" y="176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804;p64">
              <a:extLst>
                <a:ext uri="{FF2B5EF4-FFF2-40B4-BE49-F238E27FC236}">
                  <a16:creationId xmlns:a16="http://schemas.microsoft.com/office/drawing/2014/main" id="{791B6029-D639-68C5-F338-4822370D4CC6}"/>
                </a:ext>
              </a:extLst>
            </p:cNvPr>
            <p:cNvSpPr/>
            <p:nvPr/>
          </p:nvSpPr>
          <p:spPr>
            <a:xfrm>
              <a:off x="4862125" y="3157325"/>
              <a:ext cx="117325" cy="89900"/>
            </a:xfrm>
            <a:custGeom>
              <a:avLst/>
              <a:gdLst/>
              <a:ahLst/>
              <a:cxnLst/>
              <a:rect l="l" t="t" r="r" b="b"/>
              <a:pathLst>
                <a:path w="4693" h="3596" extrusionOk="0">
                  <a:moveTo>
                    <a:pt x="330" y="804"/>
                  </a:moveTo>
                  <a:cubicBezTo>
                    <a:pt x="259" y="625"/>
                    <a:pt x="553" y="313"/>
                    <a:pt x="553" y="313"/>
                  </a:cubicBezTo>
                  <a:cubicBezTo>
                    <a:pt x="553" y="313"/>
                    <a:pt x="607" y="598"/>
                    <a:pt x="633" y="759"/>
                  </a:cubicBezTo>
                  <a:cubicBezTo>
                    <a:pt x="651" y="911"/>
                    <a:pt x="892" y="1375"/>
                    <a:pt x="1704" y="982"/>
                  </a:cubicBezTo>
                  <a:cubicBezTo>
                    <a:pt x="2257" y="714"/>
                    <a:pt x="2159" y="90"/>
                    <a:pt x="2159" y="90"/>
                  </a:cubicBezTo>
                  <a:cubicBezTo>
                    <a:pt x="2150" y="1"/>
                    <a:pt x="2355" y="144"/>
                    <a:pt x="2355" y="304"/>
                  </a:cubicBezTo>
                  <a:cubicBezTo>
                    <a:pt x="2355" y="759"/>
                    <a:pt x="2534" y="920"/>
                    <a:pt x="2721" y="955"/>
                  </a:cubicBezTo>
                  <a:cubicBezTo>
                    <a:pt x="3408" y="929"/>
                    <a:pt x="3283" y="563"/>
                    <a:pt x="3943" y="563"/>
                  </a:cubicBezTo>
                  <a:cubicBezTo>
                    <a:pt x="4264" y="572"/>
                    <a:pt x="4478" y="822"/>
                    <a:pt x="4568" y="1071"/>
                  </a:cubicBezTo>
                  <a:cubicBezTo>
                    <a:pt x="4693" y="1410"/>
                    <a:pt x="4505" y="1830"/>
                    <a:pt x="4309" y="2097"/>
                  </a:cubicBezTo>
                  <a:cubicBezTo>
                    <a:pt x="4139" y="2311"/>
                    <a:pt x="3791" y="2543"/>
                    <a:pt x="3533" y="2588"/>
                  </a:cubicBezTo>
                  <a:cubicBezTo>
                    <a:pt x="2141" y="2811"/>
                    <a:pt x="1401" y="3587"/>
                    <a:pt x="955" y="3587"/>
                  </a:cubicBezTo>
                  <a:cubicBezTo>
                    <a:pt x="375" y="3596"/>
                    <a:pt x="223" y="3453"/>
                    <a:pt x="152" y="3203"/>
                  </a:cubicBezTo>
                  <a:cubicBezTo>
                    <a:pt x="0" y="2695"/>
                    <a:pt x="134" y="2186"/>
                    <a:pt x="268" y="1839"/>
                  </a:cubicBezTo>
                  <a:cubicBezTo>
                    <a:pt x="232" y="1464"/>
                    <a:pt x="384" y="911"/>
                    <a:pt x="330" y="804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805;p64">
              <a:extLst>
                <a:ext uri="{FF2B5EF4-FFF2-40B4-BE49-F238E27FC236}">
                  <a16:creationId xmlns:a16="http://schemas.microsoft.com/office/drawing/2014/main" id="{EC59DB04-D83D-427C-2265-DC4F45DB6F0D}"/>
                </a:ext>
              </a:extLst>
            </p:cNvPr>
            <p:cNvSpPr/>
            <p:nvPr/>
          </p:nvSpPr>
          <p:spPr>
            <a:xfrm>
              <a:off x="4933700" y="3178825"/>
              <a:ext cx="17650" cy="12675"/>
            </a:xfrm>
            <a:custGeom>
              <a:avLst/>
              <a:gdLst/>
              <a:ahLst/>
              <a:cxnLst/>
              <a:rect l="l" t="t" r="r" b="b"/>
              <a:pathLst>
                <a:path w="706" h="507" extrusionOk="0">
                  <a:moveTo>
                    <a:pt x="125" y="1"/>
                  </a:moveTo>
                  <a:cubicBezTo>
                    <a:pt x="99" y="1"/>
                    <a:pt x="72" y="3"/>
                    <a:pt x="45" y="6"/>
                  </a:cubicBezTo>
                  <a:cubicBezTo>
                    <a:pt x="19" y="6"/>
                    <a:pt x="1" y="24"/>
                    <a:pt x="1" y="51"/>
                  </a:cubicBezTo>
                  <a:cubicBezTo>
                    <a:pt x="1" y="69"/>
                    <a:pt x="19" y="86"/>
                    <a:pt x="36" y="86"/>
                  </a:cubicBezTo>
                  <a:cubicBezTo>
                    <a:pt x="56" y="85"/>
                    <a:pt x="75" y="84"/>
                    <a:pt x="94" y="84"/>
                  </a:cubicBezTo>
                  <a:cubicBezTo>
                    <a:pt x="195" y="84"/>
                    <a:pt x="284" y="105"/>
                    <a:pt x="366" y="158"/>
                  </a:cubicBezTo>
                  <a:cubicBezTo>
                    <a:pt x="465" y="220"/>
                    <a:pt x="554" y="327"/>
                    <a:pt x="625" y="488"/>
                  </a:cubicBezTo>
                  <a:cubicBezTo>
                    <a:pt x="631" y="499"/>
                    <a:pt x="640" y="506"/>
                    <a:pt x="652" y="506"/>
                  </a:cubicBezTo>
                  <a:cubicBezTo>
                    <a:pt x="660" y="506"/>
                    <a:pt x="668" y="504"/>
                    <a:pt x="679" y="497"/>
                  </a:cubicBezTo>
                  <a:cubicBezTo>
                    <a:pt x="697" y="488"/>
                    <a:pt x="705" y="461"/>
                    <a:pt x="697" y="443"/>
                  </a:cubicBezTo>
                  <a:cubicBezTo>
                    <a:pt x="625" y="274"/>
                    <a:pt x="527" y="158"/>
                    <a:pt x="420" y="86"/>
                  </a:cubicBezTo>
                  <a:cubicBezTo>
                    <a:pt x="334" y="29"/>
                    <a:pt x="232" y="1"/>
                    <a:pt x="12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806;p64">
              <a:extLst>
                <a:ext uri="{FF2B5EF4-FFF2-40B4-BE49-F238E27FC236}">
                  <a16:creationId xmlns:a16="http://schemas.microsoft.com/office/drawing/2014/main" id="{7E672AEB-7B64-F124-73F9-48C046405DFB}"/>
                </a:ext>
              </a:extLst>
            </p:cNvPr>
            <p:cNvSpPr/>
            <p:nvPr/>
          </p:nvSpPr>
          <p:spPr>
            <a:xfrm>
              <a:off x="4929700" y="3179400"/>
              <a:ext cx="16075" cy="14750"/>
            </a:xfrm>
            <a:custGeom>
              <a:avLst/>
              <a:gdLst/>
              <a:ahLst/>
              <a:cxnLst/>
              <a:rect l="l" t="t" r="r" b="b"/>
              <a:pathLst>
                <a:path w="643" h="590" extrusionOk="0">
                  <a:moveTo>
                    <a:pt x="54" y="1"/>
                  </a:moveTo>
                  <a:cubicBezTo>
                    <a:pt x="36" y="1"/>
                    <a:pt x="9" y="19"/>
                    <a:pt x="9" y="46"/>
                  </a:cubicBezTo>
                  <a:cubicBezTo>
                    <a:pt x="0" y="63"/>
                    <a:pt x="18" y="81"/>
                    <a:pt x="36" y="81"/>
                  </a:cubicBezTo>
                  <a:cubicBezTo>
                    <a:pt x="161" y="90"/>
                    <a:pt x="268" y="126"/>
                    <a:pt x="357" y="206"/>
                  </a:cubicBezTo>
                  <a:cubicBezTo>
                    <a:pt x="446" y="278"/>
                    <a:pt x="509" y="402"/>
                    <a:pt x="562" y="563"/>
                  </a:cubicBezTo>
                  <a:cubicBezTo>
                    <a:pt x="562" y="590"/>
                    <a:pt x="589" y="590"/>
                    <a:pt x="607" y="590"/>
                  </a:cubicBezTo>
                  <a:cubicBezTo>
                    <a:pt x="634" y="581"/>
                    <a:pt x="642" y="554"/>
                    <a:pt x="642" y="536"/>
                  </a:cubicBezTo>
                  <a:cubicBezTo>
                    <a:pt x="589" y="358"/>
                    <a:pt x="518" y="224"/>
                    <a:pt x="419" y="144"/>
                  </a:cubicBezTo>
                  <a:cubicBezTo>
                    <a:pt x="312" y="54"/>
                    <a:pt x="196" y="10"/>
                    <a:pt x="5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807;p64">
              <a:extLst>
                <a:ext uri="{FF2B5EF4-FFF2-40B4-BE49-F238E27FC236}">
                  <a16:creationId xmlns:a16="http://schemas.microsoft.com/office/drawing/2014/main" id="{E6813ECF-A5ED-8F44-0987-6CE8F8FE7F10}"/>
                </a:ext>
              </a:extLst>
            </p:cNvPr>
            <p:cNvSpPr/>
            <p:nvPr/>
          </p:nvSpPr>
          <p:spPr>
            <a:xfrm>
              <a:off x="4926800" y="3179775"/>
              <a:ext cx="12500" cy="17575"/>
            </a:xfrm>
            <a:custGeom>
              <a:avLst/>
              <a:gdLst/>
              <a:ahLst/>
              <a:cxnLst/>
              <a:rect l="l" t="t" r="r" b="b"/>
              <a:pathLst>
                <a:path w="500" h="703" extrusionOk="0">
                  <a:moveTo>
                    <a:pt x="52" y="0"/>
                  </a:moveTo>
                  <a:cubicBezTo>
                    <a:pt x="35" y="0"/>
                    <a:pt x="22" y="9"/>
                    <a:pt x="9" y="22"/>
                  </a:cubicBezTo>
                  <a:cubicBezTo>
                    <a:pt x="0" y="39"/>
                    <a:pt x="9" y="66"/>
                    <a:pt x="36" y="66"/>
                  </a:cubicBezTo>
                  <a:cubicBezTo>
                    <a:pt x="152" y="111"/>
                    <a:pt x="241" y="173"/>
                    <a:pt x="303" y="263"/>
                  </a:cubicBezTo>
                  <a:cubicBezTo>
                    <a:pt x="375" y="361"/>
                    <a:pt x="411" y="494"/>
                    <a:pt x="411" y="673"/>
                  </a:cubicBezTo>
                  <a:cubicBezTo>
                    <a:pt x="411" y="687"/>
                    <a:pt x="428" y="702"/>
                    <a:pt x="445" y="702"/>
                  </a:cubicBezTo>
                  <a:cubicBezTo>
                    <a:pt x="448" y="702"/>
                    <a:pt x="452" y="701"/>
                    <a:pt x="455" y="700"/>
                  </a:cubicBezTo>
                  <a:cubicBezTo>
                    <a:pt x="482" y="700"/>
                    <a:pt x="500" y="682"/>
                    <a:pt x="500" y="664"/>
                  </a:cubicBezTo>
                  <a:cubicBezTo>
                    <a:pt x="500" y="477"/>
                    <a:pt x="455" y="334"/>
                    <a:pt x="384" y="227"/>
                  </a:cubicBezTo>
                  <a:cubicBezTo>
                    <a:pt x="312" y="111"/>
                    <a:pt x="205" y="39"/>
                    <a:pt x="72" y="4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808;p64">
              <a:extLst>
                <a:ext uri="{FF2B5EF4-FFF2-40B4-BE49-F238E27FC236}">
                  <a16:creationId xmlns:a16="http://schemas.microsoft.com/office/drawing/2014/main" id="{E2276FED-35D6-4865-A270-5AD0F0EC87AA}"/>
                </a:ext>
              </a:extLst>
            </p:cNvPr>
            <p:cNvSpPr/>
            <p:nvPr/>
          </p:nvSpPr>
          <p:spPr>
            <a:xfrm>
              <a:off x="4926800" y="3180150"/>
              <a:ext cx="7825" cy="20300"/>
            </a:xfrm>
            <a:custGeom>
              <a:avLst/>
              <a:gdLst/>
              <a:ahLst/>
              <a:cxnLst/>
              <a:rect l="l" t="t" r="r" b="b"/>
              <a:pathLst>
                <a:path w="313" h="812" extrusionOk="0">
                  <a:moveTo>
                    <a:pt x="40" y="1"/>
                  </a:moveTo>
                  <a:cubicBezTo>
                    <a:pt x="30" y="1"/>
                    <a:pt x="22" y="3"/>
                    <a:pt x="18" y="7"/>
                  </a:cubicBezTo>
                  <a:cubicBezTo>
                    <a:pt x="0" y="24"/>
                    <a:pt x="0" y="51"/>
                    <a:pt x="18" y="60"/>
                  </a:cubicBezTo>
                  <a:cubicBezTo>
                    <a:pt x="107" y="140"/>
                    <a:pt x="170" y="239"/>
                    <a:pt x="196" y="346"/>
                  </a:cubicBezTo>
                  <a:cubicBezTo>
                    <a:pt x="223" y="462"/>
                    <a:pt x="205" y="604"/>
                    <a:pt x="143" y="765"/>
                  </a:cubicBezTo>
                  <a:cubicBezTo>
                    <a:pt x="134" y="783"/>
                    <a:pt x="143" y="801"/>
                    <a:pt x="170" y="810"/>
                  </a:cubicBezTo>
                  <a:cubicBezTo>
                    <a:pt x="175" y="811"/>
                    <a:pt x="179" y="812"/>
                    <a:pt x="183" y="812"/>
                  </a:cubicBezTo>
                  <a:cubicBezTo>
                    <a:pt x="203" y="812"/>
                    <a:pt x="216" y="797"/>
                    <a:pt x="223" y="783"/>
                  </a:cubicBezTo>
                  <a:cubicBezTo>
                    <a:pt x="295" y="613"/>
                    <a:pt x="312" y="462"/>
                    <a:pt x="286" y="337"/>
                  </a:cubicBezTo>
                  <a:cubicBezTo>
                    <a:pt x="259" y="203"/>
                    <a:pt x="187" y="96"/>
                    <a:pt x="80" y="16"/>
                  </a:cubicBezTo>
                  <a:cubicBezTo>
                    <a:pt x="70" y="5"/>
                    <a:pt x="53" y="1"/>
                    <a:pt x="4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809;p64">
              <a:extLst>
                <a:ext uri="{FF2B5EF4-FFF2-40B4-BE49-F238E27FC236}">
                  <a16:creationId xmlns:a16="http://schemas.microsoft.com/office/drawing/2014/main" id="{673EB251-D0FA-B65E-A102-00FB792C7CCE}"/>
                </a:ext>
              </a:extLst>
            </p:cNvPr>
            <p:cNvSpPr/>
            <p:nvPr/>
          </p:nvSpPr>
          <p:spPr>
            <a:xfrm>
              <a:off x="4979425" y="3234500"/>
              <a:ext cx="120675" cy="80525"/>
            </a:xfrm>
            <a:custGeom>
              <a:avLst/>
              <a:gdLst/>
              <a:ahLst/>
              <a:cxnLst/>
              <a:rect l="l" t="t" r="r" b="b"/>
              <a:pathLst>
                <a:path w="4827" h="3221" extrusionOk="0">
                  <a:moveTo>
                    <a:pt x="4497" y="18"/>
                  </a:moveTo>
                  <a:cubicBezTo>
                    <a:pt x="4568" y="0"/>
                    <a:pt x="4827" y="571"/>
                    <a:pt x="4604" y="973"/>
                  </a:cubicBezTo>
                  <a:cubicBezTo>
                    <a:pt x="4541" y="1089"/>
                    <a:pt x="4604" y="1490"/>
                    <a:pt x="3480" y="1883"/>
                  </a:cubicBezTo>
                  <a:cubicBezTo>
                    <a:pt x="3167" y="1999"/>
                    <a:pt x="2864" y="1954"/>
                    <a:pt x="2222" y="2257"/>
                  </a:cubicBezTo>
                  <a:cubicBezTo>
                    <a:pt x="2070" y="2329"/>
                    <a:pt x="2213" y="2543"/>
                    <a:pt x="2106" y="2623"/>
                  </a:cubicBezTo>
                  <a:cubicBezTo>
                    <a:pt x="1794" y="2846"/>
                    <a:pt x="1526" y="2962"/>
                    <a:pt x="1392" y="3051"/>
                  </a:cubicBezTo>
                  <a:cubicBezTo>
                    <a:pt x="1133" y="3221"/>
                    <a:pt x="304" y="3212"/>
                    <a:pt x="108" y="2864"/>
                  </a:cubicBezTo>
                  <a:cubicBezTo>
                    <a:pt x="1" y="2668"/>
                    <a:pt x="125" y="1767"/>
                    <a:pt x="125" y="176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810;p64">
              <a:extLst>
                <a:ext uri="{FF2B5EF4-FFF2-40B4-BE49-F238E27FC236}">
                  <a16:creationId xmlns:a16="http://schemas.microsoft.com/office/drawing/2014/main" id="{8B968698-6009-7F63-D89A-92129A6508A9}"/>
                </a:ext>
              </a:extLst>
            </p:cNvPr>
            <p:cNvSpPr/>
            <p:nvPr/>
          </p:nvSpPr>
          <p:spPr>
            <a:xfrm>
              <a:off x="4979425" y="3212200"/>
              <a:ext cx="117325" cy="89675"/>
            </a:xfrm>
            <a:custGeom>
              <a:avLst/>
              <a:gdLst/>
              <a:ahLst/>
              <a:cxnLst/>
              <a:rect l="l" t="t" r="r" b="b"/>
              <a:pathLst>
                <a:path w="4693" h="3587" extrusionOk="0">
                  <a:moveTo>
                    <a:pt x="277" y="857"/>
                  </a:moveTo>
                  <a:cubicBezTo>
                    <a:pt x="206" y="678"/>
                    <a:pt x="500" y="366"/>
                    <a:pt x="500" y="366"/>
                  </a:cubicBezTo>
                  <a:cubicBezTo>
                    <a:pt x="500" y="366"/>
                    <a:pt x="554" y="652"/>
                    <a:pt x="580" y="812"/>
                  </a:cubicBezTo>
                  <a:cubicBezTo>
                    <a:pt x="598" y="964"/>
                    <a:pt x="902" y="1365"/>
                    <a:pt x="1704" y="973"/>
                  </a:cubicBezTo>
                  <a:cubicBezTo>
                    <a:pt x="2266" y="705"/>
                    <a:pt x="2159" y="90"/>
                    <a:pt x="2159" y="90"/>
                  </a:cubicBezTo>
                  <a:cubicBezTo>
                    <a:pt x="2150" y="0"/>
                    <a:pt x="2356" y="134"/>
                    <a:pt x="2356" y="295"/>
                  </a:cubicBezTo>
                  <a:cubicBezTo>
                    <a:pt x="2356" y="759"/>
                    <a:pt x="2534" y="910"/>
                    <a:pt x="2721" y="955"/>
                  </a:cubicBezTo>
                  <a:cubicBezTo>
                    <a:pt x="3417" y="919"/>
                    <a:pt x="3283" y="553"/>
                    <a:pt x="3953" y="562"/>
                  </a:cubicBezTo>
                  <a:cubicBezTo>
                    <a:pt x="4265" y="562"/>
                    <a:pt x="4479" y="812"/>
                    <a:pt x="4568" y="1062"/>
                  </a:cubicBezTo>
                  <a:cubicBezTo>
                    <a:pt x="4693" y="1401"/>
                    <a:pt x="4506" y="1829"/>
                    <a:pt x="4309" y="2088"/>
                  </a:cubicBezTo>
                  <a:cubicBezTo>
                    <a:pt x="4140" y="2302"/>
                    <a:pt x="3792" y="2534"/>
                    <a:pt x="3533" y="2579"/>
                  </a:cubicBezTo>
                  <a:cubicBezTo>
                    <a:pt x="2142" y="2802"/>
                    <a:pt x="1410" y="3578"/>
                    <a:pt x="955" y="3587"/>
                  </a:cubicBezTo>
                  <a:cubicBezTo>
                    <a:pt x="375" y="3587"/>
                    <a:pt x="232" y="3453"/>
                    <a:pt x="152" y="3194"/>
                  </a:cubicBezTo>
                  <a:cubicBezTo>
                    <a:pt x="1" y="2686"/>
                    <a:pt x="143" y="2177"/>
                    <a:pt x="268" y="1829"/>
                  </a:cubicBezTo>
                  <a:cubicBezTo>
                    <a:pt x="232" y="1454"/>
                    <a:pt x="331" y="973"/>
                    <a:pt x="277" y="857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811;p64">
              <a:extLst>
                <a:ext uri="{FF2B5EF4-FFF2-40B4-BE49-F238E27FC236}">
                  <a16:creationId xmlns:a16="http://schemas.microsoft.com/office/drawing/2014/main" id="{E4B6A660-FD48-9937-D671-33AD830B0545}"/>
                </a:ext>
              </a:extLst>
            </p:cNvPr>
            <p:cNvSpPr/>
            <p:nvPr/>
          </p:nvSpPr>
          <p:spPr>
            <a:xfrm>
              <a:off x="5051025" y="3233550"/>
              <a:ext cx="17625" cy="12650"/>
            </a:xfrm>
            <a:custGeom>
              <a:avLst/>
              <a:gdLst/>
              <a:ahLst/>
              <a:cxnLst/>
              <a:rect l="l" t="t" r="r" b="b"/>
              <a:pathLst>
                <a:path w="705" h="506" extrusionOk="0">
                  <a:moveTo>
                    <a:pt x="108" y="1"/>
                  </a:moveTo>
                  <a:cubicBezTo>
                    <a:pt x="88" y="1"/>
                    <a:pt x="66" y="1"/>
                    <a:pt x="45" y="3"/>
                  </a:cubicBezTo>
                  <a:cubicBezTo>
                    <a:pt x="27" y="3"/>
                    <a:pt x="0" y="30"/>
                    <a:pt x="0" y="47"/>
                  </a:cubicBezTo>
                  <a:cubicBezTo>
                    <a:pt x="0" y="74"/>
                    <a:pt x="18" y="83"/>
                    <a:pt x="36" y="83"/>
                  </a:cubicBezTo>
                  <a:cubicBezTo>
                    <a:pt x="56" y="82"/>
                    <a:pt x="75" y="81"/>
                    <a:pt x="94" y="81"/>
                  </a:cubicBezTo>
                  <a:cubicBezTo>
                    <a:pt x="194" y="81"/>
                    <a:pt x="283" y="102"/>
                    <a:pt x="366" y="154"/>
                  </a:cubicBezTo>
                  <a:cubicBezTo>
                    <a:pt x="464" y="217"/>
                    <a:pt x="553" y="333"/>
                    <a:pt x="625" y="484"/>
                  </a:cubicBezTo>
                  <a:cubicBezTo>
                    <a:pt x="631" y="498"/>
                    <a:pt x="647" y="506"/>
                    <a:pt x="662" y="506"/>
                  </a:cubicBezTo>
                  <a:cubicBezTo>
                    <a:pt x="668" y="506"/>
                    <a:pt x="673" y="505"/>
                    <a:pt x="678" y="502"/>
                  </a:cubicBezTo>
                  <a:cubicBezTo>
                    <a:pt x="696" y="484"/>
                    <a:pt x="705" y="467"/>
                    <a:pt x="705" y="440"/>
                  </a:cubicBezTo>
                  <a:cubicBezTo>
                    <a:pt x="625" y="270"/>
                    <a:pt x="527" y="154"/>
                    <a:pt x="419" y="92"/>
                  </a:cubicBezTo>
                  <a:cubicBezTo>
                    <a:pt x="329" y="24"/>
                    <a:pt x="225" y="1"/>
                    <a:pt x="10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812;p64">
              <a:extLst>
                <a:ext uri="{FF2B5EF4-FFF2-40B4-BE49-F238E27FC236}">
                  <a16:creationId xmlns:a16="http://schemas.microsoft.com/office/drawing/2014/main" id="{294EC4EB-6418-B179-BF7F-AA5E8C15C03B}"/>
                </a:ext>
              </a:extLst>
            </p:cNvPr>
            <p:cNvSpPr/>
            <p:nvPr/>
          </p:nvSpPr>
          <p:spPr>
            <a:xfrm>
              <a:off x="5047000" y="3234275"/>
              <a:ext cx="16300" cy="14600"/>
            </a:xfrm>
            <a:custGeom>
              <a:avLst/>
              <a:gdLst/>
              <a:ahLst/>
              <a:cxnLst/>
              <a:rect l="l" t="t" r="r" b="b"/>
              <a:pathLst>
                <a:path w="652" h="584" extrusionOk="0">
                  <a:moveTo>
                    <a:pt x="54" y="1"/>
                  </a:moveTo>
                  <a:cubicBezTo>
                    <a:pt x="36" y="1"/>
                    <a:pt x="10" y="9"/>
                    <a:pt x="10" y="36"/>
                  </a:cubicBezTo>
                  <a:cubicBezTo>
                    <a:pt x="1" y="54"/>
                    <a:pt x="18" y="72"/>
                    <a:pt x="36" y="72"/>
                  </a:cubicBezTo>
                  <a:cubicBezTo>
                    <a:pt x="161" y="81"/>
                    <a:pt x="268" y="116"/>
                    <a:pt x="357" y="197"/>
                  </a:cubicBezTo>
                  <a:cubicBezTo>
                    <a:pt x="447" y="277"/>
                    <a:pt x="518" y="393"/>
                    <a:pt x="563" y="563"/>
                  </a:cubicBezTo>
                  <a:cubicBezTo>
                    <a:pt x="569" y="576"/>
                    <a:pt x="580" y="584"/>
                    <a:pt x="597" y="584"/>
                  </a:cubicBezTo>
                  <a:cubicBezTo>
                    <a:pt x="602" y="584"/>
                    <a:pt x="609" y="583"/>
                    <a:pt x="616" y="580"/>
                  </a:cubicBezTo>
                  <a:cubicBezTo>
                    <a:pt x="634" y="571"/>
                    <a:pt x="652" y="545"/>
                    <a:pt x="643" y="527"/>
                  </a:cubicBezTo>
                  <a:cubicBezTo>
                    <a:pt x="589" y="348"/>
                    <a:pt x="518" y="224"/>
                    <a:pt x="420" y="134"/>
                  </a:cubicBezTo>
                  <a:cubicBezTo>
                    <a:pt x="322" y="45"/>
                    <a:pt x="197" y="1"/>
                    <a:pt x="5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813;p64">
              <a:extLst>
                <a:ext uri="{FF2B5EF4-FFF2-40B4-BE49-F238E27FC236}">
                  <a16:creationId xmlns:a16="http://schemas.microsoft.com/office/drawing/2014/main" id="{F37A3F95-4453-E6BB-D670-F3258A36447E}"/>
                </a:ext>
              </a:extLst>
            </p:cNvPr>
            <p:cNvSpPr/>
            <p:nvPr/>
          </p:nvSpPr>
          <p:spPr>
            <a:xfrm>
              <a:off x="5044100" y="3234400"/>
              <a:ext cx="12525" cy="17750"/>
            </a:xfrm>
            <a:custGeom>
              <a:avLst/>
              <a:gdLst/>
              <a:ahLst/>
              <a:cxnLst/>
              <a:rect l="l" t="t" r="r" b="b"/>
              <a:pathLst>
                <a:path w="501" h="710" extrusionOk="0">
                  <a:moveTo>
                    <a:pt x="56" y="1"/>
                  </a:moveTo>
                  <a:cubicBezTo>
                    <a:pt x="41" y="1"/>
                    <a:pt x="25" y="9"/>
                    <a:pt x="18" y="22"/>
                  </a:cubicBezTo>
                  <a:cubicBezTo>
                    <a:pt x="1" y="49"/>
                    <a:pt x="10" y="67"/>
                    <a:pt x="36" y="76"/>
                  </a:cubicBezTo>
                  <a:cubicBezTo>
                    <a:pt x="152" y="111"/>
                    <a:pt x="241" y="174"/>
                    <a:pt x="313" y="272"/>
                  </a:cubicBezTo>
                  <a:cubicBezTo>
                    <a:pt x="375" y="370"/>
                    <a:pt x="411" y="504"/>
                    <a:pt x="420" y="674"/>
                  </a:cubicBezTo>
                  <a:cubicBezTo>
                    <a:pt x="420" y="691"/>
                    <a:pt x="438" y="709"/>
                    <a:pt x="456" y="709"/>
                  </a:cubicBezTo>
                  <a:cubicBezTo>
                    <a:pt x="482" y="700"/>
                    <a:pt x="500" y="682"/>
                    <a:pt x="500" y="665"/>
                  </a:cubicBezTo>
                  <a:cubicBezTo>
                    <a:pt x="500" y="477"/>
                    <a:pt x="456" y="335"/>
                    <a:pt x="384" y="227"/>
                  </a:cubicBezTo>
                  <a:cubicBezTo>
                    <a:pt x="313" y="120"/>
                    <a:pt x="206" y="40"/>
                    <a:pt x="72" y="4"/>
                  </a:cubicBezTo>
                  <a:cubicBezTo>
                    <a:pt x="67" y="2"/>
                    <a:pt x="62" y="1"/>
                    <a:pt x="56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814;p64">
              <a:extLst>
                <a:ext uri="{FF2B5EF4-FFF2-40B4-BE49-F238E27FC236}">
                  <a16:creationId xmlns:a16="http://schemas.microsoft.com/office/drawing/2014/main" id="{C1DB219D-81F8-777C-7B2D-93492B4DDCA2}"/>
                </a:ext>
              </a:extLst>
            </p:cNvPr>
            <p:cNvSpPr/>
            <p:nvPr/>
          </p:nvSpPr>
          <p:spPr>
            <a:xfrm>
              <a:off x="5044100" y="3234825"/>
              <a:ext cx="7825" cy="20300"/>
            </a:xfrm>
            <a:custGeom>
              <a:avLst/>
              <a:gdLst/>
              <a:ahLst/>
              <a:cxnLst/>
              <a:rect l="l" t="t" r="r" b="b"/>
              <a:pathLst>
                <a:path w="313" h="812" extrusionOk="0">
                  <a:moveTo>
                    <a:pt x="50" y="1"/>
                  </a:moveTo>
                  <a:cubicBezTo>
                    <a:pt x="39" y="1"/>
                    <a:pt x="27" y="5"/>
                    <a:pt x="18" y="14"/>
                  </a:cubicBezTo>
                  <a:cubicBezTo>
                    <a:pt x="1" y="23"/>
                    <a:pt x="1" y="50"/>
                    <a:pt x="18" y="68"/>
                  </a:cubicBezTo>
                  <a:cubicBezTo>
                    <a:pt x="108" y="139"/>
                    <a:pt x="170" y="237"/>
                    <a:pt x="197" y="353"/>
                  </a:cubicBezTo>
                  <a:cubicBezTo>
                    <a:pt x="224" y="469"/>
                    <a:pt x="206" y="603"/>
                    <a:pt x="143" y="764"/>
                  </a:cubicBezTo>
                  <a:cubicBezTo>
                    <a:pt x="134" y="781"/>
                    <a:pt x="152" y="799"/>
                    <a:pt x="170" y="808"/>
                  </a:cubicBezTo>
                  <a:cubicBezTo>
                    <a:pt x="177" y="811"/>
                    <a:pt x="184" y="812"/>
                    <a:pt x="191" y="812"/>
                  </a:cubicBezTo>
                  <a:cubicBezTo>
                    <a:pt x="209" y="812"/>
                    <a:pt x="224" y="803"/>
                    <a:pt x="224" y="790"/>
                  </a:cubicBezTo>
                  <a:cubicBezTo>
                    <a:pt x="295" y="612"/>
                    <a:pt x="313" y="469"/>
                    <a:pt x="286" y="335"/>
                  </a:cubicBezTo>
                  <a:cubicBezTo>
                    <a:pt x="259" y="210"/>
                    <a:pt x="188" y="103"/>
                    <a:pt x="81" y="14"/>
                  </a:cubicBezTo>
                  <a:cubicBezTo>
                    <a:pt x="72" y="5"/>
                    <a:pt x="61" y="1"/>
                    <a:pt x="5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815;p64">
              <a:extLst>
                <a:ext uri="{FF2B5EF4-FFF2-40B4-BE49-F238E27FC236}">
                  <a16:creationId xmlns:a16="http://schemas.microsoft.com/office/drawing/2014/main" id="{51238459-5A89-5F0A-498F-E2E9F4502450}"/>
                </a:ext>
              </a:extLst>
            </p:cNvPr>
            <p:cNvSpPr/>
            <p:nvPr/>
          </p:nvSpPr>
          <p:spPr>
            <a:xfrm>
              <a:off x="4862775" y="2806300"/>
              <a:ext cx="120900" cy="419975"/>
            </a:xfrm>
            <a:custGeom>
              <a:avLst/>
              <a:gdLst/>
              <a:ahLst/>
              <a:cxnLst/>
              <a:rect l="l" t="t" r="r" b="b"/>
              <a:pathLst>
                <a:path w="4836" h="16799" extrusionOk="0">
                  <a:moveTo>
                    <a:pt x="36" y="15933"/>
                  </a:moveTo>
                  <a:cubicBezTo>
                    <a:pt x="474" y="16798"/>
                    <a:pt x="2534" y="16174"/>
                    <a:pt x="2409" y="14889"/>
                  </a:cubicBezTo>
                  <a:cubicBezTo>
                    <a:pt x="2517" y="12668"/>
                    <a:pt x="3971" y="10500"/>
                    <a:pt x="4399" y="8761"/>
                  </a:cubicBezTo>
                  <a:cubicBezTo>
                    <a:pt x="4684" y="5112"/>
                    <a:pt x="4836" y="1213"/>
                    <a:pt x="3980" y="857"/>
                  </a:cubicBezTo>
                  <a:cubicBezTo>
                    <a:pt x="2927" y="482"/>
                    <a:pt x="2035" y="375"/>
                    <a:pt x="982" y="0"/>
                  </a:cubicBezTo>
                  <a:cubicBezTo>
                    <a:pt x="723" y="3845"/>
                    <a:pt x="1892" y="6611"/>
                    <a:pt x="1473" y="8359"/>
                  </a:cubicBezTo>
                  <a:cubicBezTo>
                    <a:pt x="447" y="10429"/>
                    <a:pt x="1" y="15317"/>
                    <a:pt x="36" y="15933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816;p64">
              <a:extLst>
                <a:ext uri="{FF2B5EF4-FFF2-40B4-BE49-F238E27FC236}">
                  <a16:creationId xmlns:a16="http://schemas.microsoft.com/office/drawing/2014/main" id="{D621271D-D10A-5429-2856-9ED819546B85}"/>
                </a:ext>
              </a:extLst>
            </p:cNvPr>
            <p:cNvSpPr/>
            <p:nvPr/>
          </p:nvSpPr>
          <p:spPr>
            <a:xfrm>
              <a:off x="4911175" y="2830825"/>
              <a:ext cx="156600" cy="455225"/>
            </a:xfrm>
            <a:custGeom>
              <a:avLst/>
              <a:gdLst/>
              <a:ahLst/>
              <a:cxnLst/>
              <a:rect l="l" t="t" r="r" b="b"/>
              <a:pathLst>
                <a:path w="6264" h="18209" extrusionOk="0">
                  <a:moveTo>
                    <a:pt x="2838" y="17236"/>
                  </a:moveTo>
                  <a:cubicBezTo>
                    <a:pt x="3614" y="18208"/>
                    <a:pt x="5273" y="17486"/>
                    <a:pt x="5344" y="16040"/>
                  </a:cubicBezTo>
                  <a:cubicBezTo>
                    <a:pt x="4979" y="12963"/>
                    <a:pt x="5657" y="12454"/>
                    <a:pt x="5871" y="9858"/>
                  </a:cubicBezTo>
                  <a:cubicBezTo>
                    <a:pt x="5897" y="9475"/>
                    <a:pt x="5880" y="9073"/>
                    <a:pt x="5880" y="8663"/>
                  </a:cubicBezTo>
                  <a:cubicBezTo>
                    <a:pt x="6263" y="4595"/>
                    <a:pt x="5621" y="946"/>
                    <a:pt x="5121" y="366"/>
                  </a:cubicBezTo>
                  <a:cubicBezTo>
                    <a:pt x="4069" y="0"/>
                    <a:pt x="1722" y="473"/>
                    <a:pt x="670" y="99"/>
                  </a:cubicBezTo>
                  <a:cubicBezTo>
                    <a:pt x="527" y="634"/>
                    <a:pt x="1" y="2302"/>
                    <a:pt x="1812" y="3141"/>
                  </a:cubicBezTo>
                  <a:cubicBezTo>
                    <a:pt x="2213" y="5157"/>
                    <a:pt x="2838" y="7726"/>
                    <a:pt x="3203" y="9983"/>
                  </a:cubicBezTo>
                  <a:cubicBezTo>
                    <a:pt x="2276" y="11607"/>
                    <a:pt x="3016" y="16388"/>
                    <a:pt x="2838" y="17236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817;p64">
              <a:extLst>
                <a:ext uri="{FF2B5EF4-FFF2-40B4-BE49-F238E27FC236}">
                  <a16:creationId xmlns:a16="http://schemas.microsoft.com/office/drawing/2014/main" id="{0A5B8D7E-8889-C4D7-2D1B-BB42760F227D}"/>
                </a:ext>
              </a:extLst>
            </p:cNvPr>
            <p:cNvSpPr/>
            <p:nvPr/>
          </p:nvSpPr>
          <p:spPr>
            <a:xfrm>
              <a:off x="4844725" y="2499625"/>
              <a:ext cx="212350" cy="424000"/>
            </a:xfrm>
            <a:custGeom>
              <a:avLst/>
              <a:gdLst/>
              <a:ahLst/>
              <a:cxnLst/>
              <a:rect l="l" t="t" r="r" b="b"/>
              <a:pathLst>
                <a:path w="8494" h="16960" extrusionOk="0">
                  <a:moveTo>
                    <a:pt x="5638" y="1535"/>
                  </a:moveTo>
                  <a:cubicBezTo>
                    <a:pt x="5799" y="1580"/>
                    <a:pt x="6887" y="2392"/>
                    <a:pt x="7708" y="3498"/>
                  </a:cubicBezTo>
                  <a:cubicBezTo>
                    <a:pt x="8216" y="4158"/>
                    <a:pt x="7913" y="5050"/>
                    <a:pt x="7895" y="5246"/>
                  </a:cubicBezTo>
                  <a:cubicBezTo>
                    <a:pt x="7762" y="6513"/>
                    <a:pt x="8101" y="13454"/>
                    <a:pt x="8493" y="15193"/>
                  </a:cubicBezTo>
                  <a:cubicBezTo>
                    <a:pt x="6646" y="16960"/>
                    <a:pt x="1401" y="15952"/>
                    <a:pt x="1231" y="13900"/>
                  </a:cubicBezTo>
                  <a:cubicBezTo>
                    <a:pt x="1205" y="12071"/>
                    <a:pt x="1329" y="9207"/>
                    <a:pt x="1089" y="7744"/>
                  </a:cubicBezTo>
                  <a:cubicBezTo>
                    <a:pt x="973" y="7039"/>
                    <a:pt x="0" y="2686"/>
                    <a:pt x="1294" y="902"/>
                  </a:cubicBezTo>
                  <a:cubicBezTo>
                    <a:pt x="1508" y="607"/>
                    <a:pt x="2141" y="1"/>
                    <a:pt x="2712" y="90"/>
                  </a:cubicBezTo>
                  <a:cubicBezTo>
                    <a:pt x="3881" y="224"/>
                    <a:pt x="5442" y="1482"/>
                    <a:pt x="5638" y="1535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818;p64">
              <a:extLst>
                <a:ext uri="{FF2B5EF4-FFF2-40B4-BE49-F238E27FC236}">
                  <a16:creationId xmlns:a16="http://schemas.microsoft.com/office/drawing/2014/main" id="{4DD196BF-F46F-F5AE-24FA-82A2E630EEF6}"/>
                </a:ext>
              </a:extLst>
            </p:cNvPr>
            <p:cNvSpPr/>
            <p:nvPr/>
          </p:nvSpPr>
          <p:spPr>
            <a:xfrm>
              <a:off x="4891550" y="2500075"/>
              <a:ext cx="50200" cy="28125"/>
            </a:xfrm>
            <a:custGeom>
              <a:avLst/>
              <a:gdLst/>
              <a:ahLst/>
              <a:cxnLst/>
              <a:rect l="l" t="t" r="r" b="b"/>
              <a:pathLst>
                <a:path w="2008" h="1125" extrusionOk="0">
                  <a:moveTo>
                    <a:pt x="1" y="331"/>
                  </a:moveTo>
                  <a:lnTo>
                    <a:pt x="1143" y="1125"/>
                  </a:lnTo>
                  <a:lnTo>
                    <a:pt x="2008" y="777"/>
                  </a:lnTo>
                  <a:cubicBezTo>
                    <a:pt x="1624" y="518"/>
                    <a:pt x="1312" y="322"/>
                    <a:pt x="919" y="63"/>
                  </a:cubicBezTo>
                  <a:cubicBezTo>
                    <a:pt x="589" y="1"/>
                    <a:pt x="134" y="152"/>
                    <a:pt x="1" y="33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819;p64">
              <a:extLst>
                <a:ext uri="{FF2B5EF4-FFF2-40B4-BE49-F238E27FC236}">
                  <a16:creationId xmlns:a16="http://schemas.microsoft.com/office/drawing/2014/main" id="{C074226F-2EEB-C6D2-6FC5-F934ADDBC14E}"/>
                </a:ext>
              </a:extLst>
            </p:cNvPr>
            <p:cNvSpPr/>
            <p:nvPr/>
          </p:nvSpPr>
          <p:spPr>
            <a:xfrm>
              <a:off x="4894000" y="2501425"/>
              <a:ext cx="43750" cy="25450"/>
            </a:xfrm>
            <a:custGeom>
              <a:avLst/>
              <a:gdLst/>
              <a:ahLst/>
              <a:cxnLst/>
              <a:rect l="l" t="t" r="r" b="b"/>
              <a:pathLst>
                <a:path w="1750" h="1018" extrusionOk="0">
                  <a:moveTo>
                    <a:pt x="1" y="187"/>
                  </a:moveTo>
                  <a:lnTo>
                    <a:pt x="1178" y="1017"/>
                  </a:lnTo>
                  <a:lnTo>
                    <a:pt x="1749" y="794"/>
                  </a:lnTo>
                  <a:cubicBezTo>
                    <a:pt x="1366" y="526"/>
                    <a:pt x="991" y="268"/>
                    <a:pt x="607" y="0"/>
                  </a:cubicBezTo>
                  <a:cubicBezTo>
                    <a:pt x="295" y="9"/>
                    <a:pt x="90" y="107"/>
                    <a:pt x="1" y="187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820;p64">
              <a:extLst>
                <a:ext uri="{FF2B5EF4-FFF2-40B4-BE49-F238E27FC236}">
                  <a16:creationId xmlns:a16="http://schemas.microsoft.com/office/drawing/2014/main" id="{D4A9760F-8F8C-88EA-15EF-F491A9909C0C}"/>
                </a:ext>
              </a:extLst>
            </p:cNvPr>
            <p:cNvSpPr/>
            <p:nvPr/>
          </p:nvSpPr>
          <p:spPr>
            <a:xfrm>
              <a:off x="5147800" y="2795375"/>
              <a:ext cx="49325" cy="84100"/>
            </a:xfrm>
            <a:custGeom>
              <a:avLst/>
              <a:gdLst/>
              <a:ahLst/>
              <a:cxnLst/>
              <a:rect l="l" t="t" r="r" b="b"/>
              <a:pathLst>
                <a:path w="1973" h="3364" extrusionOk="0">
                  <a:moveTo>
                    <a:pt x="37" y="732"/>
                  </a:moveTo>
                  <a:cubicBezTo>
                    <a:pt x="19" y="517"/>
                    <a:pt x="456" y="0"/>
                    <a:pt x="643" y="241"/>
                  </a:cubicBezTo>
                  <a:cubicBezTo>
                    <a:pt x="839" y="410"/>
                    <a:pt x="1616" y="1062"/>
                    <a:pt x="1660" y="1115"/>
                  </a:cubicBezTo>
                  <a:cubicBezTo>
                    <a:pt x="1741" y="1213"/>
                    <a:pt x="1776" y="1276"/>
                    <a:pt x="1848" y="1383"/>
                  </a:cubicBezTo>
                  <a:cubicBezTo>
                    <a:pt x="1937" y="1525"/>
                    <a:pt x="1946" y="1588"/>
                    <a:pt x="1946" y="1766"/>
                  </a:cubicBezTo>
                  <a:cubicBezTo>
                    <a:pt x="1946" y="1909"/>
                    <a:pt x="1972" y="2328"/>
                    <a:pt x="1972" y="2453"/>
                  </a:cubicBezTo>
                  <a:cubicBezTo>
                    <a:pt x="1928" y="2685"/>
                    <a:pt x="1919" y="2997"/>
                    <a:pt x="1839" y="3203"/>
                  </a:cubicBezTo>
                  <a:cubicBezTo>
                    <a:pt x="1785" y="3203"/>
                    <a:pt x="1696" y="3185"/>
                    <a:pt x="1669" y="3131"/>
                  </a:cubicBezTo>
                  <a:cubicBezTo>
                    <a:pt x="1642" y="3212"/>
                    <a:pt x="1625" y="3363"/>
                    <a:pt x="1562" y="3345"/>
                  </a:cubicBezTo>
                  <a:cubicBezTo>
                    <a:pt x="1402" y="3310"/>
                    <a:pt x="1384" y="3122"/>
                    <a:pt x="1384" y="3122"/>
                  </a:cubicBezTo>
                  <a:lnTo>
                    <a:pt x="1375" y="3220"/>
                  </a:lnTo>
                  <a:cubicBezTo>
                    <a:pt x="1187" y="3203"/>
                    <a:pt x="1134" y="3078"/>
                    <a:pt x="1107" y="2989"/>
                  </a:cubicBezTo>
                  <a:cubicBezTo>
                    <a:pt x="1080" y="2899"/>
                    <a:pt x="1063" y="2587"/>
                    <a:pt x="1045" y="2498"/>
                  </a:cubicBezTo>
                  <a:cubicBezTo>
                    <a:pt x="991" y="2266"/>
                    <a:pt x="875" y="1749"/>
                    <a:pt x="955" y="2293"/>
                  </a:cubicBezTo>
                  <a:cubicBezTo>
                    <a:pt x="991" y="2525"/>
                    <a:pt x="991" y="2864"/>
                    <a:pt x="875" y="2801"/>
                  </a:cubicBezTo>
                  <a:cubicBezTo>
                    <a:pt x="679" y="2685"/>
                    <a:pt x="768" y="2507"/>
                    <a:pt x="706" y="2275"/>
                  </a:cubicBezTo>
                  <a:cubicBezTo>
                    <a:pt x="652" y="2070"/>
                    <a:pt x="483" y="1641"/>
                    <a:pt x="331" y="1472"/>
                  </a:cubicBezTo>
                  <a:cubicBezTo>
                    <a:pt x="1" y="1106"/>
                    <a:pt x="63" y="1026"/>
                    <a:pt x="37" y="732"/>
                  </a:cubicBezTo>
                  <a:close/>
                </a:path>
              </a:pathLst>
            </a:custGeom>
            <a:solidFill>
              <a:srgbClr val="FED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821;p64">
              <a:extLst>
                <a:ext uri="{FF2B5EF4-FFF2-40B4-BE49-F238E27FC236}">
                  <a16:creationId xmlns:a16="http://schemas.microsoft.com/office/drawing/2014/main" id="{531401D9-676B-B904-7E53-11A69EC4120E}"/>
                </a:ext>
              </a:extLst>
            </p:cNvPr>
            <p:cNvSpPr/>
            <p:nvPr/>
          </p:nvSpPr>
          <p:spPr>
            <a:xfrm>
              <a:off x="5164975" y="2806950"/>
              <a:ext cx="46200" cy="28350"/>
            </a:xfrm>
            <a:custGeom>
              <a:avLst/>
              <a:gdLst/>
              <a:ahLst/>
              <a:cxnLst/>
              <a:rect l="l" t="t" r="r" b="b"/>
              <a:pathLst>
                <a:path w="1848" h="1134" extrusionOk="0">
                  <a:moveTo>
                    <a:pt x="197" y="572"/>
                  </a:moveTo>
                  <a:cubicBezTo>
                    <a:pt x="322" y="750"/>
                    <a:pt x="652" y="723"/>
                    <a:pt x="857" y="741"/>
                  </a:cubicBezTo>
                  <a:cubicBezTo>
                    <a:pt x="1098" y="768"/>
                    <a:pt x="1187" y="1134"/>
                    <a:pt x="1526" y="1107"/>
                  </a:cubicBezTo>
                  <a:cubicBezTo>
                    <a:pt x="1847" y="1089"/>
                    <a:pt x="964" y="358"/>
                    <a:pt x="839" y="260"/>
                  </a:cubicBezTo>
                  <a:cubicBezTo>
                    <a:pt x="741" y="179"/>
                    <a:pt x="340" y="1"/>
                    <a:pt x="215" y="117"/>
                  </a:cubicBezTo>
                  <a:cubicBezTo>
                    <a:pt x="1" y="322"/>
                    <a:pt x="126" y="411"/>
                    <a:pt x="197" y="572"/>
                  </a:cubicBezTo>
                  <a:close/>
                </a:path>
              </a:pathLst>
            </a:custGeom>
            <a:solidFill>
              <a:srgbClr val="FED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822;p64">
              <a:extLst>
                <a:ext uri="{FF2B5EF4-FFF2-40B4-BE49-F238E27FC236}">
                  <a16:creationId xmlns:a16="http://schemas.microsoft.com/office/drawing/2014/main" id="{5693F266-494F-AFC1-EA30-6577C11B7090}"/>
                </a:ext>
              </a:extLst>
            </p:cNvPr>
            <p:cNvSpPr/>
            <p:nvPr/>
          </p:nvSpPr>
          <p:spPr>
            <a:xfrm>
              <a:off x="5100975" y="2611825"/>
              <a:ext cx="97475" cy="50425"/>
            </a:xfrm>
            <a:custGeom>
              <a:avLst/>
              <a:gdLst/>
              <a:ahLst/>
              <a:cxnLst/>
              <a:rect l="l" t="t" r="r" b="b"/>
              <a:pathLst>
                <a:path w="3899" h="2017" extrusionOk="0">
                  <a:moveTo>
                    <a:pt x="375" y="758"/>
                  </a:moveTo>
                  <a:cubicBezTo>
                    <a:pt x="643" y="598"/>
                    <a:pt x="1303" y="196"/>
                    <a:pt x="1383" y="161"/>
                  </a:cubicBezTo>
                  <a:cubicBezTo>
                    <a:pt x="1517" y="116"/>
                    <a:pt x="1606" y="89"/>
                    <a:pt x="1749" y="54"/>
                  </a:cubicBezTo>
                  <a:cubicBezTo>
                    <a:pt x="1945" y="0"/>
                    <a:pt x="2026" y="18"/>
                    <a:pt x="2222" y="80"/>
                  </a:cubicBezTo>
                  <a:cubicBezTo>
                    <a:pt x="2382" y="134"/>
                    <a:pt x="2864" y="259"/>
                    <a:pt x="3007" y="321"/>
                  </a:cubicBezTo>
                  <a:cubicBezTo>
                    <a:pt x="3257" y="446"/>
                    <a:pt x="3605" y="580"/>
                    <a:pt x="3801" y="740"/>
                  </a:cubicBezTo>
                  <a:cubicBezTo>
                    <a:pt x="3783" y="794"/>
                    <a:pt x="3729" y="892"/>
                    <a:pt x="3658" y="910"/>
                  </a:cubicBezTo>
                  <a:cubicBezTo>
                    <a:pt x="3738" y="972"/>
                    <a:pt x="3899" y="1044"/>
                    <a:pt x="3863" y="1106"/>
                  </a:cubicBezTo>
                  <a:cubicBezTo>
                    <a:pt x="3756" y="1276"/>
                    <a:pt x="3542" y="1222"/>
                    <a:pt x="3542" y="1222"/>
                  </a:cubicBezTo>
                  <a:lnTo>
                    <a:pt x="3640" y="1276"/>
                  </a:lnTo>
                  <a:cubicBezTo>
                    <a:pt x="3560" y="1472"/>
                    <a:pt x="3399" y="1490"/>
                    <a:pt x="3283" y="1490"/>
                  </a:cubicBezTo>
                  <a:cubicBezTo>
                    <a:pt x="3176" y="1481"/>
                    <a:pt x="2820" y="1383"/>
                    <a:pt x="2704" y="1374"/>
                  </a:cubicBezTo>
                  <a:cubicBezTo>
                    <a:pt x="2436" y="1347"/>
                    <a:pt x="1803" y="1285"/>
                    <a:pt x="2445" y="1401"/>
                  </a:cubicBezTo>
                  <a:cubicBezTo>
                    <a:pt x="2721" y="1445"/>
                    <a:pt x="3105" y="1570"/>
                    <a:pt x="2989" y="1677"/>
                  </a:cubicBezTo>
                  <a:cubicBezTo>
                    <a:pt x="2784" y="1856"/>
                    <a:pt x="2614" y="1686"/>
                    <a:pt x="2338" y="1668"/>
                  </a:cubicBezTo>
                  <a:cubicBezTo>
                    <a:pt x="2079" y="1650"/>
                    <a:pt x="1767" y="1552"/>
                    <a:pt x="1285" y="1802"/>
                  </a:cubicBezTo>
                  <a:cubicBezTo>
                    <a:pt x="848" y="2016"/>
                    <a:pt x="0" y="928"/>
                    <a:pt x="375" y="758"/>
                  </a:cubicBezTo>
                  <a:close/>
                </a:path>
              </a:pathLst>
            </a:custGeom>
            <a:solidFill>
              <a:srgbClr val="FED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823;p64">
              <a:extLst>
                <a:ext uri="{FF2B5EF4-FFF2-40B4-BE49-F238E27FC236}">
                  <a16:creationId xmlns:a16="http://schemas.microsoft.com/office/drawing/2014/main" id="{DEACAF61-0EF5-B386-CD37-CCF887A9A458}"/>
                </a:ext>
              </a:extLst>
            </p:cNvPr>
            <p:cNvSpPr/>
            <p:nvPr/>
          </p:nvSpPr>
          <p:spPr>
            <a:xfrm>
              <a:off x="5090500" y="2627650"/>
              <a:ext cx="38600" cy="36825"/>
            </a:xfrm>
            <a:custGeom>
              <a:avLst/>
              <a:gdLst/>
              <a:ahLst/>
              <a:cxnLst/>
              <a:rect l="l" t="t" r="r" b="b"/>
              <a:pathLst>
                <a:path w="1544" h="1473" extrusionOk="0">
                  <a:moveTo>
                    <a:pt x="223" y="206"/>
                  </a:moveTo>
                  <a:cubicBezTo>
                    <a:pt x="0" y="545"/>
                    <a:pt x="366" y="1169"/>
                    <a:pt x="687" y="1472"/>
                  </a:cubicBezTo>
                  <a:cubicBezTo>
                    <a:pt x="1071" y="1365"/>
                    <a:pt x="955" y="1383"/>
                    <a:pt x="1338" y="1285"/>
                  </a:cubicBezTo>
                  <a:cubicBezTo>
                    <a:pt x="1544" y="964"/>
                    <a:pt x="1222" y="232"/>
                    <a:pt x="919" y="0"/>
                  </a:cubicBezTo>
                  <a:cubicBezTo>
                    <a:pt x="678" y="90"/>
                    <a:pt x="607" y="18"/>
                    <a:pt x="223" y="20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824;p64">
              <a:extLst>
                <a:ext uri="{FF2B5EF4-FFF2-40B4-BE49-F238E27FC236}">
                  <a16:creationId xmlns:a16="http://schemas.microsoft.com/office/drawing/2014/main" id="{DF50C09F-682E-86D8-0AA5-E78C8434D895}"/>
                </a:ext>
              </a:extLst>
            </p:cNvPr>
            <p:cNvSpPr/>
            <p:nvPr/>
          </p:nvSpPr>
          <p:spPr>
            <a:xfrm>
              <a:off x="4957800" y="2625200"/>
              <a:ext cx="160375" cy="89900"/>
            </a:xfrm>
            <a:custGeom>
              <a:avLst/>
              <a:gdLst/>
              <a:ahLst/>
              <a:cxnLst/>
              <a:rect l="l" t="t" r="r" b="b"/>
              <a:pathLst>
                <a:path w="6415" h="3596" extrusionOk="0">
                  <a:moveTo>
                    <a:pt x="2391" y="3069"/>
                  </a:moveTo>
                  <a:cubicBezTo>
                    <a:pt x="4131" y="2712"/>
                    <a:pt x="5745" y="2364"/>
                    <a:pt x="6138" y="2106"/>
                  </a:cubicBezTo>
                  <a:cubicBezTo>
                    <a:pt x="6414" y="1633"/>
                    <a:pt x="6013" y="0"/>
                    <a:pt x="5540" y="107"/>
                  </a:cubicBezTo>
                  <a:cubicBezTo>
                    <a:pt x="5041" y="143"/>
                    <a:pt x="2917" y="821"/>
                    <a:pt x="1347" y="812"/>
                  </a:cubicBezTo>
                  <a:cubicBezTo>
                    <a:pt x="981" y="973"/>
                    <a:pt x="0" y="2008"/>
                    <a:pt x="134" y="2605"/>
                  </a:cubicBezTo>
                  <a:cubicBezTo>
                    <a:pt x="250" y="2873"/>
                    <a:pt x="303" y="3595"/>
                    <a:pt x="2391" y="3069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825;p64">
              <a:extLst>
                <a:ext uri="{FF2B5EF4-FFF2-40B4-BE49-F238E27FC236}">
                  <a16:creationId xmlns:a16="http://schemas.microsoft.com/office/drawing/2014/main" id="{85F6E6EA-A2A9-5111-511D-63E2453F3B6A}"/>
                </a:ext>
              </a:extLst>
            </p:cNvPr>
            <p:cNvSpPr/>
            <p:nvPr/>
          </p:nvSpPr>
          <p:spPr>
            <a:xfrm>
              <a:off x="5130850" y="2786225"/>
              <a:ext cx="47975" cy="46850"/>
            </a:xfrm>
            <a:custGeom>
              <a:avLst/>
              <a:gdLst/>
              <a:ahLst/>
              <a:cxnLst/>
              <a:rect l="l" t="t" r="r" b="b"/>
              <a:pathLst>
                <a:path w="1919" h="1874" extrusionOk="0">
                  <a:moveTo>
                    <a:pt x="1696" y="723"/>
                  </a:moveTo>
                  <a:cubicBezTo>
                    <a:pt x="1919" y="999"/>
                    <a:pt x="1384" y="1874"/>
                    <a:pt x="964" y="1731"/>
                  </a:cubicBezTo>
                  <a:cubicBezTo>
                    <a:pt x="652" y="1544"/>
                    <a:pt x="474" y="1392"/>
                    <a:pt x="161" y="1196"/>
                  </a:cubicBezTo>
                  <a:cubicBezTo>
                    <a:pt x="1" y="767"/>
                    <a:pt x="643" y="0"/>
                    <a:pt x="1116" y="188"/>
                  </a:cubicBezTo>
                  <a:cubicBezTo>
                    <a:pt x="1402" y="446"/>
                    <a:pt x="1410" y="464"/>
                    <a:pt x="1696" y="7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26;p64">
              <a:extLst>
                <a:ext uri="{FF2B5EF4-FFF2-40B4-BE49-F238E27FC236}">
                  <a16:creationId xmlns:a16="http://schemas.microsoft.com/office/drawing/2014/main" id="{D3523B3D-F261-1236-D158-F34D571264FF}"/>
                </a:ext>
              </a:extLst>
            </p:cNvPr>
            <p:cNvSpPr/>
            <p:nvPr/>
          </p:nvSpPr>
          <p:spPr>
            <a:xfrm>
              <a:off x="5034725" y="2700800"/>
              <a:ext cx="143000" cy="129375"/>
            </a:xfrm>
            <a:custGeom>
              <a:avLst/>
              <a:gdLst/>
              <a:ahLst/>
              <a:cxnLst/>
              <a:rect l="l" t="t" r="r" b="b"/>
              <a:pathLst>
                <a:path w="5720" h="5175" extrusionOk="0">
                  <a:moveTo>
                    <a:pt x="1" y="1401"/>
                  </a:moveTo>
                  <a:cubicBezTo>
                    <a:pt x="108" y="2275"/>
                    <a:pt x="3320" y="4711"/>
                    <a:pt x="4381" y="5175"/>
                  </a:cubicBezTo>
                  <a:cubicBezTo>
                    <a:pt x="4872" y="5130"/>
                    <a:pt x="5719" y="4113"/>
                    <a:pt x="5389" y="3819"/>
                  </a:cubicBezTo>
                  <a:cubicBezTo>
                    <a:pt x="5104" y="3471"/>
                    <a:pt x="2668" y="1365"/>
                    <a:pt x="1741" y="473"/>
                  </a:cubicBezTo>
                  <a:cubicBezTo>
                    <a:pt x="964" y="1"/>
                    <a:pt x="269" y="687"/>
                    <a:pt x="1" y="1401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827;p64">
              <a:extLst>
                <a:ext uri="{FF2B5EF4-FFF2-40B4-BE49-F238E27FC236}">
                  <a16:creationId xmlns:a16="http://schemas.microsoft.com/office/drawing/2014/main" id="{04F0ECF4-7AF4-45F1-0FA4-C3CB1A8C8B15}"/>
                </a:ext>
              </a:extLst>
            </p:cNvPr>
            <p:cNvSpPr/>
            <p:nvPr/>
          </p:nvSpPr>
          <p:spPr>
            <a:xfrm>
              <a:off x="5014225" y="2789125"/>
              <a:ext cx="46400" cy="91675"/>
            </a:xfrm>
            <a:custGeom>
              <a:avLst/>
              <a:gdLst/>
              <a:ahLst/>
              <a:cxnLst/>
              <a:rect l="l" t="t" r="r" b="b"/>
              <a:pathLst>
                <a:path w="1856" h="3667" extrusionOk="0">
                  <a:moveTo>
                    <a:pt x="0" y="3551"/>
                  </a:moveTo>
                  <a:cubicBezTo>
                    <a:pt x="98" y="2293"/>
                    <a:pt x="54" y="1722"/>
                    <a:pt x="0" y="393"/>
                  </a:cubicBezTo>
                  <a:cubicBezTo>
                    <a:pt x="1856" y="0"/>
                    <a:pt x="892" y="2561"/>
                    <a:pt x="304" y="3667"/>
                  </a:cubicBezTo>
                  <a:cubicBezTo>
                    <a:pt x="304" y="3667"/>
                    <a:pt x="223" y="3551"/>
                    <a:pt x="0" y="3551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828;p64">
              <a:extLst>
                <a:ext uri="{FF2B5EF4-FFF2-40B4-BE49-F238E27FC236}">
                  <a16:creationId xmlns:a16="http://schemas.microsoft.com/office/drawing/2014/main" id="{FA59A685-4B56-C76D-D309-1758FB8667F0}"/>
                </a:ext>
              </a:extLst>
            </p:cNvPr>
            <p:cNvSpPr/>
            <p:nvPr/>
          </p:nvSpPr>
          <p:spPr>
            <a:xfrm>
              <a:off x="5014225" y="2782650"/>
              <a:ext cx="51325" cy="98150"/>
            </a:xfrm>
            <a:custGeom>
              <a:avLst/>
              <a:gdLst/>
              <a:ahLst/>
              <a:cxnLst/>
              <a:rect l="l" t="t" r="r" b="b"/>
              <a:pathLst>
                <a:path w="2053" h="3926" extrusionOk="0">
                  <a:moveTo>
                    <a:pt x="304" y="3926"/>
                  </a:moveTo>
                  <a:cubicBezTo>
                    <a:pt x="393" y="2677"/>
                    <a:pt x="295" y="1892"/>
                    <a:pt x="0" y="652"/>
                  </a:cubicBezTo>
                  <a:cubicBezTo>
                    <a:pt x="1017" y="438"/>
                    <a:pt x="660" y="670"/>
                    <a:pt x="1329" y="1"/>
                  </a:cubicBezTo>
                  <a:cubicBezTo>
                    <a:pt x="1294" y="1374"/>
                    <a:pt x="2052" y="2418"/>
                    <a:pt x="1606" y="3248"/>
                  </a:cubicBezTo>
                  <a:cubicBezTo>
                    <a:pt x="1329" y="3649"/>
                    <a:pt x="1062" y="3819"/>
                    <a:pt x="304" y="3926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829;p64">
              <a:extLst>
                <a:ext uri="{FF2B5EF4-FFF2-40B4-BE49-F238E27FC236}">
                  <a16:creationId xmlns:a16="http://schemas.microsoft.com/office/drawing/2014/main" id="{09248A4F-416C-3683-C46C-0B0E6C4D3473}"/>
                </a:ext>
              </a:extLst>
            </p:cNvPr>
            <p:cNvSpPr/>
            <p:nvPr/>
          </p:nvSpPr>
          <p:spPr>
            <a:xfrm>
              <a:off x="5014225" y="2780200"/>
              <a:ext cx="42850" cy="45750"/>
            </a:xfrm>
            <a:custGeom>
              <a:avLst/>
              <a:gdLst/>
              <a:ahLst/>
              <a:cxnLst/>
              <a:rect l="l" t="t" r="r" b="b"/>
              <a:pathLst>
                <a:path w="1714" h="1830" extrusionOk="0">
                  <a:moveTo>
                    <a:pt x="0" y="750"/>
                  </a:moveTo>
                  <a:cubicBezTo>
                    <a:pt x="598" y="616"/>
                    <a:pt x="990" y="304"/>
                    <a:pt x="1294" y="0"/>
                  </a:cubicBezTo>
                  <a:cubicBezTo>
                    <a:pt x="1428" y="339"/>
                    <a:pt x="1570" y="678"/>
                    <a:pt x="1713" y="1017"/>
                  </a:cubicBezTo>
                  <a:cubicBezTo>
                    <a:pt x="1401" y="1455"/>
                    <a:pt x="874" y="1722"/>
                    <a:pt x="428" y="1829"/>
                  </a:cubicBezTo>
                  <a:cubicBezTo>
                    <a:pt x="223" y="1508"/>
                    <a:pt x="72" y="1151"/>
                    <a:pt x="0" y="75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830;p64">
              <a:extLst>
                <a:ext uri="{FF2B5EF4-FFF2-40B4-BE49-F238E27FC236}">
                  <a16:creationId xmlns:a16="http://schemas.microsoft.com/office/drawing/2014/main" id="{04D192E6-E75A-50DD-0713-883F3297BFC7}"/>
                </a:ext>
              </a:extLst>
            </p:cNvPr>
            <p:cNvSpPr/>
            <p:nvPr/>
          </p:nvSpPr>
          <p:spPr>
            <a:xfrm>
              <a:off x="4959575" y="2546700"/>
              <a:ext cx="48200" cy="28550"/>
            </a:xfrm>
            <a:custGeom>
              <a:avLst/>
              <a:gdLst/>
              <a:ahLst/>
              <a:cxnLst/>
              <a:rect l="l" t="t" r="r" b="b"/>
              <a:pathLst>
                <a:path w="1928" h="1142" extrusionOk="0">
                  <a:moveTo>
                    <a:pt x="1" y="214"/>
                  </a:moveTo>
                  <a:lnTo>
                    <a:pt x="982" y="1142"/>
                  </a:lnTo>
                  <a:lnTo>
                    <a:pt x="1927" y="848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831;p64">
              <a:extLst>
                <a:ext uri="{FF2B5EF4-FFF2-40B4-BE49-F238E27FC236}">
                  <a16:creationId xmlns:a16="http://schemas.microsoft.com/office/drawing/2014/main" id="{EB2D3142-9187-CC89-E8B4-3C0667D263A1}"/>
                </a:ext>
              </a:extLst>
            </p:cNvPr>
            <p:cNvSpPr/>
            <p:nvPr/>
          </p:nvSpPr>
          <p:spPr>
            <a:xfrm>
              <a:off x="4964025" y="2547575"/>
              <a:ext cx="39300" cy="26575"/>
            </a:xfrm>
            <a:custGeom>
              <a:avLst/>
              <a:gdLst/>
              <a:ahLst/>
              <a:cxnLst/>
              <a:rect l="l" t="t" r="r" b="b"/>
              <a:pathLst>
                <a:path w="1572" h="1063" extrusionOk="0">
                  <a:moveTo>
                    <a:pt x="1" y="152"/>
                  </a:moveTo>
                  <a:lnTo>
                    <a:pt x="956" y="1062"/>
                  </a:lnTo>
                  <a:lnTo>
                    <a:pt x="1571" y="866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832;p64">
              <a:extLst>
                <a:ext uri="{FF2B5EF4-FFF2-40B4-BE49-F238E27FC236}">
                  <a16:creationId xmlns:a16="http://schemas.microsoft.com/office/drawing/2014/main" id="{3EABC27D-4EBF-791D-3BAA-022BAB2E8C60}"/>
                </a:ext>
              </a:extLst>
            </p:cNvPr>
            <p:cNvSpPr/>
            <p:nvPr/>
          </p:nvSpPr>
          <p:spPr>
            <a:xfrm>
              <a:off x="4966500" y="2560075"/>
              <a:ext cx="124900" cy="204525"/>
            </a:xfrm>
            <a:custGeom>
              <a:avLst/>
              <a:gdLst/>
              <a:ahLst/>
              <a:cxnLst/>
              <a:rect l="l" t="t" r="r" b="b"/>
              <a:pathLst>
                <a:path w="4996" h="8181" extrusionOk="0">
                  <a:moveTo>
                    <a:pt x="1258" y="357"/>
                  </a:moveTo>
                  <a:cubicBezTo>
                    <a:pt x="0" y="464"/>
                    <a:pt x="330" y="2605"/>
                    <a:pt x="732" y="3596"/>
                  </a:cubicBezTo>
                  <a:cubicBezTo>
                    <a:pt x="839" y="3863"/>
                    <a:pt x="1570" y="5960"/>
                    <a:pt x="2935" y="7476"/>
                  </a:cubicBezTo>
                  <a:cubicBezTo>
                    <a:pt x="3738" y="8181"/>
                    <a:pt x="4996" y="7280"/>
                    <a:pt x="4648" y="6272"/>
                  </a:cubicBezTo>
                  <a:cubicBezTo>
                    <a:pt x="4586" y="4791"/>
                    <a:pt x="3845" y="3212"/>
                    <a:pt x="3684" y="2739"/>
                  </a:cubicBezTo>
                  <a:cubicBezTo>
                    <a:pt x="3390" y="1856"/>
                    <a:pt x="2543" y="0"/>
                    <a:pt x="1258" y="357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835;p64">
              <a:extLst>
                <a:ext uri="{FF2B5EF4-FFF2-40B4-BE49-F238E27FC236}">
                  <a16:creationId xmlns:a16="http://schemas.microsoft.com/office/drawing/2014/main" id="{188A8831-BD39-5F10-7416-5C3F3184DCC9}"/>
                </a:ext>
              </a:extLst>
            </p:cNvPr>
            <p:cNvSpPr/>
            <p:nvPr/>
          </p:nvSpPr>
          <p:spPr>
            <a:xfrm>
              <a:off x="4914975" y="2511225"/>
              <a:ext cx="35700" cy="34825"/>
            </a:xfrm>
            <a:custGeom>
              <a:avLst/>
              <a:gdLst/>
              <a:ahLst/>
              <a:cxnLst/>
              <a:rect l="l" t="t" r="r" b="b"/>
              <a:pathLst>
                <a:path w="1428" h="1393" extrusionOk="0">
                  <a:moveTo>
                    <a:pt x="0" y="268"/>
                  </a:moveTo>
                  <a:cubicBezTo>
                    <a:pt x="27" y="117"/>
                    <a:pt x="188" y="1"/>
                    <a:pt x="527" y="54"/>
                  </a:cubicBezTo>
                  <a:cubicBezTo>
                    <a:pt x="1428" y="188"/>
                    <a:pt x="161" y="1392"/>
                    <a:pt x="0" y="268"/>
                  </a:cubicBez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836;p64">
              <a:extLst>
                <a:ext uri="{FF2B5EF4-FFF2-40B4-BE49-F238E27FC236}">
                  <a16:creationId xmlns:a16="http://schemas.microsoft.com/office/drawing/2014/main" id="{279A027A-B7B4-52B2-E0BD-A5A3B75878F5}"/>
                </a:ext>
              </a:extLst>
            </p:cNvPr>
            <p:cNvSpPr/>
            <p:nvPr/>
          </p:nvSpPr>
          <p:spPr>
            <a:xfrm>
              <a:off x="4922775" y="2510325"/>
              <a:ext cx="32800" cy="31925"/>
            </a:xfrm>
            <a:custGeom>
              <a:avLst/>
              <a:gdLst/>
              <a:ahLst/>
              <a:cxnLst/>
              <a:rect l="l" t="t" r="r" b="b"/>
              <a:pathLst>
                <a:path w="1312" h="1277" extrusionOk="0">
                  <a:moveTo>
                    <a:pt x="1" y="153"/>
                  </a:moveTo>
                  <a:cubicBezTo>
                    <a:pt x="18" y="1"/>
                    <a:pt x="241" y="37"/>
                    <a:pt x="402" y="55"/>
                  </a:cubicBezTo>
                  <a:cubicBezTo>
                    <a:pt x="1312" y="135"/>
                    <a:pt x="152" y="1277"/>
                    <a:pt x="1" y="153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837;p64">
              <a:extLst>
                <a:ext uri="{FF2B5EF4-FFF2-40B4-BE49-F238E27FC236}">
                  <a16:creationId xmlns:a16="http://schemas.microsoft.com/office/drawing/2014/main" id="{296E59BF-24EA-C7E4-518C-D420FF37E76E}"/>
                </a:ext>
              </a:extLst>
            </p:cNvPr>
            <p:cNvSpPr/>
            <p:nvPr/>
          </p:nvSpPr>
          <p:spPr>
            <a:xfrm>
              <a:off x="4940850" y="2402850"/>
              <a:ext cx="99050" cy="127350"/>
            </a:xfrm>
            <a:custGeom>
              <a:avLst/>
              <a:gdLst/>
              <a:ahLst/>
              <a:cxnLst/>
              <a:rect l="l" t="t" r="r" b="b"/>
              <a:pathLst>
                <a:path w="3962" h="5094" extrusionOk="0">
                  <a:moveTo>
                    <a:pt x="3961" y="937"/>
                  </a:moveTo>
                  <a:cubicBezTo>
                    <a:pt x="3943" y="1311"/>
                    <a:pt x="3943" y="1704"/>
                    <a:pt x="3908" y="2025"/>
                  </a:cubicBezTo>
                  <a:cubicBezTo>
                    <a:pt x="3881" y="2248"/>
                    <a:pt x="3881" y="2320"/>
                    <a:pt x="3738" y="2480"/>
                  </a:cubicBezTo>
                  <a:cubicBezTo>
                    <a:pt x="3515" y="2721"/>
                    <a:pt x="3533" y="2935"/>
                    <a:pt x="3506" y="3247"/>
                  </a:cubicBezTo>
                  <a:cubicBezTo>
                    <a:pt x="3479" y="3613"/>
                    <a:pt x="3185" y="3988"/>
                    <a:pt x="2971" y="4282"/>
                  </a:cubicBezTo>
                  <a:cubicBezTo>
                    <a:pt x="2810" y="4523"/>
                    <a:pt x="2668" y="4817"/>
                    <a:pt x="2373" y="4898"/>
                  </a:cubicBezTo>
                  <a:cubicBezTo>
                    <a:pt x="1642" y="5094"/>
                    <a:pt x="1053" y="4639"/>
                    <a:pt x="527" y="4220"/>
                  </a:cubicBezTo>
                  <a:cubicBezTo>
                    <a:pt x="0" y="3818"/>
                    <a:pt x="455" y="2792"/>
                    <a:pt x="437" y="2239"/>
                  </a:cubicBezTo>
                  <a:cubicBezTo>
                    <a:pt x="411" y="1240"/>
                    <a:pt x="1071" y="80"/>
                    <a:pt x="2186" y="18"/>
                  </a:cubicBezTo>
                  <a:cubicBezTo>
                    <a:pt x="2685" y="0"/>
                    <a:pt x="3435" y="152"/>
                    <a:pt x="3827" y="482"/>
                  </a:cubicBezTo>
                  <a:cubicBezTo>
                    <a:pt x="3961" y="589"/>
                    <a:pt x="3961" y="937"/>
                    <a:pt x="3961" y="937"/>
                  </a:cubicBezTo>
                  <a:close/>
                </a:path>
              </a:pathLst>
            </a:custGeom>
            <a:solidFill>
              <a:srgbClr val="FED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838;p64">
              <a:extLst>
                <a:ext uri="{FF2B5EF4-FFF2-40B4-BE49-F238E27FC236}">
                  <a16:creationId xmlns:a16="http://schemas.microsoft.com/office/drawing/2014/main" id="{B8F6F35D-6B2A-18A3-4E36-B1D751B84F69}"/>
                </a:ext>
              </a:extLst>
            </p:cNvPr>
            <p:cNvSpPr/>
            <p:nvPr/>
          </p:nvSpPr>
          <p:spPr>
            <a:xfrm>
              <a:off x="4913850" y="2459475"/>
              <a:ext cx="85450" cy="91250"/>
            </a:xfrm>
            <a:custGeom>
              <a:avLst/>
              <a:gdLst/>
              <a:ahLst/>
              <a:cxnLst/>
              <a:rect l="l" t="t" r="r" b="b"/>
              <a:pathLst>
                <a:path w="3418" h="3650" extrusionOk="0">
                  <a:moveTo>
                    <a:pt x="3061" y="1303"/>
                  </a:moveTo>
                  <a:cubicBezTo>
                    <a:pt x="3061" y="1303"/>
                    <a:pt x="3417" y="2356"/>
                    <a:pt x="2650" y="3489"/>
                  </a:cubicBezTo>
                  <a:cubicBezTo>
                    <a:pt x="2579" y="3650"/>
                    <a:pt x="1" y="3382"/>
                    <a:pt x="72" y="2793"/>
                  </a:cubicBezTo>
                  <a:cubicBezTo>
                    <a:pt x="215" y="2436"/>
                    <a:pt x="1062" y="2017"/>
                    <a:pt x="821" y="572"/>
                  </a:cubicBezTo>
                  <a:cubicBezTo>
                    <a:pt x="741" y="117"/>
                    <a:pt x="2891" y="1"/>
                    <a:pt x="3061" y="1303"/>
                  </a:cubicBezTo>
                  <a:close/>
                </a:path>
              </a:pathLst>
            </a:custGeom>
            <a:solidFill>
              <a:srgbClr val="FED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839;p64">
              <a:extLst>
                <a:ext uri="{FF2B5EF4-FFF2-40B4-BE49-F238E27FC236}">
                  <a16:creationId xmlns:a16="http://schemas.microsoft.com/office/drawing/2014/main" id="{7BE32CA6-02F7-AA4D-51FD-E93F6BA6EF6F}"/>
                </a:ext>
              </a:extLst>
            </p:cNvPr>
            <p:cNvSpPr/>
            <p:nvPr/>
          </p:nvSpPr>
          <p:spPr>
            <a:xfrm>
              <a:off x="4920775" y="2369150"/>
              <a:ext cx="120000" cy="142775"/>
            </a:xfrm>
            <a:custGeom>
              <a:avLst/>
              <a:gdLst/>
              <a:ahLst/>
              <a:cxnLst/>
              <a:rect l="l" t="t" r="r" b="b"/>
              <a:pathLst>
                <a:path w="4800" h="5711" extrusionOk="0">
                  <a:moveTo>
                    <a:pt x="3890" y="822"/>
                  </a:moveTo>
                  <a:cubicBezTo>
                    <a:pt x="3408" y="804"/>
                    <a:pt x="4800" y="1482"/>
                    <a:pt x="4693" y="2508"/>
                  </a:cubicBezTo>
                  <a:cubicBezTo>
                    <a:pt x="4684" y="2570"/>
                    <a:pt x="4273" y="2276"/>
                    <a:pt x="4443" y="2624"/>
                  </a:cubicBezTo>
                  <a:cubicBezTo>
                    <a:pt x="4389" y="2758"/>
                    <a:pt x="4416" y="3320"/>
                    <a:pt x="4095" y="3418"/>
                  </a:cubicBezTo>
                  <a:cubicBezTo>
                    <a:pt x="3667" y="3543"/>
                    <a:pt x="3640" y="4015"/>
                    <a:pt x="3506" y="4221"/>
                  </a:cubicBezTo>
                  <a:lnTo>
                    <a:pt x="3221" y="4176"/>
                  </a:lnTo>
                  <a:cubicBezTo>
                    <a:pt x="3078" y="3498"/>
                    <a:pt x="2686" y="4354"/>
                    <a:pt x="2222" y="5032"/>
                  </a:cubicBezTo>
                  <a:cubicBezTo>
                    <a:pt x="1089" y="5710"/>
                    <a:pt x="455" y="4934"/>
                    <a:pt x="446" y="4818"/>
                  </a:cubicBezTo>
                  <a:cubicBezTo>
                    <a:pt x="357" y="3596"/>
                    <a:pt x="0" y="3552"/>
                    <a:pt x="9" y="2838"/>
                  </a:cubicBezTo>
                  <a:cubicBezTo>
                    <a:pt x="232" y="1027"/>
                    <a:pt x="1535" y="1"/>
                    <a:pt x="3890" y="82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840;p64">
              <a:extLst>
                <a:ext uri="{FF2B5EF4-FFF2-40B4-BE49-F238E27FC236}">
                  <a16:creationId xmlns:a16="http://schemas.microsoft.com/office/drawing/2014/main" id="{E3EF4A3E-2089-8C79-8DEB-47F3034669A9}"/>
                </a:ext>
              </a:extLst>
            </p:cNvPr>
            <p:cNvSpPr/>
            <p:nvPr/>
          </p:nvSpPr>
          <p:spPr>
            <a:xfrm>
              <a:off x="4985675" y="2458825"/>
              <a:ext cx="14750" cy="37925"/>
            </a:xfrm>
            <a:custGeom>
              <a:avLst/>
              <a:gdLst/>
              <a:ahLst/>
              <a:cxnLst/>
              <a:rect l="l" t="t" r="r" b="b"/>
              <a:pathLst>
                <a:path w="590" h="1517" extrusionOk="0">
                  <a:moveTo>
                    <a:pt x="9" y="821"/>
                  </a:moveTo>
                  <a:cubicBezTo>
                    <a:pt x="27" y="1187"/>
                    <a:pt x="0" y="1517"/>
                    <a:pt x="161" y="1517"/>
                  </a:cubicBezTo>
                  <a:cubicBezTo>
                    <a:pt x="321" y="1508"/>
                    <a:pt x="589" y="1249"/>
                    <a:pt x="571" y="874"/>
                  </a:cubicBezTo>
                  <a:cubicBezTo>
                    <a:pt x="553" y="500"/>
                    <a:pt x="589" y="161"/>
                    <a:pt x="437" y="107"/>
                  </a:cubicBezTo>
                  <a:cubicBezTo>
                    <a:pt x="143" y="0"/>
                    <a:pt x="0" y="446"/>
                    <a:pt x="9" y="821"/>
                  </a:cubicBezTo>
                  <a:close/>
                </a:path>
              </a:pathLst>
            </a:custGeom>
            <a:solidFill>
              <a:srgbClr val="FED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841;p64">
              <a:extLst>
                <a:ext uri="{FF2B5EF4-FFF2-40B4-BE49-F238E27FC236}">
                  <a16:creationId xmlns:a16="http://schemas.microsoft.com/office/drawing/2014/main" id="{B7059209-0750-4379-E228-F3892189DAE3}"/>
                </a:ext>
              </a:extLst>
            </p:cNvPr>
            <p:cNvSpPr/>
            <p:nvPr/>
          </p:nvSpPr>
          <p:spPr>
            <a:xfrm>
              <a:off x="4958250" y="2395475"/>
              <a:ext cx="107500" cy="61150"/>
            </a:xfrm>
            <a:custGeom>
              <a:avLst/>
              <a:gdLst/>
              <a:ahLst/>
              <a:cxnLst/>
              <a:rect l="l" t="t" r="r" b="b"/>
              <a:pathLst>
                <a:path w="4300" h="2446" extrusionOk="0">
                  <a:moveTo>
                    <a:pt x="1927" y="126"/>
                  </a:moveTo>
                  <a:cubicBezTo>
                    <a:pt x="3042" y="1"/>
                    <a:pt x="4050" y="393"/>
                    <a:pt x="4175" y="1000"/>
                  </a:cubicBezTo>
                  <a:cubicBezTo>
                    <a:pt x="4300" y="1606"/>
                    <a:pt x="3497" y="2195"/>
                    <a:pt x="2373" y="2320"/>
                  </a:cubicBezTo>
                  <a:cubicBezTo>
                    <a:pt x="1258" y="2445"/>
                    <a:pt x="250" y="2052"/>
                    <a:pt x="125" y="1446"/>
                  </a:cubicBezTo>
                  <a:cubicBezTo>
                    <a:pt x="0" y="839"/>
                    <a:pt x="803" y="250"/>
                    <a:pt x="1927" y="126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842;p64">
              <a:extLst>
                <a:ext uri="{FF2B5EF4-FFF2-40B4-BE49-F238E27FC236}">
                  <a16:creationId xmlns:a16="http://schemas.microsoft.com/office/drawing/2014/main" id="{2BBFA9AB-B244-F373-00CE-F95CCC8E30EE}"/>
                </a:ext>
              </a:extLst>
            </p:cNvPr>
            <p:cNvSpPr/>
            <p:nvPr/>
          </p:nvSpPr>
          <p:spPr>
            <a:xfrm>
              <a:off x="4918325" y="2403500"/>
              <a:ext cx="128025" cy="72950"/>
            </a:xfrm>
            <a:custGeom>
              <a:avLst/>
              <a:gdLst/>
              <a:ahLst/>
              <a:cxnLst/>
              <a:rect l="l" t="t" r="r" b="b"/>
              <a:pathLst>
                <a:path w="5121" h="2918" extrusionOk="0">
                  <a:moveTo>
                    <a:pt x="4916" y="1"/>
                  </a:moveTo>
                  <a:cubicBezTo>
                    <a:pt x="3961" y="982"/>
                    <a:pt x="1204" y="2008"/>
                    <a:pt x="0" y="1428"/>
                  </a:cubicBezTo>
                  <a:cubicBezTo>
                    <a:pt x="63" y="1687"/>
                    <a:pt x="161" y="1901"/>
                    <a:pt x="241" y="2142"/>
                  </a:cubicBezTo>
                  <a:cubicBezTo>
                    <a:pt x="660" y="2918"/>
                    <a:pt x="3328" y="2641"/>
                    <a:pt x="4693" y="1259"/>
                  </a:cubicBezTo>
                  <a:cubicBezTo>
                    <a:pt x="5121" y="830"/>
                    <a:pt x="5014" y="260"/>
                    <a:pt x="4916" y="1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843;p64">
              <a:extLst>
                <a:ext uri="{FF2B5EF4-FFF2-40B4-BE49-F238E27FC236}">
                  <a16:creationId xmlns:a16="http://schemas.microsoft.com/office/drawing/2014/main" id="{42492ECD-30C0-3FDA-40CC-40BBFB25E6BE}"/>
                </a:ext>
              </a:extLst>
            </p:cNvPr>
            <p:cNvSpPr/>
            <p:nvPr/>
          </p:nvSpPr>
          <p:spPr>
            <a:xfrm>
              <a:off x="4887750" y="2347075"/>
              <a:ext cx="165300" cy="114900"/>
            </a:xfrm>
            <a:custGeom>
              <a:avLst/>
              <a:gdLst/>
              <a:ahLst/>
              <a:cxnLst/>
              <a:rect l="l" t="t" r="r" b="b"/>
              <a:pathLst>
                <a:path w="6612" h="4596" extrusionOk="0">
                  <a:moveTo>
                    <a:pt x="3016" y="768"/>
                  </a:moveTo>
                  <a:cubicBezTo>
                    <a:pt x="4774" y="242"/>
                    <a:pt x="6335" y="1"/>
                    <a:pt x="6522" y="911"/>
                  </a:cubicBezTo>
                  <a:cubicBezTo>
                    <a:pt x="6611" y="1312"/>
                    <a:pt x="6442" y="2320"/>
                    <a:pt x="6049" y="2740"/>
                  </a:cubicBezTo>
                  <a:cubicBezTo>
                    <a:pt x="5541" y="3284"/>
                    <a:pt x="4711" y="3783"/>
                    <a:pt x="3730" y="4078"/>
                  </a:cubicBezTo>
                  <a:cubicBezTo>
                    <a:pt x="1973" y="4595"/>
                    <a:pt x="393" y="4283"/>
                    <a:pt x="197" y="3373"/>
                  </a:cubicBezTo>
                  <a:cubicBezTo>
                    <a:pt x="1" y="2454"/>
                    <a:pt x="1268" y="1294"/>
                    <a:pt x="3016" y="768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844;p64">
              <a:extLst>
                <a:ext uri="{FF2B5EF4-FFF2-40B4-BE49-F238E27FC236}">
                  <a16:creationId xmlns:a16="http://schemas.microsoft.com/office/drawing/2014/main" id="{19A561F2-62C5-AFC3-32A8-4FF9F98EB917}"/>
                </a:ext>
              </a:extLst>
            </p:cNvPr>
            <p:cNvSpPr/>
            <p:nvPr/>
          </p:nvSpPr>
          <p:spPr>
            <a:xfrm>
              <a:off x="4886650" y="2340175"/>
              <a:ext cx="168625" cy="115100"/>
            </a:xfrm>
            <a:custGeom>
              <a:avLst/>
              <a:gdLst/>
              <a:ahLst/>
              <a:cxnLst/>
              <a:rect l="l" t="t" r="r" b="b"/>
              <a:pathLst>
                <a:path w="6745" h="4604" extrusionOk="0">
                  <a:moveTo>
                    <a:pt x="3025" y="687"/>
                  </a:moveTo>
                  <a:cubicBezTo>
                    <a:pt x="4773" y="0"/>
                    <a:pt x="6361" y="179"/>
                    <a:pt x="6557" y="1071"/>
                  </a:cubicBezTo>
                  <a:cubicBezTo>
                    <a:pt x="6745" y="1963"/>
                    <a:pt x="5487" y="3247"/>
                    <a:pt x="3729" y="3925"/>
                  </a:cubicBezTo>
                  <a:cubicBezTo>
                    <a:pt x="1972" y="4603"/>
                    <a:pt x="393" y="4434"/>
                    <a:pt x="197" y="3533"/>
                  </a:cubicBezTo>
                  <a:cubicBezTo>
                    <a:pt x="0" y="2641"/>
                    <a:pt x="1267" y="1365"/>
                    <a:pt x="3025" y="68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845;p64">
              <a:extLst>
                <a:ext uri="{FF2B5EF4-FFF2-40B4-BE49-F238E27FC236}">
                  <a16:creationId xmlns:a16="http://schemas.microsoft.com/office/drawing/2014/main" id="{6471E6DE-DFDB-81FB-82D5-6EFDDC38EAA7}"/>
                </a:ext>
              </a:extLst>
            </p:cNvPr>
            <p:cNvSpPr/>
            <p:nvPr/>
          </p:nvSpPr>
          <p:spPr>
            <a:xfrm>
              <a:off x="4911850" y="2514125"/>
              <a:ext cx="79425" cy="39950"/>
            </a:xfrm>
            <a:custGeom>
              <a:avLst/>
              <a:gdLst/>
              <a:ahLst/>
              <a:cxnLst/>
              <a:rect l="l" t="t" r="r" b="b"/>
              <a:pathLst>
                <a:path w="3177" h="1598" extrusionOk="0">
                  <a:moveTo>
                    <a:pt x="438" y="1"/>
                  </a:moveTo>
                  <a:cubicBezTo>
                    <a:pt x="598" y="473"/>
                    <a:pt x="2373" y="1071"/>
                    <a:pt x="3176" y="1223"/>
                  </a:cubicBezTo>
                  <a:cubicBezTo>
                    <a:pt x="2133" y="1597"/>
                    <a:pt x="0" y="1223"/>
                    <a:pt x="90" y="465"/>
                  </a:cubicBezTo>
                  <a:cubicBezTo>
                    <a:pt x="188" y="322"/>
                    <a:pt x="339" y="134"/>
                    <a:pt x="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846;p64">
              <a:extLst>
                <a:ext uri="{FF2B5EF4-FFF2-40B4-BE49-F238E27FC236}">
                  <a16:creationId xmlns:a16="http://schemas.microsoft.com/office/drawing/2014/main" id="{A7D5CAFD-0756-151F-25D1-34198892D1B8}"/>
                </a:ext>
              </a:extLst>
            </p:cNvPr>
            <p:cNvSpPr/>
            <p:nvPr/>
          </p:nvSpPr>
          <p:spPr>
            <a:xfrm>
              <a:off x="4904700" y="2516800"/>
              <a:ext cx="89025" cy="43075"/>
            </a:xfrm>
            <a:custGeom>
              <a:avLst/>
              <a:gdLst/>
              <a:ahLst/>
              <a:cxnLst/>
              <a:rect l="l" t="t" r="r" b="b"/>
              <a:pathLst>
                <a:path w="3561" h="1723" extrusionOk="0">
                  <a:moveTo>
                    <a:pt x="420" y="1"/>
                  </a:moveTo>
                  <a:cubicBezTo>
                    <a:pt x="777" y="581"/>
                    <a:pt x="2320" y="1116"/>
                    <a:pt x="3560" y="1160"/>
                  </a:cubicBezTo>
                  <a:cubicBezTo>
                    <a:pt x="2374" y="1722"/>
                    <a:pt x="1" y="1267"/>
                    <a:pt x="90" y="509"/>
                  </a:cubicBezTo>
                  <a:cubicBezTo>
                    <a:pt x="179" y="375"/>
                    <a:pt x="322" y="143"/>
                    <a:pt x="420" y="1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847;p64">
              <a:extLst>
                <a:ext uri="{FF2B5EF4-FFF2-40B4-BE49-F238E27FC236}">
                  <a16:creationId xmlns:a16="http://schemas.microsoft.com/office/drawing/2014/main" id="{A989392D-4EAA-5C01-0D86-BCAC52E0B07F}"/>
                </a:ext>
              </a:extLst>
            </p:cNvPr>
            <p:cNvSpPr/>
            <p:nvPr/>
          </p:nvSpPr>
          <p:spPr>
            <a:xfrm>
              <a:off x="5115475" y="2542900"/>
              <a:ext cx="161725" cy="181800"/>
            </a:xfrm>
            <a:custGeom>
              <a:avLst/>
              <a:gdLst/>
              <a:ahLst/>
              <a:cxnLst/>
              <a:rect l="l" t="t" r="r" b="b"/>
              <a:pathLst>
                <a:path w="6469" h="7272" extrusionOk="0">
                  <a:moveTo>
                    <a:pt x="3114" y="63"/>
                  </a:moveTo>
                  <a:lnTo>
                    <a:pt x="6316" y="1829"/>
                  </a:lnTo>
                  <a:cubicBezTo>
                    <a:pt x="6423" y="1892"/>
                    <a:pt x="6468" y="2026"/>
                    <a:pt x="6406" y="2124"/>
                  </a:cubicBezTo>
                  <a:lnTo>
                    <a:pt x="3649" y="7128"/>
                  </a:lnTo>
                  <a:cubicBezTo>
                    <a:pt x="3596" y="7235"/>
                    <a:pt x="3462" y="7271"/>
                    <a:pt x="3355" y="7209"/>
                  </a:cubicBezTo>
                  <a:lnTo>
                    <a:pt x="152" y="5442"/>
                  </a:lnTo>
                  <a:cubicBezTo>
                    <a:pt x="45" y="5389"/>
                    <a:pt x="0" y="5255"/>
                    <a:pt x="63" y="5148"/>
                  </a:cubicBezTo>
                  <a:lnTo>
                    <a:pt x="2819" y="152"/>
                  </a:lnTo>
                  <a:cubicBezTo>
                    <a:pt x="2873" y="45"/>
                    <a:pt x="3007" y="0"/>
                    <a:pt x="3114" y="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848;p64">
              <a:extLst>
                <a:ext uri="{FF2B5EF4-FFF2-40B4-BE49-F238E27FC236}">
                  <a16:creationId xmlns:a16="http://schemas.microsoft.com/office/drawing/2014/main" id="{3FB86FF5-3BDD-4EBF-1E2E-51F6D795D1DC}"/>
                </a:ext>
              </a:extLst>
            </p:cNvPr>
            <p:cNvSpPr/>
            <p:nvPr/>
          </p:nvSpPr>
          <p:spPr>
            <a:xfrm>
              <a:off x="5119700" y="2601325"/>
              <a:ext cx="41525" cy="38625"/>
            </a:xfrm>
            <a:custGeom>
              <a:avLst/>
              <a:gdLst/>
              <a:ahLst/>
              <a:cxnLst/>
              <a:rect l="l" t="t" r="r" b="b"/>
              <a:pathLst>
                <a:path w="1661" h="1545" extrusionOk="0">
                  <a:moveTo>
                    <a:pt x="429" y="590"/>
                  </a:moveTo>
                  <a:cubicBezTo>
                    <a:pt x="590" y="482"/>
                    <a:pt x="831" y="268"/>
                    <a:pt x="1009" y="197"/>
                  </a:cubicBezTo>
                  <a:cubicBezTo>
                    <a:pt x="1232" y="99"/>
                    <a:pt x="1375" y="99"/>
                    <a:pt x="1598" y="1"/>
                  </a:cubicBezTo>
                  <a:cubicBezTo>
                    <a:pt x="1660" y="188"/>
                    <a:pt x="1526" y="429"/>
                    <a:pt x="1098" y="563"/>
                  </a:cubicBezTo>
                  <a:cubicBezTo>
                    <a:pt x="884" y="759"/>
                    <a:pt x="759" y="1544"/>
                    <a:pt x="313" y="1223"/>
                  </a:cubicBezTo>
                  <a:cubicBezTo>
                    <a:pt x="90" y="1000"/>
                    <a:pt x="1" y="875"/>
                    <a:pt x="429" y="590"/>
                  </a:cubicBezTo>
                  <a:close/>
                </a:path>
              </a:pathLst>
            </a:custGeom>
            <a:solidFill>
              <a:srgbClr val="FED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849;p64">
              <a:extLst>
                <a:ext uri="{FF2B5EF4-FFF2-40B4-BE49-F238E27FC236}">
                  <a16:creationId xmlns:a16="http://schemas.microsoft.com/office/drawing/2014/main" id="{7ACC7AF2-0153-B827-69E4-E42AA429AAD1}"/>
                </a:ext>
              </a:extLst>
            </p:cNvPr>
            <p:cNvSpPr/>
            <p:nvPr/>
          </p:nvSpPr>
          <p:spPr>
            <a:xfrm>
              <a:off x="5134200" y="2557850"/>
              <a:ext cx="128725" cy="144525"/>
            </a:xfrm>
            <a:custGeom>
              <a:avLst/>
              <a:gdLst/>
              <a:ahLst/>
              <a:cxnLst/>
              <a:rect l="l" t="t" r="r" b="b"/>
              <a:pathLst>
                <a:path w="5149" h="5781" extrusionOk="0">
                  <a:moveTo>
                    <a:pt x="2329" y="0"/>
                  </a:moveTo>
                  <a:lnTo>
                    <a:pt x="5148" y="1561"/>
                  </a:lnTo>
                  <a:lnTo>
                    <a:pt x="2820" y="5781"/>
                  </a:lnTo>
                  <a:lnTo>
                    <a:pt x="1" y="4229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850;p64">
              <a:extLst>
                <a:ext uri="{FF2B5EF4-FFF2-40B4-BE49-F238E27FC236}">
                  <a16:creationId xmlns:a16="http://schemas.microsoft.com/office/drawing/2014/main" id="{C5123814-7EDE-90CD-3FE7-D644EAD917D6}"/>
                </a:ext>
              </a:extLst>
            </p:cNvPr>
            <p:cNvSpPr/>
            <p:nvPr/>
          </p:nvSpPr>
          <p:spPr>
            <a:xfrm>
              <a:off x="5080000" y="3230700"/>
              <a:ext cx="12075" cy="12975"/>
            </a:xfrm>
            <a:custGeom>
              <a:avLst/>
              <a:gdLst/>
              <a:ahLst/>
              <a:cxnLst/>
              <a:rect l="l" t="t" r="r" b="b"/>
              <a:pathLst>
                <a:path w="483" h="519" extrusionOk="0">
                  <a:moveTo>
                    <a:pt x="429" y="447"/>
                  </a:moveTo>
                  <a:cubicBezTo>
                    <a:pt x="483" y="375"/>
                    <a:pt x="447" y="242"/>
                    <a:pt x="340" y="135"/>
                  </a:cubicBezTo>
                  <a:cubicBezTo>
                    <a:pt x="242" y="36"/>
                    <a:pt x="108" y="1"/>
                    <a:pt x="54" y="72"/>
                  </a:cubicBezTo>
                  <a:cubicBezTo>
                    <a:pt x="1" y="144"/>
                    <a:pt x="37" y="277"/>
                    <a:pt x="135" y="384"/>
                  </a:cubicBezTo>
                  <a:cubicBezTo>
                    <a:pt x="242" y="491"/>
                    <a:pt x="367" y="518"/>
                    <a:pt x="429" y="447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851;p64">
              <a:extLst>
                <a:ext uri="{FF2B5EF4-FFF2-40B4-BE49-F238E27FC236}">
                  <a16:creationId xmlns:a16="http://schemas.microsoft.com/office/drawing/2014/main" id="{BB4D13BB-95F4-3F7E-0C8B-00517FCA5B3D}"/>
                </a:ext>
              </a:extLst>
            </p:cNvPr>
            <p:cNvSpPr/>
            <p:nvPr/>
          </p:nvSpPr>
          <p:spPr>
            <a:xfrm>
              <a:off x="4960475" y="3174275"/>
              <a:ext cx="12050" cy="12750"/>
            </a:xfrm>
            <a:custGeom>
              <a:avLst/>
              <a:gdLst/>
              <a:ahLst/>
              <a:cxnLst/>
              <a:rect l="l" t="t" r="r" b="b"/>
              <a:pathLst>
                <a:path w="482" h="510" extrusionOk="0">
                  <a:moveTo>
                    <a:pt x="428" y="438"/>
                  </a:moveTo>
                  <a:cubicBezTo>
                    <a:pt x="482" y="375"/>
                    <a:pt x="446" y="233"/>
                    <a:pt x="348" y="126"/>
                  </a:cubicBezTo>
                  <a:cubicBezTo>
                    <a:pt x="241" y="28"/>
                    <a:pt x="116" y="1"/>
                    <a:pt x="63" y="63"/>
                  </a:cubicBezTo>
                  <a:cubicBezTo>
                    <a:pt x="0" y="135"/>
                    <a:pt x="36" y="277"/>
                    <a:pt x="143" y="375"/>
                  </a:cubicBezTo>
                  <a:cubicBezTo>
                    <a:pt x="241" y="483"/>
                    <a:pt x="375" y="509"/>
                    <a:pt x="428" y="43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852;p64">
              <a:extLst>
                <a:ext uri="{FF2B5EF4-FFF2-40B4-BE49-F238E27FC236}">
                  <a16:creationId xmlns:a16="http://schemas.microsoft.com/office/drawing/2014/main" id="{589F6CFF-D8BA-1A8F-0D20-508C16D2DA95}"/>
                </a:ext>
              </a:extLst>
            </p:cNvPr>
            <p:cNvSpPr/>
            <p:nvPr/>
          </p:nvSpPr>
          <p:spPr>
            <a:xfrm>
              <a:off x="5039875" y="2799150"/>
              <a:ext cx="10275" cy="13850"/>
            </a:xfrm>
            <a:custGeom>
              <a:avLst/>
              <a:gdLst/>
              <a:ahLst/>
              <a:cxnLst/>
              <a:rect l="l" t="t" r="r" b="b"/>
              <a:pathLst>
                <a:path w="411" h="554" extrusionOk="0">
                  <a:moveTo>
                    <a:pt x="71" y="509"/>
                  </a:moveTo>
                  <a:cubicBezTo>
                    <a:pt x="0" y="456"/>
                    <a:pt x="0" y="313"/>
                    <a:pt x="71" y="188"/>
                  </a:cubicBezTo>
                  <a:cubicBezTo>
                    <a:pt x="152" y="54"/>
                    <a:pt x="268" y="1"/>
                    <a:pt x="339" y="54"/>
                  </a:cubicBezTo>
                  <a:cubicBezTo>
                    <a:pt x="410" y="99"/>
                    <a:pt x="410" y="250"/>
                    <a:pt x="339" y="375"/>
                  </a:cubicBezTo>
                  <a:cubicBezTo>
                    <a:pt x="259" y="500"/>
                    <a:pt x="143" y="554"/>
                    <a:pt x="71" y="50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1" name="Google Shape;2913;p66">
            <a:extLst>
              <a:ext uri="{FF2B5EF4-FFF2-40B4-BE49-F238E27FC236}">
                <a16:creationId xmlns:a16="http://schemas.microsoft.com/office/drawing/2014/main" id="{9662FFEF-8A3E-9ED4-40E5-8A9E44A1E24C}"/>
              </a:ext>
            </a:extLst>
          </p:cNvPr>
          <p:cNvGrpSpPr/>
          <p:nvPr/>
        </p:nvGrpSpPr>
        <p:grpSpPr>
          <a:xfrm>
            <a:off x="6800157" y="3758130"/>
            <a:ext cx="2058132" cy="1244053"/>
            <a:chOff x="-286475" y="2743200"/>
            <a:chExt cx="3435258" cy="2036451"/>
          </a:xfrm>
        </p:grpSpPr>
        <p:sp>
          <p:nvSpPr>
            <p:cNvPr id="57" name="Google Shape;2914;p66">
              <a:extLst>
                <a:ext uri="{FF2B5EF4-FFF2-40B4-BE49-F238E27FC236}">
                  <a16:creationId xmlns:a16="http://schemas.microsoft.com/office/drawing/2014/main" id="{28CCD68F-5469-7E40-4634-7D67AA21B50B}"/>
                </a:ext>
              </a:extLst>
            </p:cNvPr>
            <p:cNvSpPr/>
            <p:nvPr/>
          </p:nvSpPr>
          <p:spPr>
            <a:xfrm>
              <a:off x="-286475" y="2826498"/>
              <a:ext cx="3435258" cy="1953153"/>
            </a:xfrm>
            <a:custGeom>
              <a:avLst/>
              <a:gdLst/>
              <a:ahLst/>
              <a:cxnLst/>
              <a:rect l="l" t="t" r="r" b="b"/>
              <a:pathLst>
                <a:path w="37157" h="21126" extrusionOk="0">
                  <a:moveTo>
                    <a:pt x="1" y="14122"/>
                  </a:moveTo>
                  <a:lnTo>
                    <a:pt x="12401" y="21125"/>
                  </a:lnTo>
                  <a:lnTo>
                    <a:pt x="37157" y="7012"/>
                  </a:lnTo>
                  <a:lnTo>
                    <a:pt x="24757" y="0"/>
                  </a:ln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915;p66">
              <a:extLst>
                <a:ext uri="{FF2B5EF4-FFF2-40B4-BE49-F238E27FC236}">
                  <a16:creationId xmlns:a16="http://schemas.microsoft.com/office/drawing/2014/main" id="{1DDCBC01-B5AE-2E67-BE15-86DC3BF0D218}"/>
                </a:ext>
              </a:extLst>
            </p:cNvPr>
            <p:cNvSpPr/>
            <p:nvPr/>
          </p:nvSpPr>
          <p:spPr>
            <a:xfrm>
              <a:off x="-208908" y="2743200"/>
              <a:ext cx="3279383" cy="1864027"/>
            </a:xfrm>
            <a:custGeom>
              <a:avLst/>
              <a:gdLst/>
              <a:ahLst/>
              <a:cxnLst/>
              <a:rect l="l" t="t" r="r" b="b"/>
              <a:pathLst>
                <a:path w="35471" h="20162" extrusionOk="0">
                  <a:moveTo>
                    <a:pt x="0" y="13480"/>
                  </a:moveTo>
                  <a:lnTo>
                    <a:pt x="11848" y="20162"/>
                  </a:lnTo>
                  <a:lnTo>
                    <a:pt x="35470" y="6691"/>
                  </a:lnTo>
                  <a:lnTo>
                    <a:pt x="23641" y="0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916;p66">
              <a:extLst>
                <a:ext uri="{FF2B5EF4-FFF2-40B4-BE49-F238E27FC236}">
                  <a16:creationId xmlns:a16="http://schemas.microsoft.com/office/drawing/2014/main" id="{A7B17244-071A-6C96-EDEC-C849D03ED47A}"/>
                </a:ext>
              </a:extLst>
            </p:cNvPr>
            <p:cNvSpPr/>
            <p:nvPr/>
          </p:nvSpPr>
          <p:spPr>
            <a:xfrm>
              <a:off x="-208908" y="3990199"/>
              <a:ext cx="1095377" cy="687939"/>
            </a:xfrm>
            <a:custGeom>
              <a:avLst/>
              <a:gdLst/>
              <a:ahLst/>
              <a:cxnLst/>
              <a:rect l="l" t="t" r="r" b="b"/>
              <a:pathLst>
                <a:path w="11848" h="7441" extrusionOk="0">
                  <a:moveTo>
                    <a:pt x="11848" y="7441"/>
                  </a:moveTo>
                  <a:lnTo>
                    <a:pt x="0" y="768"/>
                  </a:lnTo>
                  <a:lnTo>
                    <a:pt x="0" y="1"/>
                  </a:lnTo>
                  <a:lnTo>
                    <a:pt x="11848" y="668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917;p66">
              <a:extLst>
                <a:ext uri="{FF2B5EF4-FFF2-40B4-BE49-F238E27FC236}">
                  <a16:creationId xmlns:a16="http://schemas.microsoft.com/office/drawing/2014/main" id="{63A4501C-15EF-3177-6FBA-F7EF50C78A15}"/>
                </a:ext>
              </a:extLst>
            </p:cNvPr>
            <p:cNvSpPr/>
            <p:nvPr/>
          </p:nvSpPr>
          <p:spPr>
            <a:xfrm>
              <a:off x="886375" y="3361707"/>
              <a:ext cx="2185762" cy="1316431"/>
            </a:xfrm>
            <a:custGeom>
              <a:avLst/>
              <a:gdLst/>
              <a:ahLst/>
              <a:cxnLst/>
              <a:rect l="l" t="t" r="r" b="b"/>
              <a:pathLst>
                <a:path w="23642" h="14239" extrusionOk="0">
                  <a:moveTo>
                    <a:pt x="1" y="14239"/>
                  </a:moveTo>
                  <a:lnTo>
                    <a:pt x="23623" y="750"/>
                  </a:lnTo>
                  <a:lnTo>
                    <a:pt x="23641" y="1"/>
                  </a:lnTo>
                  <a:lnTo>
                    <a:pt x="1" y="134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918;p66">
              <a:extLst>
                <a:ext uri="{FF2B5EF4-FFF2-40B4-BE49-F238E27FC236}">
                  <a16:creationId xmlns:a16="http://schemas.microsoft.com/office/drawing/2014/main" id="{BB6249C9-B369-2EFE-B148-93C47E819C32}"/>
                </a:ext>
              </a:extLst>
            </p:cNvPr>
            <p:cNvSpPr/>
            <p:nvPr/>
          </p:nvSpPr>
          <p:spPr>
            <a:xfrm>
              <a:off x="1796938" y="2907303"/>
              <a:ext cx="270608" cy="132022"/>
            </a:xfrm>
            <a:custGeom>
              <a:avLst/>
              <a:gdLst/>
              <a:ahLst/>
              <a:cxnLst/>
              <a:rect l="l" t="t" r="r" b="b"/>
              <a:pathLst>
                <a:path w="2927" h="1428" extrusionOk="0">
                  <a:moveTo>
                    <a:pt x="2266" y="339"/>
                  </a:moveTo>
                  <a:lnTo>
                    <a:pt x="2382" y="402"/>
                  </a:lnTo>
                  <a:cubicBezTo>
                    <a:pt x="2445" y="446"/>
                    <a:pt x="2463" y="482"/>
                    <a:pt x="2427" y="527"/>
                  </a:cubicBezTo>
                  <a:cubicBezTo>
                    <a:pt x="2400" y="571"/>
                    <a:pt x="2320" y="634"/>
                    <a:pt x="2186" y="705"/>
                  </a:cubicBezTo>
                  <a:lnTo>
                    <a:pt x="2150" y="732"/>
                  </a:lnTo>
                  <a:cubicBezTo>
                    <a:pt x="2079" y="768"/>
                    <a:pt x="2017" y="803"/>
                    <a:pt x="1963" y="830"/>
                  </a:cubicBezTo>
                  <a:cubicBezTo>
                    <a:pt x="1901" y="857"/>
                    <a:pt x="1847" y="875"/>
                    <a:pt x="1802" y="884"/>
                  </a:cubicBezTo>
                  <a:cubicBezTo>
                    <a:pt x="1779" y="890"/>
                    <a:pt x="1755" y="893"/>
                    <a:pt x="1731" y="893"/>
                  </a:cubicBezTo>
                  <a:cubicBezTo>
                    <a:pt x="1684" y="893"/>
                    <a:pt x="1636" y="881"/>
                    <a:pt x="1588" y="857"/>
                  </a:cubicBezTo>
                  <a:lnTo>
                    <a:pt x="1472" y="785"/>
                  </a:lnTo>
                  <a:lnTo>
                    <a:pt x="1963" y="509"/>
                  </a:lnTo>
                  <a:lnTo>
                    <a:pt x="2266" y="339"/>
                  </a:lnTo>
                  <a:close/>
                  <a:moveTo>
                    <a:pt x="2186" y="0"/>
                  </a:moveTo>
                  <a:lnTo>
                    <a:pt x="1963" y="125"/>
                  </a:lnTo>
                  <a:lnTo>
                    <a:pt x="0" y="1240"/>
                  </a:lnTo>
                  <a:lnTo>
                    <a:pt x="339" y="1428"/>
                  </a:lnTo>
                  <a:lnTo>
                    <a:pt x="1196" y="946"/>
                  </a:lnTo>
                  <a:lnTo>
                    <a:pt x="1374" y="1044"/>
                  </a:lnTo>
                  <a:cubicBezTo>
                    <a:pt x="1507" y="1121"/>
                    <a:pt x="1646" y="1160"/>
                    <a:pt x="1782" y="1160"/>
                  </a:cubicBezTo>
                  <a:cubicBezTo>
                    <a:pt x="1819" y="1160"/>
                    <a:pt x="1855" y="1157"/>
                    <a:pt x="1892" y="1151"/>
                  </a:cubicBezTo>
                  <a:cubicBezTo>
                    <a:pt x="1910" y="1151"/>
                    <a:pt x="1936" y="1142"/>
                    <a:pt x="1963" y="1142"/>
                  </a:cubicBezTo>
                  <a:cubicBezTo>
                    <a:pt x="2115" y="1107"/>
                    <a:pt x="2284" y="1035"/>
                    <a:pt x="2480" y="928"/>
                  </a:cubicBezTo>
                  <a:lnTo>
                    <a:pt x="2525" y="901"/>
                  </a:lnTo>
                  <a:cubicBezTo>
                    <a:pt x="2721" y="785"/>
                    <a:pt x="2846" y="678"/>
                    <a:pt x="2882" y="580"/>
                  </a:cubicBezTo>
                  <a:cubicBezTo>
                    <a:pt x="2927" y="491"/>
                    <a:pt x="2855" y="393"/>
                    <a:pt x="2686" y="295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919;p66">
              <a:extLst>
                <a:ext uri="{FF2B5EF4-FFF2-40B4-BE49-F238E27FC236}">
                  <a16:creationId xmlns:a16="http://schemas.microsoft.com/office/drawing/2014/main" id="{D50092C1-266E-2176-68AE-45C72F3F4277}"/>
                </a:ext>
              </a:extLst>
            </p:cNvPr>
            <p:cNvSpPr/>
            <p:nvPr/>
          </p:nvSpPr>
          <p:spPr>
            <a:xfrm>
              <a:off x="1896694" y="2981542"/>
              <a:ext cx="271441" cy="155967"/>
            </a:xfrm>
            <a:custGeom>
              <a:avLst/>
              <a:gdLst/>
              <a:ahLst/>
              <a:cxnLst/>
              <a:rect l="l" t="t" r="r" b="b"/>
              <a:pathLst>
                <a:path w="2936" h="1687" extrusionOk="0">
                  <a:moveTo>
                    <a:pt x="2294" y="375"/>
                  </a:moveTo>
                  <a:lnTo>
                    <a:pt x="2294" y="384"/>
                  </a:lnTo>
                  <a:lnTo>
                    <a:pt x="1678" y="839"/>
                  </a:lnTo>
                  <a:lnTo>
                    <a:pt x="1348" y="1089"/>
                  </a:lnTo>
                  <a:lnTo>
                    <a:pt x="1062" y="919"/>
                  </a:lnTo>
                  <a:lnTo>
                    <a:pt x="1678" y="643"/>
                  </a:lnTo>
                  <a:lnTo>
                    <a:pt x="2294" y="375"/>
                  </a:lnTo>
                  <a:close/>
                  <a:moveTo>
                    <a:pt x="2499" y="0"/>
                  </a:moveTo>
                  <a:lnTo>
                    <a:pt x="1678" y="348"/>
                  </a:lnTo>
                  <a:lnTo>
                    <a:pt x="1" y="1062"/>
                  </a:lnTo>
                  <a:lnTo>
                    <a:pt x="322" y="1240"/>
                  </a:lnTo>
                  <a:lnTo>
                    <a:pt x="759" y="1053"/>
                  </a:lnTo>
                  <a:lnTo>
                    <a:pt x="1116" y="1258"/>
                  </a:lnTo>
                  <a:lnTo>
                    <a:pt x="777" y="1508"/>
                  </a:lnTo>
                  <a:lnTo>
                    <a:pt x="1089" y="1686"/>
                  </a:lnTo>
                  <a:lnTo>
                    <a:pt x="1678" y="1231"/>
                  </a:lnTo>
                  <a:lnTo>
                    <a:pt x="2936" y="259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920;p66">
              <a:extLst>
                <a:ext uri="{FF2B5EF4-FFF2-40B4-BE49-F238E27FC236}">
                  <a16:creationId xmlns:a16="http://schemas.microsoft.com/office/drawing/2014/main" id="{ECD867E7-24AA-4D01-08AC-BEE4324379C9}"/>
                </a:ext>
              </a:extLst>
            </p:cNvPr>
            <p:cNvSpPr/>
            <p:nvPr/>
          </p:nvSpPr>
          <p:spPr>
            <a:xfrm>
              <a:off x="2018823" y="3035997"/>
              <a:ext cx="271441" cy="165860"/>
            </a:xfrm>
            <a:custGeom>
              <a:avLst/>
              <a:gdLst/>
              <a:ahLst/>
              <a:cxnLst/>
              <a:rect l="l" t="t" r="r" b="b"/>
              <a:pathLst>
                <a:path w="2936" h="1794" extrusionOk="0">
                  <a:moveTo>
                    <a:pt x="2266" y="339"/>
                  </a:moveTo>
                  <a:lnTo>
                    <a:pt x="2373" y="402"/>
                  </a:lnTo>
                  <a:cubicBezTo>
                    <a:pt x="2453" y="446"/>
                    <a:pt x="2480" y="482"/>
                    <a:pt x="2462" y="518"/>
                  </a:cubicBezTo>
                  <a:cubicBezTo>
                    <a:pt x="2445" y="544"/>
                    <a:pt x="2373" y="598"/>
                    <a:pt x="2257" y="660"/>
                  </a:cubicBezTo>
                  <a:lnTo>
                    <a:pt x="2248" y="669"/>
                  </a:lnTo>
                  <a:cubicBezTo>
                    <a:pt x="2159" y="714"/>
                    <a:pt x="2097" y="749"/>
                    <a:pt x="2043" y="776"/>
                  </a:cubicBezTo>
                  <a:lnTo>
                    <a:pt x="2025" y="785"/>
                  </a:lnTo>
                  <a:cubicBezTo>
                    <a:pt x="1972" y="803"/>
                    <a:pt x="1918" y="812"/>
                    <a:pt x="1883" y="812"/>
                  </a:cubicBezTo>
                  <a:cubicBezTo>
                    <a:pt x="1838" y="812"/>
                    <a:pt x="1802" y="803"/>
                    <a:pt x="1758" y="776"/>
                  </a:cubicBezTo>
                  <a:lnTo>
                    <a:pt x="1624" y="696"/>
                  </a:lnTo>
                  <a:lnTo>
                    <a:pt x="2043" y="464"/>
                  </a:lnTo>
                  <a:lnTo>
                    <a:pt x="2266" y="339"/>
                  </a:lnTo>
                  <a:close/>
                  <a:moveTo>
                    <a:pt x="2186" y="0"/>
                  </a:moveTo>
                  <a:lnTo>
                    <a:pt x="2043" y="71"/>
                  </a:lnTo>
                  <a:lnTo>
                    <a:pt x="0" y="1231"/>
                  </a:lnTo>
                  <a:lnTo>
                    <a:pt x="339" y="1427"/>
                  </a:lnTo>
                  <a:lnTo>
                    <a:pt x="1365" y="848"/>
                  </a:lnTo>
                  <a:lnTo>
                    <a:pt x="1472" y="910"/>
                  </a:lnTo>
                  <a:cubicBezTo>
                    <a:pt x="1535" y="955"/>
                    <a:pt x="1570" y="990"/>
                    <a:pt x="1561" y="1017"/>
                  </a:cubicBezTo>
                  <a:cubicBezTo>
                    <a:pt x="1552" y="1053"/>
                    <a:pt x="1499" y="1097"/>
                    <a:pt x="1401" y="1151"/>
                  </a:cubicBezTo>
                  <a:cubicBezTo>
                    <a:pt x="901" y="1436"/>
                    <a:pt x="642" y="1588"/>
                    <a:pt x="634" y="1597"/>
                  </a:cubicBezTo>
                  <a:lnTo>
                    <a:pt x="964" y="1793"/>
                  </a:lnTo>
                  <a:cubicBezTo>
                    <a:pt x="981" y="1775"/>
                    <a:pt x="1124" y="1686"/>
                    <a:pt x="1410" y="1526"/>
                  </a:cubicBezTo>
                  <a:cubicBezTo>
                    <a:pt x="1686" y="1374"/>
                    <a:pt x="1856" y="1258"/>
                    <a:pt x="1909" y="1187"/>
                  </a:cubicBezTo>
                  <a:cubicBezTo>
                    <a:pt x="1972" y="1124"/>
                    <a:pt x="1972" y="1062"/>
                    <a:pt x="1909" y="1017"/>
                  </a:cubicBezTo>
                  <a:lnTo>
                    <a:pt x="1909" y="1017"/>
                  </a:lnTo>
                  <a:cubicBezTo>
                    <a:pt x="1954" y="1026"/>
                    <a:pt x="1998" y="1035"/>
                    <a:pt x="2043" y="1035"/>
                  </a:cubicBezTo>
                  <a:cubicBezTo>
                    <a:pt x="2059" y="1038"/>
                    <a:pt x="2074" y="1039"/>
                    <a:pt x="2090" y="1039"/>
                  </a:cubicBezTo>
                  <a:cubicBezTo>
                    <a:pt x="2128" y="1039"/>
                    <a:pt x="2166" y="1032"/>
                    <a:pt x="2204" y="1026"/>
                  </a:cubicBezTo>
                  <a:cubicBezTo>
                    <a:pt x="2302" y="999"/>
                    <a:pt x="2418" y="955"/>
                    <a:pt x="2552" y="874"/>
                  </a:cubicBezTo>
                  <a:cubicBezTo>
                    <a:pt x="2685" y="803"/>
                    <a:pt x="2784" y="732"/>
                    <a:pt x="2846" y="678"/>
                  </a:cubicBezTo>
                  <a:cubicBezTo>
                    <a:pt x="2908" y="625"/>
                    <a:pt x="2935" y="562"/>
                    <a:pt x="2926" y="509"/>
                  </a:cubicBezTo>
                  <a:cubicBezTo>
                    <a:pt x="2917" y="446"/>
                    <a:pt x="2855" y="384"/>
                    <a:pt x="2739" y="321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2921;p66">
              <a:extLst>
                <a:ext uri="{FF2B5EF4-FFF2-40B4-BE49-F238E27FC236}">
                  <a16:creationId xmlns:a16="http://schemas.microsoft.com/office/drawing/2014/main" id="{41B64015-920B-EFC1-AC19-E1D6EDE38222}"/>
                </a:ext>
              </a:extLst>
            </p:cNvPr>
            <p:cNvSpPr/>
            <p:nvPr/>
          </p:nvSpPr>
          <p:spPr>
            <a:xfrm>
              <a:off x="2135868" y="3103580"/>
              <a:ext cx="295386" cy="170020"/>
            </a:xfrm>
            <a:custGeom>
              <a:avLst/>
              <a:gdLst/>
              <a:ahLst/>
              <a:cxnLst/>
              <a:rect l="l" t="t" r="r" b="b"/>
              <a:pathLst>
                <a:path w="3195" h="1839" extrusionOk="0">
                  <a:moveTo>
                    <a:pt x="2178" y="1"/>
                  </a:moveTo>
                  <a:lnTo>
                    <a:pt x="1" y="1232"/>
                  </a:lnTo>
                  <a:lnTo>
                    <a:pt x="331" y="1428"/>
                  </a:lnTo>
                  <a:lnTo>
                    <a:pt x="1357" y="848"/>
                  </a:lnTo>
                  <a:lnTo>
                    <a:pt x="688" y="1633"/>
                  </a:lnTo>
                  <a:lnTo>
                    <a:pt x="1045" y="1838"/>
                  </a:lnTo>
                  <a:lnTo>
                    <a:pt x="1749" y="982"/>
                  </a:lnTo>
                  <a:lnTo>
                    <a:pt x="3195" y="580"/>
                  </a:lnTo>
                  <a:lnTo>
                    <a:pt x="2847" y="384"/>
                  </a:lnTo>
                  <a:lnTo>
                    <a:pt x="1509" y="759"/>
                  </a:lnTo>
                  <a:lnTo>
                    <a:pt x="2517" y="188"/>
                  </a:lnTo>
                  <a:lnTo>
                    <a:pt x="2178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2922;p66">
              <a:extLst>
                <a:ext uri="{FF2B5EF4-FFF2-40B4-BE49-F238E27FC236}">
                  <a16:creationId xmlns:a16="http://schemas.microsoft.com/office/drawing/2014/main" id="{B55FB938-40DD-8860-7419-F3652B68F687}"/>
                </a:ext>
              </a:extLst>
            </p:cNvPr>
            <p:cNvSpPr/>
            <p:nvPr/>
          </p:nvSpPr>
          <p:spPr>
            <a:xfrm>
              <a:off x="2248937" y="3168759"/>
              <a:ext cx="232610" cy="132022"/>
            </a:xfrm>
            <a:custGeom>
              <a:avLst/>
              <a:gdLst/>
              <a:ahLst/>
              <a:cxnLst/>
              <a:rect l="l" t="t" r="r" b="b"/>
              <a:pathLst>
                <a:path w="2516" h="1428" extrusionOk="0">
                  <a:moveTo>
                    <a:pt x="2177" y="0"/>
                  </a:moveTo>
                  <a:lnTo>
                    <a:pt x="0" y="1240"/>
                  </a:lnTo>
                  <a:lnTo>
                    <a:pt x="330" y="1428"/>
                  </a:lnTo>
                  <a:lnTo>
                    <a:pt x="2516" y="197"/>
                  </a:lnTo>
                  <a:lnTo>
                    <a:pt x="2177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2923;p66">
              <a:extLst>
                <a:ext uri="{FF2B5EF4-FFF2-40B4-BE49-F238E27FC236}">
                  <a16:creationId xmlns:a16="http://schemas.microsoft.com/office/drawing/2014/main" id="{8D138BEA-5DEA-E642-80B4-831239A806F5}"/>
                </a:ext>
              </a:extLst>
            </p:cNvPr>
            <p:cNvSpPr/>
            <p:nvPr/>
          </p:nvSpPr>
          <p:spPr>
            <a:xfrm>
              <a:off x="2311619" y="3205000"/>
              <a:ext cx="294461" cy="168356"/>
            </a:xfrm>
            <a:custGeom>
              <a:avLst/>
              <a:gdLst/>
              <a:ahLst/>
              <a:cxnLst/>
              <a:rect l="l" t="t" r="r" b="b"/>
              <a:pathLst>
                <a:path w="3185" h="1821" extrusionOk="0">
                  <a:moveTo>
                    <a:pt x="2177" y="1"/>
                  </a:moveTo>
                  <a:lnTo>
                    <a:pt x="0" y="1241"/>
                  </a:lnTo>
                  <a:lnTo>
                    <a:pt x="303" y="1419"/>
                  </a:lnTo>
                  <a:lnTo>
                    <a:pt x="1089" y="973"/>
                  </a:lnTo>
                  <a:lnTo>
                    <a:pt x="1642" y="634"/>
                  </a:lnTo>
                  <a:lnTo>
                    <a:pt x="767" y="1678"/>
                  </a:lnTo>
                  <a:lnTo>
                    <a:pt x="1008" y="1821"/>
                  </a:lnTo>
                  <a:lnTo>
                    <a:pt x="3185" y="581"/>
                  </a:lnTo>
                  <a:lnTo>
                    <a:pt x="2882" y="411"/>
                  </a:lnTo>
                  <a:lnTo>
                    <a:pt x="2168" y="813"/>
                  </a:lnTo>
                  <a:lnTo>
                    <a:pt x="1597" y="1161"/>
                  </a:lnTo>
                  <a:lnTo>
                    <a:pt x="2445" y="15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2924;p66">
              <a:extLst>
                <a:ext uri="{FF2B5EF4-FFF2-40B4-BE49-F238E27FC236}">
                  <a16:creationId xmlns:a16="http://schemas.microsoft.com/office/drawing/2014/main" id="{90B26CCC-0B90-2DB8-8127-293D11ADC735}"/>
                </a:ext>
              </a:extLst>
            </p:cNvPr>
            <p:cNvSpPr/>
            <p:nvPr/>
          </p:nvSpPr>
          <p:spPr>
            <a:xfrm>
              <a:off x="2453441" y="3288207"/>
              <a:ext cx="254152" cy="152824"/>
            </a:xfrm>
            <a:custGeom>
              <a:avLst/>
              <a:gdLst/>
              <a:ahLst/>
              <a:cxnLst/>
              <a:rect l="l" t="t" r="r" b="b"/>
              <a:pathLst>
                <a:path w="2749" h="1653" extrusionOk="0">
                  <a:moveTo>
                    <a:pt x="1991" y="1"/>
                  </a:moveTo>
                  <a:cubicBezTo>
                    <a:pt x="1973" y="1"/>
                    <a:pt x="1955" y="1"/>
                    <a:pt x="1936" y="2"/>
                  </a:cubicBezTo>
                  <a:cubicBezTo>
                    <a:pt x="1758" y="20"/>
                    <a:pt x="1562" y="82"/>
                    <a:pt x="1357" y="198"/>
                  </a:cubicBezTo>
                  <a:lnTo>
                    <a:pt x="411" y="733"/>
                  </a:lnTo>
                  <a:cubicBezTo>
                    <a:pt x="188" y="858"/>
                    <a:pt x="63" y="974"/>
                    <a:pt x="27" y="1081"/>
                  </a:cubicBezTo>
                  <a:cubicBezTo>
                    <a:pt x="1" y="1188"/>
                    <a:pt x="54" y="1278"/>
                    <a:pt x="188" y="1358"/>
                  </a:cubicBezTo>
                  <a:cubicBezTo>
                    <a:pt x="268" y="1411"/>
                    <a:pt x="357" y="1438"/>
                    <a:pt x="456" y="1447"/>
                  </a:cubicBezTo>
                  <a:cubicBezTo>
                    <a:pt x="481" y="1449"/>
                    <a:pt x="506" y="1450"/>
                    <a:pt x="530" y="1450"/>
                  </a:cubicBezTo>
                  <a:cubicBezTo>
                    <a:pt x="608" y="1450"/>
                    <a:pt x="682" y="1439"/>
                    <a:pt x="750" y="1411"/>
                  </a:cubicBezTo>
                  <a:lnTo>
                    <a:pt x="750" y="1411"/>
                  </a:lnTo>
                  <a:lnTo>
                    <a:pt x="589" y="1563"/>
                  </a:lnTo>
                  <a:lnTo>
                    <a:pt x="732" y="1652"/>
                  </a:lnTo>
                  <a:lnTo>
                    <a:pt x="1928" y="974"/>
                  </a:lnTo>
                  <a:lnTo>
                    <a:pt x="1464" y="707"/>
                  </a:lnTo>
                  <a:lnTo>
                    <a:pt x="1223" y="849"/>
                  </a:lnTo>
                  <a:lnTo>
                    <a:pt x="1392" y="948"/>
                  </a:lnTo>
                  <a:lnTo>
                    <a:pt x="1098" y="1108"/>
                  </a:lnTo>
                  <a:cubicBezTo>
                    <a:pt x="955" y="1188"/>
                    <a:pt x="839" y="1242"/>
                    <a:pt x="750" y="1260"/>
                  </a:cubicBezTo>
                  <a:cubicBezTo>
                    <a:pt x="723" y="1266"/>
                    <a:pt x="696" y="1269"/>
                    <a:pt x="670" y="1269"/>
                  </a:cubicBezTo>
                  <a:cubicBezTo>
                    <a:pt x="618" y="1269"/>
                    <a:pt x="569" y="1257"/>
                    <a:pt x="527" y="1233"/>
                  </a:cubicBezTo>
                  <a:cubicBezTo>
                    <a:pt x="464" y="1197"/>
                    <a:pt x="456" y="1162"/>
                    <a:pt x="491" y="1117"/>
                  </a:cubicBezTo>
                  <a:cubicBezTo>
                    <a:pt x="518" y="1072"/>
                    <a:pt x="607" y="1010"/>
                    <a:pt x="750" y="921"/>
                  </a:cubicBezTo>
                  <a:lnTo>
                    <a:pt x="1696" y="386"/>
                  </a:lnTo>
                  <a:cubicBezTo>
                    <a:pt x="1820" y="323"/>
                    <a:pt x="1919" y="278"/>
                    <a:pt x="1990" y="261"/>
                  </a:cubicBezTo>
                  <a:cubicBezTo>
                    <a:pt x="2007" y="259"/>
                    <a:pt x="2024" y="257"/>
                    <a:pt x="2040" y="257"/>
                  </a:cubicBezTo>
                  <a:cubicBezTo>
                    <a:pt x="2094" y="257"/>
                    <a:pt x="2145" y="269"/>
                    <a:pt x="2186" y="296"/>
                  </a:cubicBezTo>
                  <a:cubicBezTo>
                    <a:pt x="2249" y="332"/>
                    <a:pt x="2267" y="368"/>
                    <a:pt x="2249" y="394"/>
                  </a:cubicBezTo>
                  <a:cubicBezTo>
                    <a:pt x="2231" y="430"/>
                    <a:pt x="2168" y="484"/>
                    <a:pt x="2070" y="537"/>
                  </a:cubicBezTo>
                  <a:lnTo>
                    <a:pt x="1838" y="662"/>
                  </a:lnTo>
                  <a:lnTo>
                    <a:pt x="2151" y="849"/>
                  </a:lnTo>
                  <a:lnTo>
                    <a:pt x="2311" y="760"/>
                  </a:lnTo>
                  <a:cubicBezTo>
                    <a:pt x="2472" y="662"/>
                    <a:pt x="2588" y="582"/>
                    <a:pt x="2650" y="510"/>
                  </a:cubicBezTo>
                  <a:cubicBezTo>
                    <a:pt x="2748" y="386"/>
                    <a:pt x="2695" y="261"/>
                    <a:pt x="2481" y="136"/>
                  </a:cubicBezTo>
                  <a:cubicBezTo>
                    <a:pt x="2320" y="39"/>
                    <a:pt x="2158" y="1"/>
                    <a:pt x="1991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2925;p66">
              <a:extLst>
                <a:ext uri="{FF2B5EF4-FFF2-40B4-BE49-F238E27FC236}">
                  <a16:creationId xmlns:a16="http://schemas.microsoft.com/office/drawing/2014/main" id="{58EEAE51-1A15-5964-E6A4-32C3C80AA751}"/>
                </a:ext>
              </a:extLst>
            </p:cNvPr>
            <p:cNvSpPr/>
            <p:nvPr/>
          </p:nvSpPr>
          <p:spPr>
            <a:xfrm>
              <a:off x="1632003" y="3119297"/>
              <a:ext cx="255724" cy="146075"/>
            </a:xfrm>
            <a:custGeom>
              <a:avLst/>
              <a:gdLst/>
              <a:ahLst/>
              <a:cxnLst/>
              <a:rect l="l" t="t" r="r" b="b"/>
              <a:pathLst>
                <a:path w="2766" h="1580" extrusionOk="0">
                  <a:moveTo>
                    <a:pt x="1927" y="0"/>
                  </a:moveTo>
                  <a:lnTo>
                    <a:pt x="1633" y="161"/>
                  </a:lnTo>
                  <a:lnTo>
                    <a:pt x="1891" y="312"/>
                  </a:lnTo>
                  <a:lnTo>
                    <a:pt x="0" y="1383"/>
                  </a:lnTo>
                  <a:lnTo>
                    <a:pt x="339" y="1579"/>
                  </a:lnTo>
                  <a:lnTo>
                    <a:pt x="2230" y="500"/>
                  </a:lnTo>
                  <a:lnTo>
                    <a:pt x="2471" y="651"/>
                  </a:lnTo>
                  <a:lnTo>
                    <a:pt x="2766" y="482"/>
                  </a:lnTo>
                  <a:lnTo>
                    <a:pt x="1927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2926;p66">
              <a:extLst>
                <a:ext uri="{FF2B5EF4-FFF2-40B4-BE49-F238E27FC236}">
                  <a16:creationId xmlns:a16="http://schemas.microsoft.com/office/drawing/2014/main" id="{2D671771-381E-FEF2-665B-8CA913BDDB21}"/>
                </a:ext>
              </a:extLst>
            </p:cNvPr>
            <p:cNvSpPr/>
            <p:nvPr/>
          </p:nvSpPr>
          <p:spPr>
            <a:xfrm>
              <a:off x="1703746" y="3174491"/>
              <a:ext cx="232703" cy="132115"/>
            </a:xfrm>
            <a:custGeom>
              <a:avLst/>
              <a:gdLst/>
              <a:ahLst/>
              <a:cxnLst/>
              <a:rect l="l" t="t" r="r" b="b"/>
              <a:pathLst>
                <a:path w="2517" h="1429" extrusionOk="0">
                  <a:moveTo>
                    <a:pt x="2186" y="1"/>
                  </a:moveTo>
                  <a:lnTo>
                    <a:pt x="0" y="1241"/>
                  </a:lnTo>
                  <a:lnTo>
                    <a:pt x="339" y="1428"/>
                  </a:lnTo>
                  <a:lnTo>
                    <a:pt x="2516" y="197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2927;p66">
              <a:extLst>
                <a:ext uri="{FF2B5EF4-FFF2-40B4-BE49-F238E27FC236}">
                  <a16:creationId xmlns:a16="http://schemas.microsoft.com/office/drawing/2014/main" id="{AB5E2E35-51BB-01C1-E411-9E80B2CD1FAF}"/>
                </a:ext>
              </a:extLst>
            </p:cNvPr>
            <p:cNvSpPr/>
            <p:nvPr/>
          </p:nvSpPr>
          <p:spPr>
            <a:xfrm>
              <a:off x="1785381" y="3222381"/>
              <a:ext cx="256556" cy="139788"/>
            </a:xfrm>
            <a:custGeom>
              <a:avLst/>
              <a:gdLst/>
              <a:ahLst/>
              <a:cxnLst/>
              <a:rect l="l" t="t" r="r" b="b"/>
              <a:pathLst>
                <a:path w="2775" h="1512" extrusionOk="0">
                  <a:moveTo>
                    <a:pt x="2018" y="1"/>
                  </a:moveTo>
                  <a:cubicBezTo>
                    <a:pt x="1810" y="1"/>
                    <a:pt x="1579" y="75"/>
                    <a:pt x="1321" y="214"/>
                  </a:cubicBezTo>
                  <a:lnTo>
                    <a:pt x="375" y="759"/>
                  </a:lnTo>
                  <a:cubicBezTo>
                    <a:pt x="170" y="866"/>
                    <a:pt x="54" y="982"/>
                    <a:pt x="27" y="1089"/>
                  </a:cubicBezTo>
                  <a:cubicBezTo>
                    <a:pt x="1" y="1196"/>
                    <a:pt x="72" y="1294"/>
                    <a:pt x="232" y="1392"/>
                  </a:cubicBezTo>
                  <a:cubicBezTo>
                    <a:pt x="370" y="1468"/>
                    <a:pt x="513" y="1512"/>
                    <a:pt x="663" y="1512"/>
                  </a:cubicBezTo>
                  <a:cubicBezTo>
                    <a:pt x="689" y="1512"/>
                    <a:pt x="715" y="1510"/>
                    <a:pt x="741" y="1508"/>
                  </a:cubicBezTo>
                  <a:cubicBezTo>
                    <a:pt x="919" y="1499"/>
                    <a:pt x="1107" y="1428"/>
                    <a:pt x="1321" y="1312"/>
                  </a:cubicBezTo>
                  <a:lnTo>
                    <a:pt x="1633" y="1133"/>
                  </a:lnTo>
                  <a:lnTo>
                    <a:pt x="1303" y="946"/>
                  </a:lnTo>
                  <a:lnTo>
                    <a:pt x="991" y="1124"/>
                  </a:lnTo>
                  <a:cubicBezTo>
                    <a:pt x="875" y="1196"/>
                    <a:pt x="777" y="1231"/>
                    <a:pt x="705" y="1249"/>
                  </a:cubicBezTo>
                  <a:cubicBezTo>
                    <a:pt x="680" y="1255"/>
                    <a:pt x="656" y="1258"/>
                    <a:pt x="632" y="1258"/>
                  </a:cubicBezTo>
                  <a:cubicBezTo>
                    <a:pt x="590" y="1258"/>
                    <a:pt x="549" y="1249"/>
                    <a:pt x="509" y="1231"/>
                  </a:cubicBezTo>
                  <a:cubicBezTo>
                    <a:pt x="455" y="1196"/>
                    <a:pt x="447" y="1160"/>
                    <a:pt x="473" y="1115"/>
                  </a:cubicBezTo>
                  <a:cubicBezTo>
                    <a:pt x="509" y="1080"/>
                    <a:pt x="580" y="1026"/>
                    <a:pt x="696" y="955"/>
                  </a:cubicBezTo>
                  <a:lnTo>
                    <a:pt x="1713" y="384"/>
                  </a:lnTo>
                  <a:cubicBezTo>
                    <a:pt x="1820" y="321"/>
                    <a:pt x="1910" y="286"/>
                    <a:pt x="1981" y="268"/>
                  </a:cubicBezTo>
                  <a:cubicBezTo>
                    <a:pt x="2005" y="262"/>
                    <a:pt x="2028" y="259"/>
                    <a:pt x="2050" y="259"/>
                  </a:cubicBezTo>
                  <a:cubicBezTo>
                    <a:pt x="2094" y="259"/>
                    <a:pt x="2136" y="271"/>
                    <a:pt x="2177" y="295"/>
                  </a:cubicBezTo>
                  <a:cubicBezTo>
                    <a:pt x="2231" y="321"/>
                    <a:pt x="2240" y="357"/>
                    <a:pt x="2213" y="393"/>
                  </a:cubicBezTo>
                  <a:cubicBezTo>
                    <a:pt x="2186" y="437"/>
                    <a:pt x="2115" y="482"/>
                    <a:pt x="1999" y="553"/>
                  </a:cubicBezTo>
                  <a:lnTo>
                    <a:pt x="1722" y="705"/>
                  </a:lnTo>
                  <a:lnTo>
                    <a:pt x="2043" y="892"/>
                  </a:lnTo>
                  <a:lnTo>
                    <a:pt x="2347" y="723"/>
                  </a:lnTo>
                  <a:cubicBezTo>
                    <a:pt x="2730" y="509"/>
                    <a:pt x="2775" y="304"/>
                    <a:pt x="2463" y="125"/>
                  </a:cubicBezTo>
                  <a:cubicBezTo>
                    <a:pt x="2374" y="72"/>
                    <a:pt x="2284" y="36"/>
                    <a:pt x="2186" y="18"/>
                  </a:cubicBezTo>
                  <a:cubicBezTo>
                    <a:pt x="2132" y="6"/>
                    <a:pt x="2076" y="1"/>
                    <a:pt x="2018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2928;p66">
              <a:extLst>
                <a:ext uri="{FF2B5EF4-FFF2-40B4-BE49-F238E27FC236}">
                  <a16:creationId xmlns:a16="http://schemas.microsoft.com/office/drawing/2014/main" id="{8B1C64EC-43F1-58EA-6BDD-9F8F1C7E16E7}"/>
                </a:ext>
              </a:extLst>
            </p:cNvPr>
            <p:cNvSpPr/>
            <p:nvPr/>
          </p:nvSpPr>
          <p:spPr>
            <a:xfrm>
              <a:off x="1877741" y="3275171"/>
              <a:ext cx="295386" cy="169928"/>
            </a:xfrm>
            <a:custGeom>
              <a:avLst/>
              <a:gdLst/>
              <a:ahLst/>
              <a:cxnLst/>
              <a:rect l="l" t="t" r="r" b="b"/>
              <a:pathLst>
                <a:path w="3195" h="1838" extrusionOk="0">
                  <a:moveTo>
                    <a:pt x="2177" y="0"/>
                  </a:moveTo>
                  <a:lnTo>
                    <a:pt x="1" y="1240"/>
                  </a:lnTo>
                  <a:lnTo>
                    <a:pt x="340" y="1428"/>
                  </a:lnTo>
                  <a:lnTo>
                    <a:pt x="1357" y="857"/>
                  </a:lnTo>
                  <a:lnTo>
                    <a:pt x="1357" y="857"/>
                  </a:lnTo>
                  <a:lnTo>
                    <a:pt x="688" y="1633"/>
                  </a:lnTo>
                  <a:lnTo>
                    <a:pt x="1044" y="1838"/>
                  </a:lnTo>
                  <a:lnTo>
                    <a:pt x="1758" y="990"/>
                  </a:lnTo>
                  <a:lnTo>
                    <a:pt x="3194" y="589"/>
                  </a:lnTo>
                  <a:lnTo>
                    <a:pt x="2846" y="384"/>
                  </a:lnTo>
                  <a:lnTo>
                    <a:pt x="1508" y="758"/>
                  </a:lnTo>
                  <a:lnTo>
                    <a:pt x="2516" y="196"/>
                  </a:lnTo>
                  <a:lnTo>
                    <a:pt x="2177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2929;p66">
              <a:extLst>
                <a:ext uri="{FF2B5EF4-FFF2-40B4-BE49-F238E27FC236}">
                  <a16:creationId xmlns:a16="http://schemas.microsoft.com/office/drawing/2014/main" id="{61CDABF8-DAB0-72DE-33ED-40564902F504}"/>
                </a:ext>
              </a:extLst>
            </p:cNvPr>
            <p:cNvSpPr/>
            <p:nvPr/>
          </p:nvSpPr>
          <p:spPr>
            <a:xfrm>
              <a:off x="1989885" y="3340258"/>
              <a:ext cx="269869" cy="154396"/>
            </a:xfrm>
            <a:custGeom>
              <a:avLst/>
              <a:gdLst/>
              <a:ahLst/>
              <a:cxnLst/>
              <a:rect l="l" t="t" r="r" b="b"/>
              <a:pathLst>
                <a:path w="2919" h="1670" extrusionOk="0">
                  <a:moveTo>
                    <a:pt x="2178" y="1"/>
                  </a:moveTo>
                  <a:lnTo>
                    <a:pt x="1" y="1232"/>
                  </a:lnTo>
                  <a:lnTo>
                    <a:pt x="750" y="1669"/>
                  </a:lnTo>
                  <a:lnTo>
                    <a:pt x="1036" y="1509"/>
                  </a:lnTo>
                  <a:lnTo>
                    <a:pt x="616" y="1268"/>
                  </a:lnTo>
                  <a:lnTo>
                    <a:pt x="1312" y="875"/>
                  </a:lnTo>
                  <a:lnTo>
                    <a:pt x="1696" y="1089"/>
                  </a:lnTo>
                  <a:lnTo>
                    <a:pt x="1972" y="938"/>
                  </a:lnTo>
                  <a:lnTo>
                    <a:pt x="1598" y="715"/>
                  </a:lnTo>
                  <a:lnTo>
                    <a:pt x="2231" y="358"/>
                  </a:lnTo>
                  <a:lnTo>
                    <a:pt x="2633" y="590"/>
                  </a:lnTo>
                  <a:lnTo>
                    <a:pt x="2918" y="420"/>
                  </a:lnTo>
                  <a:lnTo>
                    <a:pt x="2178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2930;p66">
              <a:extLst>
                <a:ext uri="{FF2B5EF4-FFF2-40B4-BE49-F238E27FC236}">
                  <a16:creationId xmlns:a16="http://schemas.microsoft.com/office/drawing/2014/main" id="{999F3DE8-6112-132F-7F4F-30377B59A96E}"/>
                </a:ext>
              </a:extLst>
            </p:cNvPr>
            <p:cNvSpPr/>
            <p:nvPr/>
          </p:nvSpPr>
          <p:spPr>
            <a:xfrm>
              <a:off x="2094634" y="3386484"/>
              <a:ext cx="254984" cy="146075"/>
            </a:xfrm>
            <a:custGeom>
              <a:avLst/>
              <a:gdLst/>
              <a:ahLst/>
              <a:cxnLst/>
              <a:rect l="l" t="t" r="r" b="b"/>
              <a:pathLst>
                <a:path w="2758" h="1580" extrusionOk="0">
                  <a:moveTo>
                    <a:pt x="1919" y="1"/>
                  </a:moveTo>
                  <a:lnTo>
                    <a:pt x="1633" y="170"/>
                  </a:lnTo>
                  <a:lnTo>
                    <a:pt x="1892" y="313"/>
                  </a:lnTo>
                  <a:lnTo>
                    <a:pt x="1" y="1392"/>
                  </a:lnTo>
                  <a:lnTo>
                    <a:pt x="331" y="1580"/>
                  </a:lnTo>
                  <a:lnTo>
                    <a:pt x="2222" y="509"/>
                  </a:lnTo>
                  <a:lnTo>
                    <a:pt x="2472" y="652"/>
                  </a:lnTo>
                  <a:lnTo>
                    <a:pt x="2758" y="491"/>
                  </a:lnTo>
                  <a:lnTo>
                    <a:pt x="1919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2931;p66">
              <a:extLst>
                <a:ext uri="{FF2B5EF4-FFF2-40B4-BE49-F238E27FC236}">
                  <a16:creationId xmlns:a16="http://schemas.microsoft.com/office/drawing/2014/main" id="{26E95BAD-7E17-9183-5995-DA84C8A27ED9}"/>
                </a:ext>
              </a:extLst>
            </p:cNvPr>
            <p:cNvSpPr/>
            <p:nvPr/>
          </p:nvSpPr>
          <p:spPr>
            <a:xfrm>
              <a:off x="1208848" y="3308177"/>
              <a:ext cx="895772" cy="506455"/>
            </a:xfrm>
            <a:custGeom>
              <a:avLst/>
              <a:gdLst/>
              <a:ahLst/>
              <a:cxnLst/>
              <a:rect l="l" t="t" r="r" b="b"/>
              <a:pathLst>
                <a:path w="9689" h="5478" extrusionOk="0">
                  <a:moveTo>
                    <a:pt x="1" y="384"/>
                  </a:moveTo>
                  <a:lnTo>
                    <a:pt x="9020" y="5478"/>
                  </a:lnTo>
                  <a:lnTo>
                    <a:pt x="9689" y="5094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2932;p66">
              <a:extLst>
                <a:ext uri="{FF2B5EF4-FFF2-40B4-BE49-F238E27FC236}">
                  <a16:creationId xmlns:a16="http://schemas.microsoft.com/office/drawing/2014/main" id="{1150793A-DC08-34F4-E7E7-FA6EB57B772F}"/>
                </a:ext>
              </a:extLst>
            </p:cNvPr>
            <p:cNvSpPr/>
            <p:nvPr/>
          </p:nvSpPr>
          <p:spPr>
            <a:xfrm>
              <a:off x="1089308" y="3377424"/>
              <a:ext cx="896604" cy="506455"/>
            </a:xfrm>
            <a:custGeom>
              <a:avLst/>
              <a:gdLst/>
              <a:ahLst/>
              <a:cxnLst/>
              <a:rect l="l" t="t" r="r" b="b"/>
              <a:pathLst>
                <a:path w="9698" h="5478" extrusionOk="0">
                  <a:moveTo>
                    <a:pt x="0" y="384"/>
                  </a:moveTo>
                  <a:lnTo>
                    <a:pt x="9019" y="5478"/>
                  </a:lnTo>
                  <a:lnTo>
                    <a:pt x="9697" y="5094"/>
                  </a:lnTo>
                  <a:lnTo>
                    <a:pt x="678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2933;p66">
              <a:extLst>
                <a:ext uri="{FF2B5EF4-FFF2-40B4-BE49-F238E27FC236}">
                  <a16:creationId xmlns:a16="http://schemas.microsoft.com/office/drawing/2014/main" id="{5B50C88B-B067-A050-6314-BC7C17D92120}"/>
                </a:ext>
              </a:extLst>
            </p:cNvPr>
            <p:cNvSpPr/>
            <p:nvPr/>
          </p:nvSpPr>
          <p:spPr>
            <a:xfrm>
              <a:off x="970506" y="3446671"/>
              <a:ext cx="895772" cy="506547"/>
            </a:xfrm>
            <a:custGeom>
              <a:avLst/>
              <a:gdLst/>
              <a:ahLst/>
              <a:cxnLst/>
              <a:rect l="l" t="t" r="r" b="b"/>
              <a:pathLst>
                <a:path w="9689" h="5479" extrusionOk="0">
                  <a:moveTo>
                    <a:pt x="1" y="384"/>
                  </a:moveTo>
                  <a:lnTo>
                    <a:pt x="9020" y="5478"/>
                  </a:lnTo>
                  <a:lnTo>
                    <a:pt x="9689" y="5095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2934;p66">
              <a:extLst>
                <a:ext uri="{FF2B5EF4-FFF2-40B4-BE49-F238E27FC236}">
                  <a16:creationId xmlns:a16="http://schemas.microsoft.com/office/drawing/2014/main" id="{E6EEC76D-7271-7C30-735D-CD0BA1C3A1A1}"/>
                </a:ext>
              </a:extLst>
            </p:cNvPr>
            <p:cNvSpPr/>
            <p:nvPr/>
          </p:nvSpPr>
          <p:spPr>
            <a:xfrm>
              <a:off x="851705" y="3516010"/>
              <a:ext cx="895865" cy="505623"/>
            </a:xfrm>
            <a:custGeom>
              <a:avLst/>
              <a:gdLst/>
              <a:ahLst/>
              <a:cxnLst/>
              <a:rect l="l" t="t" r="r" b="b"/>
              <a:pathLst>
                <a:path w="9690" h="5469" extrusionOk="0">
                  <a:moveTo>
                    <a:pt x="1" y="384"/>
                  </a:moveTo>
                  <a:lnTo>
                    <a:pt x="9020" y="5469"/>
                  </a:lnTo>
                  <a:lnTo>
                    <a:pt x="9689" y="5094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2935;p66">
              <a:extLst>
                <a:ext uri="{FF2B5EF4-FFF2-40B4-BE49-F238E27FC236}">
                  <a16:creationId xmlns:a16="http://schemas.microsoft.com/office/drawing/2014/main" id="{2DEBC96C-CC21-E665-B073-57B41E247DE9}"/>
                </a:ext>
              </a:extLst>
            </p:cNvPr>
            <p:cNvSpPr/>
            <p:nvPr/>
          </p:nvSpPr>
          <p:spPr>
            <a:xfrm>
              <a:off x="732996" y="3584425"/>
              <a:ext cx="895772" cy="506547"/>
            </a:xfrm>
            <a:custGeom>
              <a:avLst/>
              <a:gdLst/>
              <a:ahLst/>
              <a:cxnLst/>
              <a:rect l="l" t="t" r="r" b="b"/>
              <a:pathLst>
                <a:path w="9689" h="5479" extrusionOk="0">
                  <a:moveTo>
                    <a:pt x="0" y="393"/>
                  </a:moveTo>
                  <a:lnTo>
                    <a:pt x="9019" y="5478"/>
                  </a:lnTo>
                  <a:lnTo>
                    <a:pt x="9689" y="5094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2936;p66">
              <a:extLst>
                <a:ext uri="{FF2B5EF4-FFF2-40B4-BE49-F238E27FC236}">
                  <a16:creationId xmlns:a16="http://schemas.microsoft.com/office/drawing/2014/main" id="{010FC7B9-108F-F1AB-62C0-426EFD249F07}"/>
                </a:ext>
              </a:extLst>
            </p:cNvPr>
            <p:cNvSpPr/>
            <p:nvPr/>
          </p:nvSpPr>
          <p:spPr>
            <a:xfrm>
              <a:off x="613363" y="3653672"/>
              <a:ext cx="896604" cy="506547"/>
            </a:xfrm>
            <a:custGeom>
              <a:avLst/>
              <a:gdLst/>
              <a:ahLst/>
              <a:cxnLst/>
              <a:rect l="l" t="t" r="r" b="b"/>
              <a:pathLst>
                <a:path w="9698" h="5479" extrusionOk="0">
                  <a:moveTo>
                    <a:pt x="1" y="393"/>
                  </a:moveTo>
                  <a:lnTo>
                    <a:pt x="9020" y="5478"/>
                  </a:lnTo>
                  <a:lnTo>
                    <a:pt x="9698" y="5095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2937;p66">
              <a:extLst>
                <a:ext uri="{FF2B5EF4-FFF2-40B4-BE49-F238E27FC236}">
                  <a16:creationId xmlns:a16="http://schemas.microsoft.com/office/drawing/2014/main" id="{2C573984-D89A-91D4-3B1B-96CC8954ED00}"/>
                </a:ext>
              </a:extLst>
            </p:cNvPr>
            <p:cNvSpPr/>
            <p:nvPr/>
          </p:nvSpPr>
          <p:spPr>
            <a:xfrm>
              <a:off x="135847" y="3760084"/>
              <a:ext cx="1177013" cy="654934"/>
            </a:xfrm>
            <a:custGeom>
              <a:avLst/>
              <a:gdLst/>
              <a:ahLst/>
              <a:cxnLst/>
              <a:rect l="l" t="t" r="r" b="b"/>
              <a:pathLst>
                <a:path w="12731" h="7084" extrusionOk="0">
                  <a:moveTo>
                    <a:pt x="0" y="1419"/>
                  </a:moveTo>
                  <a:lnTo>
                    <a:pt x="10037" y="7084"/>
                  </a:lnTo>
                  <a:lnTo>
                    <a:pt x="12731" y="5666"/>
                  </a:lnTo>
                  <a:lnTo>
                    <a:pt x="27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2938;p66">
              <a:extLst>
                <a:ext uri="{FF2B5EF4-FFF2-40B4-BE49-F238E27FC236}">
                  <a16:creationId xmlns:a16="http://schemas.microsoft.com/office/drawing/2014/main" id="{64F83867-0AE5-95E2-D51C-EDA5A0295BB2}"/>
                </a:ext>
              </a:extLst>
            </p:cNvPr>
            <p:cNvSpPr/>
            <p:nvPr/>
          </p:nvSpPr>
          <p:spPr>
            <a:xfrm>
              <a:off x="360136" y="3871490"/>
              <a:ext cx="207186" cy="116490"/>
            </a:xfrm>
            <a:custGeom>
              <a:avLst/>
              <a:gdLst/>
              <a:ahLst/>
              <a:cxnLst/>
              <a:rect l="l" t="t" r="r" b="b"/>
              <a:pathLst>
                <a:path w="2241" h="1260" extrusionOk="0">
                  <a:moveTo>
                    <a:pt x="1660" y="214"/>
                  </a:moveTo>
                  <a:cubicBezTo>
                    <a:pt x="1714" y="214"/>
                    <a:pt x="1749" y="223"/>
                    <a:pt x="1776" y="241"/>
                  </a:cubicBezTo>
                  <a:cubicBezTo>
                    <a:pt x="1803" y="250"/>
                    <a:pt x="1821" y="268"/>
                    <a:pt x="1839" y="277"/>
                  </a:cubicBezTo>
                  <a:cubicBezTo>
                    <a:pt x="1883" y="321"/>
                    <a:pt x="1839" y="375"/>
                    <a:pt x="1705" y="455"/>
                  </a:cubicBezTo>
                  <a:lnTo>
                    <a:pt x="1116" y="785"/>
                  </a:lnTo>
                  <a:lnTo>
                    <a:pt x="840" y="946"/>
                  </a:lnTo>
                  <a:cubicBezTo>
                    <a:pt x="732" y="1008"/>
                    <a:pt x="643" y="1044"/>
                    <a:pt x="590" y="1044"/>
                  </a:cubicBezTo>
                  <a:cubicBezTo>
                    <a:pt x="576" y="1046"/>
                    <a:pt x="563" y="1047"/>
                    <a:pt x="550" y="1047"/>
                  </a:cubicBezTo>
                  <a:cubicBezTo>
                    <a:pt x="510" y="1047"/>
                    <a:pt x="472" y="1037"/>
                    <a:pt x="438" y="1017"/>
                  </a:cubicBezTo>
                  <a:cubicBezTo>
                    <a:pt x="393" y="990"/>
                    <a:pt x="376" y="964"/>
                    <a:pt x="393" y="928"/>
                  </a:cubicBezTo>
                  <a:cubicBezTo>
                    <a:pt x="402" y="901"/>
                    <a:pt x="465" y="856"/>
                    <a:pt x="572" y="794"/>
                  </a:cubicBezTo>
                  <a:lnTo>
                    <a:pt x="1116" y="482"/>
                  </a:lnTo>
                  <a:lnTo>
                    <a:pt x="1437" y="294"/>
                  </a:lnTo>
                  <a:cubicBezTo>
                    <a:pt x="1535" y="241"/>
                    <a:pt x="1616" y="214"/>
                    <a:pt x="1660" y="214"/>
                  </a:cubicBezTo>
                  <a:close/>
                  <a:moveTo>
                    <a:pt x="1607" y="0"/>
                  </a:moveTo>
                  <a:cubicBezTo>
                    <a:pt x="1464" y="9"/>
                    <a:pt x="1312" y="62"/>
                    <a:pt x="1152" y="143"/>
                  </a:cubicBezTo>
                  <a:lnTo>
                    <a:pt x="1116" y="170"/>
                  </a:lnTo>
                  <a:lnTo>
                    <a:pt x="304" y="633"/>
                  </a:lnTo>
                  <a:cubicBezTo>
                    <a:pt x="135" y="723"/>
                    <a:pt x="46" y="812"/>
                    <a:pt x="28" y="901"/>
                  </a:cubicBezTo>
                  <a:cubicBezTo>
                    <a:pt x="1" y="981"/>
                    <a:pt x="63" y="1071"/>
                    <a:pt x="206" y="1151"/>
                  </a:cubicBezTo>
                  <a:cubicBezTo>
                    <a:pt x="335" y="1223"/>
                    <a:pt x="470" y="1259"/>
                    <a:pt x="600" y="1259"/>
                  </a:cubicBezTo>
                  <a:cubicBezTo>
                    <a:pt x="615" y="1259"/>
                    <a:pt x="629" y="1259"/>
                    <a:pt x="643" y="1258"/>
                  </a:cubicBezTo>
                  <a:cubicBezTo>
                    <a:pt x="795" y="1249"/>
                    <a:pt x="955" y="1195"/>
                    <a:pt x="1116" y="1097"/>
                  </a:cubicBezTo>
                  <a:lnTo>
                    <a:pt x="1972" y="616"/>
                  </a:lnTo>
                  <a:cubicBezTo>
                    <a:pt x="2124" y="526"/>
                    <a:pt x="2213" y="446"/>
                    <a:pt x="2222" y="357"/>
                  </a:cubicBezTo>
                  <a:cubicBezTo>
                    <a:pt x="2240" y="277"/>
                    <a:pt x="2178" y="196"/>
                    <a:pt x="2035" y="116"/>
                  </a:cubicBezTo>
                  <a:cubicBezTo>
                    <a:pt x="1892" y="36"/>
                    <a:pt x="1749" y="0"/>
                    <a:pt x="1607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2939;p66">
              <a:extLst>
                <a:ext uri="{FF2B5EF4-FFF2-40B4-BE49-F238E27FC236}">
                  <a16:creationId xmlns:a16="http://schemas.microsoft.com/office/drawing/2014/main" id="{8675BD7E-0964-12AF-420E-BEA232EE6A6A}"/>
                </a:ext>
              </a:extLst>
            </p:cNvPr>
            <p:cNvSpPr/>
            <p:nvPr/>
          </p:nvSpPr>
          <p:spPr>
            <a:xfrm>
              <a:off x="455824" y="3926684"/>
              <a:ext cx="206354" cy="116490"/>
            </a:xfrm>
            <a:custGeom>
              <a:avLst/>
              <a:gdLst/>
              <a:ahLst/>
              <a:cxnLst/>
              <a:rect l="l" t="t" r="r" b="b"/>
              <a:pathLst>
                <a:path w="2232" h="1260" extrusionOk="0">
                  <a:moveTo>
                    <a:pt x="1660" y="215"/>
                  </a:moveTo>
                  <a:cubicBezTo>
                    <a:pt x="1714" y="215"/>
                    <a:pt x="1749" y="224"/>
                    <a:pt x="1776" y="242"/>
                  </a:cubicBezTo>
                  <a:cubicBezTo>
                    <a:pt x="1803" y="251"/>
                    <a:pt x="1821" y="268"/>
                    <a:pt x="1830" y="277"/>
                  </a:cubicBezTo>
                  <a:cubicBezTo>
                    <a:pt x="1874" y="322"/>
                    <a:pt x="1830" y="375"/>
                    <a:pt x="1705" y="456"/>
                  </a:cubicBezTo>
                  <a:lnTo>
                    <a:pt x="1116" y="786"/>
                  </a:lnTo>
                  <a:lnTo>
                    <a:pt x="830" y="946"/>
                  </a:lnTo>
                  <a:cubicBezTo>
                    <a:pt x="723" y="1009"/>
                    <a:pt x="643" y="1045"/>
                    <a:pt x="590" y="1045"/>
                  </a:cubicBezTo>
                  <a:cubicBezTo>
                    <a:pt x="574" y="1047"/>
                    <a:pt x="559" y="1048"/>
                    <a:pt x="546" y="1048"/>
                  </a:cubicBezTo>
                  <a:cubicBezTo>
                    <a:pt x="505" y="1048"/>
                    <a:pt x="471" y="1038"/>
                    <a:pt x="438" y="1018"/>
                  </a:cubicBezTo>
                  <a:cubicBezTo>
                    <a:pt x="393" y="991"/>
                    <a:pt x="375" y="964"/>
                    <a:pt x="384" y="929"/>
                  </a:cubicBezTo>
                  <a:cubicBezTo>
                    <a:pt x="393" y="902"/>
                    <a:pt x="456" y="857"/>
                    <a:pt x="572" y="795"/>
                  </a:cubicBezTo>
                  <a:lnTo>
                    <a:pt x="1116" y="482"/>
                  </a:lnTo>
                  <a:lnTo>
                    <a:pt x="1437" y="295"/>
                  </a:lnTo>
                  <a:cubicBezTo>
                    <a:pt x="1535" y="242"/>
                    <a:pt x="1607" y="215"/>
                    <a:pt x="1660" y="215"/>
                  </a:cubicBezTo>
                  <a:close/>
                  <a:moveTo>
                    <a:pt x="1607" y="1"/>
                  </a:moveTo>
                  <a:cubicBezTo>
                    <a:pt x="1455" y="10"/>
                    <a:pt x="1312" y="54"/>
                    <a:pt x="1152" y="143"/>
                  </a:cubicBezTo>
                  <a:lnTo>
                    <a:pt x="1116" y="170"/>
                  </a:lnTo>
                  <a:lnTo>
                    <a:pt x="304" y="634"/>
                  </a:lnTo>
                  <a:cubicBezTo>
                    <a:pt x="135" y="723"/>
                    <a:pt x="45" y="813"/>
                    <a:pt x="19" y="902"/>
                  </a:cubicBezTo>
                  <a:cubicBezTo>
                    <a:pt x="1" y="982"/>
                    <a:pt x="63" y="1071"/>
                    <a:pt x="206" y="1152"/>
                  </a:cubicBezTo>
                  <a:cubicBezTo>
                    <a:pt x="334" y="1224"/>
                    <a:pt x="463" y="1260"/>
                    <a:pt x="598" y="1260"/>
                  </a:cubicBezTo>
                  <a:cubicBezTo>
                    <a:pt x="613" y="1260"/>
                    <a:pt x="628" y="1260"/>
                    <a:pt x="643" y="1259"/>
                  </a:cubicBezTo>
                  <a:cubicBezTo>
                    <a:pt x="795" y="1250"/>
                    <a:pt x="946" y="1196"/>
                    <a:pt x="1116" y="1098"/>
                  </a:cubicBezTo>
                  <a:lnTo>
                    <a:pt x="1963" y="616"/>
                  </a:lnTo>
                  <a:cubicBezTo>
                    <a:pt x="2124" y="527"/>
                    <a:pt x="2204" y="447"/>
                    <a:pt x="2222" y="358"/>
                  </a:cubicBezTo>
                  <a:cubicBezTo>
                    <a:pt x="2231" y="277"/>
                    <a:pt x="2169" y="197"/>
                    <a:pt x="2026" y="117"/>
                  </a:cubicBezTo>
                  <a:cubicBezTo>
                    <a:pt x="1892" y="36"/>
                    <a:pt x="1749" y="1"/>
                    <a:pt x="1607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2940;p66">
              <a:extLst>
                <a:ext uri="{FF2B5EF4-FFF2-40B4-BE49-F238E27FC236}">
                  <a16:creationId xmlns:a16="http://schemas.microsoft.com/office/drawing/2014/main" id="{60D69A48-3FFA-1F8E-6888-C878F9E683F6}"/>
                </a:ext>
              </a:extLst>
            </p:cNvPr>
            <p:cNvSpPr/>
            <p:nvPr/>
          </p:nvSpPr>
          <p:spPr>
            <a:xfrm>
              <a:off x="539956" y="3984189"/>
              <a:ext cx="212918" cy="120743"/>
            </a:xfrm>
            <a:custGeom>
              <a:avLst/>
              <a:gdLst/>
              <a:ahLst/>
              <a:cxnLst/>
              <a:rect l="l" t="t" r="r" b="b"/>
              <a:pathLst>
                <a:path w="2303" h="1306" extrusionOk="0">
                  <a:moveTo>
                    <a:pt x="1820" y="0"/>
                  </a:moveTo>
                  <a:cubicBezTo>
                    <a:pt x="1774" y="0"/>
                    <a:pt x="1726" y="5"/>
                    <a:pt x="1678" y="12"/>
                  </a:cubicBezTo>
                  <a:cubicBezTo>
                    <a:pt x="1562" y="30"/>
                    <a:pt x="1392" y="101"/>
                    <a:pt x="1169" y="226"/>
                  </a:cubicBezTo>
                  <a:lnTo>
                    <a:pt x="1062" y="289"/>
                  </a:lnTo>
                  <a:lnTo>
                    <a:pt x="1321" y="440"/>
                  </a:lnTo>
                  <a:lnTo>
                    <a:pt x="1544" y="315"/>
                  </a:lnTo>
                  <a:cubicBezTo>
                    <a:pt x="1598" y="280"/>
                    <a:pt x="1651" y="253"/>
                    <a:pt x="1687" y="244"/>
                  </a:cubicBezTo>
                  <a:cubicBezTo>
                    <a:pt x="1744" y="218"/>
                    <a:pt x="1795" y="204"/>
                    <a:pt x="1838" y="204"/>
                  </a:cubicBezTo>
                  <a:cubicBezTo>
                    <a:pt x="1869" y="204"/>
                    <a:pt x="1896" y="211"/>
                    <a:pt x="1919" y="226"/>
                  </a:cubicBezTo>
                  <a:cubicBezTo>
                    <a:pt x="1981" y="262"/>
                    <a:pt x="1946" y="324"/>
                    <a:pt x="1785" y="414"/>
                  </a:cubicBezTo>
                  <a:cubicBezTo>
                    <a:pt x="1633" y="503"/>
                    <a:pt x="1491" y="556"/>
                    <a:pt x="1348" y="574"/>
                  </a:cubicBezTo>
                  <a:cubicBezTo>
                    <a:pt x="1294" y="574"/>
                    <a:pt x="1205" y="583"/>
                    <a:pt x="1080" y="601"/>
                  </a:cubicBezTo>
                  <a:cubicBezTo>
                    <a:pt x="955" y="619"/>
                    <a:pt x="884" y="637"/>
                    <a:pt x="875" y="637"/>
                  </a:cubicBezTo>
                  <a:cubicBezTo>
                    <a:pt x="697" y="663"/>
                    <a:pt x="545" y="690"/>
                    <a:pt x="429" y="726"/>
                  </a:cubicBezTo>
                  <a:cubicBezTo>
                    <a:pt x="304" y="753"/>
                    <a:pt x="197" y="797"/>
                    <a:pt x="108" y="851"/>
                  </a:cubicBezTo>
                  <a:lnTo>
                    <a:pt x="1" y="913"/>
                  </a:lnTo>
                  <a:lnTo>
                    <a:pt x="679" y="1306"/>
                  </a:lnTo>
                  <a:lnTo>
                    <a:pt x="884" y="1181"/>
                  </a:lnTo>
                  <a:lnTo>
                    <a:pt x="474" y="940"/>
                  </a:lnTo>
                  <a:cubicBezTo>
                    <a:pt x="634" y="886"/>
                    <a:pt x="839" y="842"/>
                    <a:pt x="1089" y="815"/>
                  </a:cubicBezTo>
                  <a:cubicBezTo>
                    <a:pt x="1232" y="797"/>
                    <a:pt x="1383" y="779"/>
                    <a:pt x="1553" y="744"/>
                  </a:cubicBezTo>
                  <a:cubicBezTo>
                    <a:pt x="1714" y="717"/>
                    <a:pt x="1874" y="663"/>
                    <a:pt x="2017" y="583"/>
                  </a:cubicBezTo>
                  <a:cubicBezTo>
                    <a:pt x="2160" y="503"/>
                    <a:pt x="2249" y="423"/>
                    <a:pt x="2285" y="333"/>
                  </a:cubicBezTo>
                  <a:cubicBezTo>
                    <a:pt x="2302" y="298"/>
                    <a:pt x="2302" y="253"/>
                    <a:pt x="2285" y="217"/>
                  </a:cubicBezTo>
                  <a:cubicBezTo>
                    <a:pt x="2267" y="173"/>
                    <a:pt x="2222" y="137"/>
                    <a:pt x="2169" y="101"/>
                  </a:cubicBezTo>
                  <a:cubicBezTo>
                    <a:pt x="2106" y="66"/>
                    <a:pt x="2053" y="39"/>
                    <a:pt x="1999" y="30"/>
                  </a:cubicBezTo>
                  <a:cubicBezTo>
                    <a:pt x="1947" y="9"/>
                    <a:pt x="1885" y="0"/>
                    <a:pt x="1820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2941;p66">
              <a:extLst>
                <a:ext uri="{FF2B5EF4-FFF2-40B4-BE49-F238E27FC236}">
                  <a16:creationId xmlns:a16="http://schemas.microsoft.com/office/drawing/2014/main" id="{17674E0B-CD52-1C2C-70F4-10924DC90B4C}"/>
                </a:ext>
              </a:extLst>
            </p:cNvPr>
            <p:cNvSpPr/>
            <p:nvPr/>
          </p:nvSpPr>
          <p:spPr>
            <a:xfrm>
              <a:off x="652101" y="4044653"/>
              <a:ext cx="199697" cy="109001"/>
            </a:xfrm>
            <a:custGeom>
              <a:avLst/>
              <a:gdLst/>
              <a:ahLst/>
              <a:cxnLst/>
              <a:rect l="l" t="t" r="r" b="b"/>
              <a:pathLst>
                <a:path w="2160" h="1179" extrusionOk="0">
                  <a:moveTo>
                    <a:pt x="1544" y="232"/>
                  </a:moveTo>
                  <a:lnTo>
                    <a:pt x="982" y="554"/>
                  </a:lnTo>
                  <a:lnTo>
                    <a:pt x="661" y="732"/>
                  </a:lnTo>
                  <a:lnTo>
                    <a:pt x="429" y="598"/>
                  </a:lnTo>
                  <a:lnTo>
                    <a:pt x="982" y="420"/>
                  </a:lnTo>
                  <a:lnTo>
                    <a:pt x="1544" y="232"/>
                  </a:lnTo>
                  <a:close/>
                  <a:moveTo>
                    <a:pt x="1865" y="0"/>
                  </a:moveTo>
                  <a:lnTo>
                    <a:pt x="982" y="259"/>
                  </a:lnTo>
                  <a:lnTo>
                    <a:pt x="197" y="491"/>
                  </a:lnTo>
                  <a:lnTo>
                    <a:pt x="1" y="598"/>
                  </a:lnTo>
                  <a:lnTo>
                    <a:pt x="447" y="857"/>
                  </a:lnTo>
                  <a:lnTo>
                    <a:pt x="126" y="1035"/>
                  </a:lnTo>
                  <a:lnTo>
                    <a:pt x="376" y="1178"/>
                  </a:lnTo>
                  <a:lnTo>
                    <a:pt x="688" y="1000"/>
                  </a:lnTo>
                  <a:lnTo>
                    <a:pt x="831" y="1080"/>
                  </a:lnTo>
                  <a:lnTo>
                    <a:pt x="982" y="991"/>
                  </a:lnTo>
                  <a:lnTo>
                    <a:pt x="1045" y="955"/>
                  </a:lnTo>
                  <a:lnTo>
                    <a:pt x="982" y="919"/>
                  </a:lnTo>
                  <a:lnTo>
                    <a:pt x="902" y="875"/>
                  </a:lnTo>
                  <a:lnTo>
                    <a:pt x="982" y="830"/>
                  </a:lnTo>
                  <a:lnTo>
                    <a:pt x="2160" y="170"/>
                  </a:lnTo>
                  <a:lnTo>
                    <a:pt x="1865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2942;p66">
              <a:extLst>
                <a:ext uri="{FF2B5EF4-FFF2-40B4-BE49-F238E27FC236}">
                  <a16:creationId xmlns:a16="http://schemas.microsoft.com/office/drawing/2014/main" id="{067EFE7D-FED5-D97D-8173-D69186500D21}"/>
                </a:ext>
              </a:extLst>
            </p:cNvPr>
            <p:cNvSpPr/>
            <p:nvPr/>
          </p:nvSpPr>
          <p:spPr>
            <a:xfrm>
              <a:off x="724768" y="4077659"/>
              <a:ext cx="218650" cy="122315"/>
            </a:xfrm>
            <a:custGeom>
              <a:avLst/>
              <a:gdLst/>
              <a:ahLst/>
              <a:cxnLst/>
              <a:rect l="l" t="t" r="r" b="b"/>
              <a:pathLst>
                <a:path w="2365" h="1323" extrusionOk="0">
                  <a:moveTo>
                    <a:pt x="1695" y="0"/>
                  </a:moveTo>
                  <a:lnTo>
                    <a:pt x="785" y="518"/>
                  </a:lnTo>
                  <a:lnTo>
                    <a:pt x="1017" y="660"/>
                  </a:lnTo>
                  <a:cubicBezTo>
                    <a:pt x="1089" y="622"/>
                    <a:pt x="1155" y="600"/>
                    <a:pt x="1211" y="600"/>
                  </a:cubicBezTo>
                  <a:cubicBezTo>
                    <a:pt x="1245" y="600"/>
                    <a:pt x="1276" y="608"/>
                    <a:pt x="1303" y="625"/>
                  </a:cubicBezTo>
                  <a:cubicBezTo>
                    <a:pt x="1338" y="643"/>
                    <a:pt x="1347" y="669"/>
                    <a:pt x="1329" y="696"/>
                  </a:cubicBezTo>
                  <a:cubicBezTo>
                    <a:pt x="1311" y="723"/>
                    <a:pt x="1267" y="759"/>
                    <a:pt x="1204" y="794"/>
                  </a:cubicBezTo>
                  <a:lnTo>
                    <a:pt x="749" y="1053"/>
                  </a:lnTo>
                  <a:cubicBezTo>
                    <a:pt x="673" y="1094"/>
                    <a:pt x="609" y="1116"/>
                    <a:pt x="556" y="1116"/>
                  </a:cubicBezTo>
                  <a:cubicBezTo>
                    <a:pt x="528" y="1116"/>
                    <a:pt x="503" y="1110"/>
                    <a:pt x="482" y="1098"/>
                  </a:cubicBezTo>
                  <a:cubicBezTo>
                    <a:pt x="455" y="1080"/>
                    <a:pt x="437" y="1062"/>
                    <a:pt x="428" y="1053"/>
                  </a:cubicBezTo>
                  <a:cubicBezTo>
                    <a:pt x="419" y="1026"/>
                    <a:pt x="455" y="982"/>
                    <a:pt x="535" y="937"/>
                  </a:cubicBezTo>
                  <a:lnTo>
                    <a:pt x="732" y="830"/>
                  </a:lnTo>
                  <a:lnTo>
                    <a:pt x="473" y="678"/>
                  </a:lnTo>
                  <a:lnTo>
                    <a:pt x="250" y="803"/>
                  </a:lnTo>
                  <a:cubicBezTo>
                    <a:pt x="9" y="946"/>
                    <a:pt x="0" y="1080"/>
                    <a:pt x="241" y="1222"/>
                  </a:cubicBezTo>
                  <a:cubicBezTo>
                    <a:pt x="358" y="1293"/>
                    <a:pt x="476" y="1322"/>
                    <a:pt x="594" y="1322"/>
                  </a:cubicBezTo>
                  <a:cubicBezTo>
                    <a:pt x="610" y="1322"/>
                    <a:pt x="626" y="1322"/>
                    <a:pt x="642" y="1321"/>
                  </a:cubicBezTo>
                  <a:cubicBezTo>
                    <a:pt x="714" y="1312"/>
                    <a:pt x="794" y="1294"/>
                    <a:pt x="883" y="1258"/>
                  </a:cubicBezTo>
                  <a:cubicBezTo>
                    <a:pt x="972" y="1222"/>
                    <a:pt x="1115" y="1142"/>
                    <a:pt x="1320" y="1035"/>
                  </a:cubicBezTo>
                  <a:cubicBezTo>
                    <a:pt x="1517" y="919"/>
                    <a:pt x="1642" y="821"/>
                    <a:pt x="1695" y="750"/>
                  </a:cubicBezTo>
                  <a:cubicBezTo>
                    <a:pt x="1740" y="678"/>
                    <a:pt x="1713" y="607"/>
                    <a:pt x="1615" y="544"/>
                  </a:cubicBezTo>
                  <a:cubicBezTo>
                    <a:pt x="1570" y="518"/>
                    <a:pt x="1526" y="509"/>
                    <a:pt x="1472" y="491"/>
                  </a:cubicBezTo>
                  <a:cubicBezTo>
                    <a:pt x="1450" y="486"/>
                    <a:pt x="1427" y="484"/>
                    <a:pt x="1406" y="484"/>
                  </a:cubicBezTo>
                  <a:cubicBezTo>
                    <a:pt x="1385" y="484"/>
                    <a:pt x="1365" y="486"/>
                    <a:pt x="1347" y="491"/>
                  </a:cubicBezTo>
                  <a:lnTo>
                    <a:pt x="1704" y="286"/>
                  </a:lnTo>
                  <a:lnTo>
                    <a:pt x="2123" y="518"/>
                  </a:lnTo>
                  <a:lnTo>
                    <a:pt x="2364" y="3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2943;p66">
              <a:extLst>
                <a:ext uri="{FF2B5EF4-FFF2-40B4-BE49-F238E27FC236}">
                  <a16:creationId xmlns:a16="http://schemas.microsoft.com/office/drawing/2014/main" id="{80559E9C-69C5-2477-99C2-617B1D3437BB}"/>
                </a:ext>
              </a:extLst>
            </p:cNvPr>
            <p:cNvSpPr/>
            <p:nvPr/>
          </p:nvSpPr>
          <p:spPr>
            <a:xfrm>
              <a:off x="817960" y="4138030"/>
              <a:ext cx="207094" cy="116583"/>
            </a:xfrm>
            <a:custGeom>
              <a:avLst/>
              <a:gdLst/>
              <a:ahLst/>
              <a:cxnLst/>
              <a:rect l="l" t="t" r="r" b="b"/>
              <a:pathLst>
                <a:path w="2240" h="1261" extrusionOk="0">
                  <a:moveTo>
                    <a:pt x="1017" y="596"/>
                  </a:moveTo>
                  <a:cubicBezTo>
                    <a:pt x="1062" y="605"/>
                    <a:pt x="1106" y="614"/>
                    <a:pt x="1142" y="641"/>
                  </a:cubicBezTo>
                  <a:cubicBezTo>
                    <a:pt x="1187" y="668"/>
                    <a:pt x="1196" y="694"/>
                    <a:pt x="1169" y="730"/>
                  </a:cubicBezTo>
                  <a:cubicBezTo>
                    <a:pt x="1151" y="766"/>
                    <a:pt x="1088" y="810"/>
                    <a:pt x="990" y="864"/>
                  </a:cubicBezTo>
                  <a:lnTo>
                    <a:pt x="821" y="962"/>
                  </a:lnTo>
                  <a:lnTo>
                    <a:pt x="803" y="971"/>
                  </a:lnTo>
                  <a:cubicBezTo>
                    <a:pt x="723" y="1016"/>
                    <a:pt x="660" y="1033"/>
                    <a:pt x="616" y="1042"/>
                  </a:cubicBezTo>
                  <a:cubicBezTo>
                    <a:pt x="602" y="1045"/>
                    <a:pt x="589" y="1046"/>
                    <a:pt x="577" y="1046"/>
                  </a:cubicBezTo>
                  <a:cubicBezTo>
                    <a:pt x="539" y="1046"/>
                    <a:pt x="504" y="1036"/>
                    <a:pt x="464" y="1016"/>
                  </a:cubicBezTo>
                  <a:cubicBezTo>
                    <a:pt x="419" y="989"/>
                    <a:pt x="402" y="953"/>
                    <a:pt x="419" y="917"/>
                  </a:cubicBezTo>
                  <a:cubicBezTo>
                    <a:pt x="446" y="891"/>
                    <a:pt x="500" y="846"/>
                    <a:pt x="589" y="793"/>
                  </a:cubicBezTo>
                  <a:lnTo>
                    <a:pt x="803" y="677"/>
                  </a:lnTo>
                  <a:lnTo>
                    <a:pt x="910" y="614"/>
                  </a:lnTo>
                  <a:cubicBezTo>
                    <a:pt x="937" y="605"/>
                    <a:pt x="973" y="596"/>
                    <a:pt x="1017" y="596"/>
                  </a:cubicBezTo>
                  <a:close/>
                  <a:moveTo>
                    <a:pt x="1689" y="1"/>
                  </a:moveTo>
                  <a:cubicBezTo>
                    <a:pt x="1523" y="1"/>
                    <a:pt x="1332" y="59"/>
                    <a:pt x="1115" y="186"/>
                  </a:cubicBezTo>
                  <a:lnTo>
                    <a:pt x="803" y="364"/>
                  </a:lnTo>
                  <a:lnTo>
                    <a:pt x="384" y="596"/>
                  </a:lnTo>
                  <a:cubicBezTo>
                    <a:pt x="232" y="677"/>
                    <a:pt x="134" y="757"/>
                    <a:pt x="80" y="819"/>
                  </a:cubicBezTo>
                  <a:cubicBezTo>
                    <a:pt x="0" y="926"/>
                    <a:pt x="45" y="1042"/>
                    <a:pt x="232" y="1149"/>
                  </a:cubicBezTo>
                  <a:cubicBezTo>
                    <a:pt x="358" y="1224"/>
                    <a:pt x="479" y="1261"/>
                    <a:pt x="598" y="1261"/>
                  </a:cubicBezTo>
                  <a:cubicBezTo>
                    <a:pt x="622" y="1261"/>
                    <a:pt x="645" y="1259"/>
                    <a:pt x="669" y="1256"/>
                  </a:cubicBezTo>
                  <a:cubicBezTo>
                    <a:pt x="714" y="1247"/>
                    <a:pt x="758" y="1239"/>
                    <a:pt x="803" y="1230"/>
                  </a:cubicBezTo>
                  <a:cubicBezTo>
                    <a:pt x="901" y="1203"/>
                    <a:pt x="1017" y="1149"/>
                    <a:pt x="1133" y="1087"/>
                  </a:cubicBezTo>
                  <a:lnTo>
                    <a:pt x="1231" y="1024"/>
                  </a:lnTo>
                  <a:cubicBezTo>
                    <a:pt x="1419" y="926"/>
                    <a:pt x="1526" y="837"/>
                    <a:pt x="1561" y="757"/>
                  </a:cubicBezTo>
                  <a:cubicBezTo>
                    <a:pt x="1606" y="685"/>
                    <a:pt x="1570" y="614"/>
                    <a:pt x="1463" y="552"/>
                  </a:cubicBezTo>
                  <a:cubicBezTo>
                    <a:pt x="1356" y="498"/>
                    <a:pt x="1249" y="471"/>
                    <a:pt x="1151" y="471"/>
                  </a:cubicBezTo>
                  <a:lnTo>
                    <a:pt x="1410" y="329"/>
                  </a:lnTo>
                  <a:cubicBezTo>
                    <a:pt x="1517" y="266"/>
                    <a:pt x="1597" y="230"/>
                    <a:pt x="1651" y="222"/>
                  </a:cubicBezTo>
                  <a:cubicBezTo>
                    <a:pt x="1669" y="215"/>
                    <a:pt x="1688" y="212"/>
                    <a:pt x="1707" y="212"/>
                  </a:cubicBezTo>
                  <a:cubicBezTo>
                    <a:pt x="1742" y="212"/>
                    <a:pt x="1777" y="222"/>
                    <a:pt x="1811" y="239"/>
                  </a:cubicBezTo>
                  <a:cubicBezTo>
                    <a:pt x="1856" y="266"/>
                    <a:pt x="1874" y="293"/>
                    <a:pt x="1847" y="320"/>
                  </a:cubicBezTo>
                  <a:cubicBezTo>
                    <a:pt x="1820" y="355"/>
                    <a:pt x="1758" y="400"/>
                    <a:pt x="1651" y="454"/>
                  </a:cubicBezTo>
                  <a:lnTo>
                    <a:pt x="1615" y="480"/>
                  </a:lnTo>
                  <a:lnTo>
                    <a:pt x="1865" y="623"/>
                  </a:lnTo>
                  <a:lnTo>
                    <a:pt x="1963" y="569"/>
                  </a:lnTo>
                  <a:cubicBezTo>
                    <a:pt x="2123" y="480"/>
                    <a:pt x="2213" y="400"/>
                    <a:pt x="2221" y="329"/>
                  </a:cubicBezTo>
                  <a:cubicBezTo>
                    <a:pt x="2239" y="257"/>
                    <a:pt x="2186" y="186"/>
                    <a:pt x="2061" y="115"/>
                  </a:cubicBezTo>
                  <a:cubicBezTo>
                    <a:pt x="1963" y="61"/>
                    <a:pt x="1874" y="25"/>
                    <a:pt x="1784" y="7"/>
                  </a:cubicBezTo>
                  <a:cubicBezTo>
                    <a:pt x="1754" y="3"/>
                    <a:pt x="1722" y="1"/>
                    <a:pt x="1689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2944;p66">
              <a:extLst>
                <a:ext uri="{FF2B5EF4-FFF2-40B4-BE49-F238E27FC236}">
                  <a16:creationId xmlns:a16="http://schemas.microsoft.com/office/drawing/2014/main" id="{2846C3E8-5588-E33A-AB34-3AC9A0513090}"/>
                </a:ext>
              </a:extLst>
            </p:cNvPr>
            <p:cNvSpPr/>
            <p:nvPr/>
          </p:nvSpPr>
          <p:spPr>
            <a:xfrm>
              <a:off x="898763" y="4192022"/>
              <a:ext cx="213658" cy="120743"/>
            </a:xfrm>
            <a:custGeom>
              <a:avLst/>
              <a:gdLst/>
              <a:ahLst/>
              <a:cxnLst/>
              <a:rect l="l" t="t" r="r" b="b"/>
              <a:pathLst>
                <a:path w="2311" h="1306" extrusionOk="0">
                  <a:moveTo>
                    <a:pt x="1826" y="1"/>
                  </a:moveTo>
                  <a:cubicBezTo>
                    <a:pt x="1781" y="1"/>
                    <a:pt x="1734" y="5"/>
                    <a:pt x="1686" y="12"/>
                  </a:cubicBezTo>
                  <a:cubicBezTo>
                    <a:pt x="1562" y="30"/>
                    <a:pt x="1392" y="101"/>
                    <a:pt x="1169" y="226"/>
                  </a:cubicBezTo>
                  <a:lnTo>
                    <a:pt x="1062" y="289"/>
                  </a:lnTo>
                  <a:lnTo>
                    <a:pt x="1321" y="440"/>
                  </a:lnTo>
                  <a:lnTo>
                    <a:pt x="1553" y="316"/>
                  </a:lnTo>
                  <a:cubicBezTo>
                    <a:pt x="1606" y="280"/>
                    <a:pt x="1651" y="262"/>
                    <a:pt x="1695" y="244"/>
                  </a:cubicBezTo>
                  <a:cubicBezTo>
                    <a:pt x="1751" y="219"/>
                    <a:pt x="1797" y="208"/>
                    <a:pt x="1839" y="208"/>
                  </a:cubicBezTo>
                  <a:cubicBezTo>
                    <a:pt x="1871" y="208"/>
                    <a:pt x="1900" y="215"/>
                    <a:pt x="1927" y="226"/>
                  </a:cubicBezTo>
                  <a:cubicBezTo>
                    <a:pt x="1990" y="262"/>
                    <a:pt x="1945" y="324"/>
                    <a:pt x="1794" y="414"/>
                  </a:cubicBezTo>
                  <a:cubicBezTo>
                    <a:pt x="1642" y="503"/>
                    <a:pt x="1490" y="556"/>
                    <a:pt x="1356" y="574"/>
                  </a:cubicBezTo>
                  <a:cubicBezTo>
                    <a:pt x="1303" y="574"/>
                    <a:pt x="1214" y="592"/>
                    <a:pt x="1080" y="610"/>
                  </a:cubicBezTo>
                  <a:cubicBezTo>
                    <a:pt x="955" y="628"/>
                    <a:pt x="892" y="637"/>
                    <a:pt x="884" y="637"/>
                  </a:cubicBezTo>
                  <a:cubicBezTo>
                    <a:pt x="705" y="663"/>
                    <a:pt x="553" y="690"/>
                    <a:pt x="429" y="726"/>
                  </a:cubicBezTo>
                  <a:cubicBezTo>
                    <a:pt x="313" y="762"/>
                    <a:pt x="206" y="797"/>
                    <a:pt x="107" y="851"/>
                  </a:cubicBezTo>
                  <a:lnTo>
                    <a:pt x="0" y="913"/>
                  </a:lnTo>
                  <a:lnTo>
                    <a:pt x="678" y="1306"/>
                  </a:lnTo>
                  <a:lnTo>
                    <a:pt x="892" y="1181"/>
                  </a:lnTo>
                  <a:lnTo>
                    <a:pt x="473" y="940"/>
                  </a:lnTo>
                  <a:cubicBezTo>
                    <a:pt x="634" y="886"/>
                    <a:pt x="839" y="842"/>
                    <a:pt x="1098" y="815"/>
                  </a:cubicBezTo>
                  <a:cubicBezTo>
                    <a:pt x="1240" y="797"/>
                    <a:pt x="1392" y="779"/>
                    <a:pt x="1553" y="753"/>
                  </a:cubicBezTo>
                  <a:cubicBezTo>
                    <a:pt x="1722" y="717"/>
                    <a:pt x="1874" y="663"/>
                    <a:pt x="2017" y="583"/>
                  </a:cubicBezTo>
                  <a:cubicBezTo>
                    <a:pt x="2159" y="503"/>
                    <a:pt x="2257" y="423"/>
                    <a:pt x="2293" y="342"/>
                  </a:cubicBezTo>
                  <a:cubicBezTo>
                    <a:pt x="2311" y="298"/>
                    <a:pt x="2311" y="253"/>
                    <a:pt x="2293" y="217"/>
                  </a:cubicBezTo>
                  <a:cubicBezTo>
                    <a:pt x="2266" y="173"/>
                    <a:pt x="2231" y="137"/>
                    <a:pt x="2168" y="101"/>
                  </a:cubicBezTo>
                  <a:cubicBezTo>
                    <a:pt x="2115" y="66"/>
                    <a:pt x="2061" y="48"/>
                    <a:pt x="2008" y="30"/>
                  </a:cubicBezTo>
                  <a:cubicBezTo>
                    <a:pt x="1950" y="9"/>
                    <a:pt x="1890" y="1"/>
                    <a:pt x="1826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C1BED39C-A1C0-7C4C-901C-E178890040AF}"/>
              </a:ext>
            </a:extLst>
          </p:cNvPr>
          <p:cNvSpPr txBox="1"/>
          <p:nvPr/>
        </p:nvSpPr>
        <p:spPr>
          <a:xfrm>
            <a:off x="2239962" y="2055575"/>
            <a:ext cx="468101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 dirty="0">
                <a:solidFill>
                  <a:srgbClr val="172A59"/>
                </a:solidFill>
                <a:latin typeface="Hammersmith One" panose="02010703030501060504" pitchFamily="2" charset="77"/>
              </a:rPr>
              <a:t>After deploying the model, we plan to implement a counting system to show the number of empty and occupied parking lots</a:t>
            </a:r>
          </a:p>
        </p:txBody>
      </p:sp>
    </p:spTree>
    <p:extLst>
      <p:ext uri="{BB962C8B-B14F-4D97-AF65-F5344CB8AC3E}">
        <p14:creationId xmlns:p14="http://schemas.microsoft.com/office/powerpoint/2010/main" val="2204102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0"/>
          <p:cNvSpPr txBox="1">
            <a:spLocks noGrp="1"/>
          </p:cNvSpPr>
          <p:nvPr>
            <p:ph type="title" idx="2"/>
          </p:nvPr>
        </p:nvSpPr>
        <p:spPr>
          <a:xfrm>
            <a:off x="3420008" y="543694"/>
            <a:ext cx="5207700" cy="42561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3" name="Google Shape;3422;p71">
            <a:extLst>
              <a:ext uri="{FF2B5EF4-FFF2-40B4-BE49-F238E27FC236}">
                <a16:creationId xmlns:a16="http://schemas.microsoft.com/office/drawing/2014/main" id="{A86EABF2-D02D-7F8E-38D6-493568499719}"/>
              </a:ext>
            </a:extLst>
          </p:cNvPr>
          <p:cNvSpPr txBox="1">
            <a:spLocks/>
          </p:cNvSpPr>
          <p:nvPr/>
        </p:nvSpPr>
        <p:spPr>
          <a:xfrm>
            <a:off x="3730313" y="124594"/>
            <a:ext cx="4829247" cy="3056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ammersmith One"/>
              <a:buNone/>
              <a:defRPr sz="58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algn="l"/>
            <a:r>
              <a:rPr lang="en-US"/>
              <a:t>Thank you for listening!</a:t>
            </a:r>
          </a:p>
        </p:txBody>
      </p:sp>
      <p:grpSp>
        <p:nvGrpSpPr>
          <p:cNvPr id="12" name="Google Shape;3445;p71">
            <a:extLst>
              <a:ext uri="{FF2B5EF4-FFF2-40B4-BE49-F238E27FC236}">
                <a16:creationId xmlns:a16="http://schemas.microsoft.com/office/drawing/2014/main" id="{42BE7C76-C7EF-E57F-4A8E-F1A19CFB907D}"/>
              </a:ext>
            </a:extLst>
          </p:cNvPr>
          <p:cNvGrpSpPr/>
          <p:nvPr/>
        </p:nvGrpSpPr>
        <p:grpSpPr>
          <a:xfrm>
            <a:off x="772861" y="852562"/>
            <a:ext cx="1929978" cy="3438376"/>
            <a:chOff x="6667500" y="1149400"/>
            <a:chExt cx="1596606" cy="2844690"/>
          </a:xfrm>
        </p:grpSpPr>
        <p:sp>
          <p:nvSpPr>
            <p:cNvPr id="7" name="Google Shape;3446;p71">
              <a:extLst>
                <a:ext uri="{FF2B5EF4-FFF2-40B4-BE49-F238E27FC236}">
                  <a16:creationId xmlns:a16="http://schemas.microsoft.com/office/drawing/2014/main" id="{49190105-C5CC-6A61-3E31-C16C9356C477}"/>
                </a:ext>
              </a:extLst>
            </p:cNvPr>
            <p:cNvSpPr/>
            <p:nvPr/>
          </p:nvSpPr>
          <p:spPr>
            <a:xfrm>
              <a:off x="6791685" y="3213456"/>
              <a:ext cx="1472421" cy="780634"/>
            </a:xfrm>
            <a:custGeom>
              <a:avLst/>
              <a:gdLst/>
              <a:ahLst/>
              <a:cxnLst/>
              <a:rect l="l" t="t" r="r" b="b"/>
              <a:pathLst>
                <a:path w="16291" h="8637" extrusionOk="0">
                  <a:moveTo>
                    <a:pt x="8145" y="1"/>
                  </a:moveTo>
                  <a:cubicBezTo>
                    <a:pt x="3649" y="1"/>
                    <a:pt x="0" y="1928"/>
                    <a:pt x="0" y="4319"/>
                  </a:cubicBezTo>
                  <a:cubicBezTo>
                    <a:pt x="0" y="6701"/>
                    <a:pt x="3649" y="8636"/>
                    <a:pt x="8145" y="8636"/>
                  </a:cubicBezTo>
                  <a:cubicBezTo>
                    <a:pt x="12641" y="8636"/>
                    <a:pt x="16290" y="6701"/>
                    <a:pt x="16290" y="4319"/>
                  </a:cubicBezTo>
                  <a:cubicBezTo>
                    <a:pt x="16290" y="1928"/>
                    <a:pt x="12641" y="1"/>
                    <a:pt x="8145" y="1"/>
                  </a:cubicBez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447;p71">
              <a:extLst>
                <a:ext uri="{FF2B5EF4-FFF2-40B4-BE49-F238E27FC236}">
                  <a16:creationId xmlns:a16="http://schemas.microsoft.com/office/drawing/2014/main" id="{163F2981-24A0-2F26-F005-9339B3A1D55D}"/>
                </a:ext>
              </a:extLst>
            </p:cNvPr>
            <p:cNvSpPr/>
            <p:nvPr/>
          </p:nvSpPr>
          <p:spPr>
            <a:xfrm>
              <a:off x="6667500" y="1149400"/>
              <a:ext cx="1540118" cy="2664115"/>
            </a:xfrm>
            <a:custGeom>
              <a:avLst/>
              <a:gdLst/>
              <a:ahLst/>
              <a:cxnLst/>
              <a:rect l="l" t="t" r="r" b="b"/>
              <a:pathLst>
                <a:path w="17040" h="29476" extrusionOk="0">
                  <a:moveTo>
                    <a:pt x="928" y="8662"/>
                  </a:moveTo>
                  <a:lnTo>
                    <a:pt x="15826" y="152"/>
                  </a:lnTo>
                  <a:cubicBezTo>
                    <a:pt x="16067" y="18"/>
                    <a:pt x="16281" y="0"/>
                    <a:pt x="16442" y="89"/>
                  </a:cubicBezTo>
                  <a:lnTo>
                    <a:pt x="16442" y="89"/>
                  </a:lnTo>
                  <a:lnTo>
                    <a:pt x="17040" y="428"/>
                  </a:lnTo>
                  <a:lnTo>
                    <a:pt x="16745" y="1080"/>
                  </a:lnTo>
                  <a:lnTo>
                    <a:pt x="16745" y="18904"/>
                  </a:lnTo>
                  <a:cubicBezTo>
                    <a:pt x="16745" y="19519"/>
                    <a:pt x="16335" y="20269"/>
                    <a:pt x="15826" y="20554"/>
                  </a:cubicBezTo>
                  <a:lnTo>
                    <a:pt x="1196" y="28913"/>
                  </a:lnTo>
                  <a:lnTo>
                    <a:pt x="910" y="29475"/>
                  </a:lnTo>
                  <a:lnTo>
                    <a:pt x="330" y="29136"/>
                  </a:lnTo>
                  <a:cubicBezTo>
                    <a:pt x="304" y="29127"/>
                    <a:pt x="286" y="29118"/>
                    <a:pt x="268" y="29100"/>
                  </a:cubicBezTo>
                  <a:lnTo>
                    <a:pt x="259" y="29100"/>
                  </a:lnTo>
                  <a:lnTo>
                    <a:pt x="259" y="29100"/>
                  </a:lnTo>
                  <a:cubicBezTo>
                    <a:pt x="99" y="28993"/>
                    <a:pt x="0" y="28770"/>
                    <a:pt x="0" y="28467"/>
                  </a:cubicBezTo>
                  <a:lnTo>
                    <a:pt x="0" y="10313"/>
                  </a:lnTo>
                  <a:cubicBezTo>
                    <a:pt x="0" y="9697"/>
                    <a:pt x="420" y="8948"/>
                    <a:pt x="928" y="8662"/>
                  </a:cubicBez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448;p71">
              <a:extLst>
                <a:ext uri="{FF2B5EF4-FFF2-40B4-BE49-F238E27FC236}">
                  <a16:creationId xmlns:a16="http://schemas.microsoft.com/office/drawing/2014/main" id="{59BA46D7-3BDA-CC31-CCC0-4575524040F7}"/>
                </a:ext>
              </a:extLst>
            </p:cNvPr>
            <p:cNvSpPr/>
            <p:nvPr/>
          </p:nvSpPr>
          <p:spPr>
            <a:xfrm>
              <a:off x="6719922" y="1166301"/>
              <a:ext cx="1514359" cy="2666555"/>
            </a:xfrm>
            <a:custGeom>
              <a:avLst/>
              <a:gdLst/>
              <a:ahLst/>
              <a:cxnLst/>
              <a:rect l="l" t="t" r="r" b="b"/>
              <a:pathLst>
                <a:path w="16755" h="29503" extrusionOk="0">
                  <a:moveTo>
                    <a:pt x="928" y="8806"/>
                  </a:moveTo>
                  <a:lnTo>
                    <a:pt x="15826" y="295"/>
                  </a:lnTo>
                  <a:cubicBezTo>
                    <a:pt x="16335" y="1"/>
                    <a:pt x="16754" y="277"/>
                    <a:pt x="16754" y="893"/>
                  </a:cubicBezTo>
                  <a:lnTo>
                    <a:pt x="16754" y="19047"/>
                  </a:lnTo>
                  <a:cubicBezTo>
                    <a:pt x="16754" y="19662"/>
                    <a:pt x="16335" y="20412"/>
                    <a:pt x="15826" y="20697"/>
                  </a:cubicBezTo>
                  <a:lnTo>
                    <a:pt x="928" y="29208"/>
                  </a:lnTo>
                  <a:cubicBezTo>
                    <a:pt x="420" y="29502"/>
                    <a:pt x="0" y="29235"/>
                    <a:pt x="0" y="28610"/>
                  </a:cubicBezTo>
                  <a:lnTo>
                    <a:pt x="0" y="10456"/>
                  </a:lnTo>
                  <a:cubicBezTo>
                    <a:pt x="0" y="9840"/>
                    <a:pt x="420" y="9100"/>
                    <a:pt x="928" y="880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449;p71">
              <a:extLst>
                <a:ext uri="{FF2B5EF4-FFF2-40B4-BE49-F238E27FC236}">
                  <a16:creationId xmlns:a16="http://schemas.microsoft.com/office/drawing/2014/main" id="{AD632930-9257-E409-4CFC-A549F6EE8DEF}"/>
                </a:ext>
              </a:extLst>
            </p:cNvPr>
            <p:cNvSpPr/>
            <p:nvPr/>
          </p:nvSpPr>
          <p:spPr>
            <a:xfrm>
              <a:off x="6776320" y="1265451"/>
              <a:ext cx="1401471" cy="2468165"/>
            </a:xfrm>
            <a:custGeom>
              <a:avLst/>
              <a:gdLst/>
              <a:ahLst/>
              <a:cxnLst/>
              <a:rect l="l" t="t" r="r" b="b"/>
              <a:pathLst>
                <a:path w="15506" h="27308" extrusionOk="0">
                  <a:moveTo>
                    <a:pt x="857" y="8155"/>
                  </a:moveTo>
                  <a:lnTo>
                    <a:pt x="14649" y="268"/>
                  </a:lnTo>
                  <a:cubicBezTo>
                    <a:pt x="15122" y="1"/>
                    <a:pt x="15506" y="251"/>
                    <a:pt x="15506" y="822"/>
                  </a:cubicBezTo>
                  <a:lnTo>
                    <a:pt x="15506" y="17629"/>
                  </a:lnTo>
                  <a:cubicBezTo>
                    <a:pt x="15506" y="18200"/>
                    <a:pt x="15122" y="18895"/>
                    <a:pt x="14649" y="19163"/>
                  </a:cubicBezTo>
                  <a:lnTo>
                    <a:pt x="857" y="27040"/>
                  </a:lnTo>
                  <a:cubicBezTo>
                    <a:pt x="384" y="27308"/>
                    <a:pt x="1" y="27058"/>
                    <a:pt x="1" y="26487"/>
                  </a:cubicBezTo>
                  <a:lnTo>
                    <a:pt x="1" y="9680"/>
                  </a:lnTo>
                  <a:cubicBezTo>
                    <a:pt x="1" y="9109"/>
                    <a:pt x="384" y="8422"/>
                    <a:pt x="857" y="8155"/>
                  </a:cubicBez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450;p71">
              <a:extLst>
                <a:ext uri="{FF2B5EF4-FFF2-40B4-BE49-F238E27FC236}">
                  <a16:creationId xmlns:a16="http://schemas.microsoft.com/office/drawing/2014/main" id="{C301C0A3-CFCB-9BA5-0C1C-A1A1527A71C5}"/>
                </a:ext>
              </a:extLst>
            </p:cNvPr>
            <p:cNvSpPr/>
            <p:nvPr/>
          </p:nvSpPr>
          <p:spPr>
            <a:xfrm>
              <a:off x="7115795" y="1707238"/>
              <a:ext cx="832965" cy="1660327"/>
            </a:xfrm>
            <a:custGeom>
              <a:avLst/>
              <a:gdLst/>
              <a:ahLst/>
              <a:cxnLst/>
              <a:rect l="l" t="t" r="r" b="b"/>
              <a:pathLst>
                <a:path w="9216" h="18370" extrusionOk="0">
                  <a:moveTo>
                    <a:pt x="5799" y="3162"/>
                  </a:moveTo>
                  <a:cubicBezTo>
                    <a:pt x="5998" y="3162"/>
                    <a:pt x="6172" y="3222"/>
                    <a:pt x="6326" y="3338"/>
                  </a:cubicBezTo>
                  <a:cubicBezTo>
                    <a:pt x="6584" y="3543"/>
                    <a:pt x="6709" y="3909"/>
                    <a:pt x="6709" y="4435"/>
                  </a:cubicBezTo>
                  <a:cubicBezTo>
                    <a:pt x="6709" y="4872"/>
                    <a:pt x="6620" y="5301"/>
                    <a:pt x="6433" y="5738"/>
                  </a:cubicBezTo>
                  <a:cubicBezTo>
                    <a:pt x="6254" y="6166"/>
                    <a:pt x="5995" y="6550"/>
                    <a:pt x="5674" y="6889"/>
                  </a:cubicBezTo>
                  <a:cubicBezTo>
                    <a:pt x="5460" y="7120"/>
                    <a:pt x="5086" y="7397"/>
                    <a:pt x="4568" y="7727"/>
                  </a:cubicBezTo>
                  <a:cubicBezTo>
                    <a:pt x="4327" y="7879"/>
                    <a:pt x="4060" y="8039"/>
                    <a:pt x="3756" y="8218"/>
                  </a:cubicBezTo>
                  <a:lnTo>
                    <a:pt x="2427" y="8976"/>
                  </a:lnTo>
                  <a:lnTo>
                    <a:pt x="2427" y="4819"/>
                  </a:lnTo>
                  <a:lnTo>
                    <a:pt x="3605" y="4150"/>
                  </a:lnTo>
                  <a:cubicBezTo>
                    <a:pt x="3979" y="3936"/>
                    <a:pt x="4300" y="3757"/>
                    <a:pt x="4568" y="3615"/>
                  </a:cubicBezTo>
                  <a:cubicBezTo>
                    <a:pt x="4925" y="3427"/>
                    <a:pt x="5184" y="3302"/>
                    <a:pt x="5353" y="3249"/>
                  </a:cubicBezTo>
                  <a:cubicBezTo>
                    <a:pt x="5513" y="3190"/>
                    <a:pt x="5662" y="3162"/>
                    <a:pt x="5799" y="3162"/>
                  </a:cubicBezTo>
                  <a:close/>
                  <a:moveTo>
                    <a:pt x="7321" y="0"/>
                  </a:moveTo>
                  <a:cubicBezTo>
                    <a:pt x="7149" y="0"/>
                    <a:pt x="6969" y="24"/>
                    <a:pt x="6781" y="73"/>
                  </a:cubicBezTo>
                  <a:cubicBezTo>
                    <a:pt x="6406" y="162"/>
                    <a:pt x="5674" y="510"/>
                    <a:pt x="4568" y="1126"/>
                  </a:cubicBezTo>
                  <a:cubicBezTo>
                    <a:pt x="4363" y="1242"/>
                    <a:pt x="4131" y="1366"/>
                    <a:pt x="3899" y="1500"/>
                  </a:cubicBezTo>
                  <a:lnTo>
                    <a:pt x="1" y="3722"/>
                  </a:lnTo>
                  <a:lnTo>
                    <a:pt x="1" y="18370"/>
                  </a:lnTo>
                  <a:lnTo>
                    <a:pt x="2427" y="16987"/>
                  </a:lnTo>
                  <a:lnTo>
                    <a:pt x="2427" y="11465"/>
                  </a:lnTo>
                  <a:lnTo>
                    <a:pt x="4015" y="10555"/>
                  </a:lnTo>
                  <a:cubicBezTo>
                    <a:pt x="4202" y="10448"/>
                    <a:pt x="4390" y="10341"/>
                    <a:pt x="4568" y="10234"/>
                  </a:cubicBezTo>
                  <a:cubicBezTo>
                    <a:pt x="5398" y="9734"/>
                    <a:pt x="6058" y="9297"/>
                    <a:pt x="6531" y="8905"/>
                  </a:cubicBezTo>
                  <a:cubicBezTo>
                    <a:pt x="6959" y="8548"/>
                    <a:pt x="7378" y="8084"/>
                    <a:pt x="7789" y="7495"/>
                  </a:cubicBezTo>
                  <a:cubicBezTo>
                    <a:pt x="8199" y="6906"/>
                    <a:pt x="8538" y="6237"/>
                    <a:pt x="8815" y="5470"/>
                  </a:cubicBezTo>
                  <a:cubicBezTo>
                    <a:pt x="9082" y="4703"/>
                    <a:pt x="9216" y="3873"/>
                    <a:pt x="9216" y="2972"/>
                  </a:cubicBezTo>
                  <a:cubicBezTo>
                    <a:pt x="9216" y="1804"/>
                    <a:pt x="8984" y="983"/>
                    <a:pt x="8520" y="519"/>
                  </a:cubicBezTo>
                  <a:cubicBezTo>
                    <a:pt x="8182" y="174"/>
                    <a:pt x="7782" y="0"/>
                    <a:pt x="7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48EC0EA1-B5D3-096F-F9AB-9890CDB4CB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3172501"/>
              </p:ext>
            </p:extLst>
          </p:nvPr>
        </p:nvGraphicFramePr>
        <p:xfrm>
          <a:off x="4307761" y="2762338"/>
          <a:ext cx="3375527" cy="1676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52049">
                  <a:extLst>
                    <a:ext uri="{9D8B030D-6E8A-4147-A177-3AD203B41FA5}">
                      <a16:colId xmlns:a16="http://schemas.microsoft.com/office/drawing/2014/main" val="621779044"/>
                    </a:ext>
                  </a:extLst>
                </a:gridCol>
                <a:gridCol w="1623478">
                  <a:extLst>
                    <a:ext uri="{9D8B030D-6E8A-4147-A177-3AD203B41FA5}">
                      <a16:colId xmlns:a16="http://schemas.microsoft.com/office/drawing/2014/main" val="2767443356"/>
                    </a:ext>
                  </a:extLst>
                </a:gridCol>
              </a:tblGrid>
              <a:tr h="27940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  <a:latin typeface="Hammersmith One" panose="02010703030501060504" pitchFamily="2" charset="77"/>
                          <a:ea typeface="Times New Roman" panose="02020603050405020304" pitchFamily="18" charset="0"/>
                        </a:rPr>
                        <a:t>Prepared by</a:t>
                      </a:r>
                      <a:endParaRPr lang="en-SA" sz="1200" b="1">
                        <a:effectLst/>
                        <a:latin typeface="Hammersmith One" panose="02010703030501060504" pitchFamily="2" charset="77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ctr"/>
                      <a:endParaRPr lang="en-SA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8455062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  <a:latin typeface="Hammersmith One" panose="02010703030501060504" pitchFamily="2" charset="77"/>
                        </a:rPr>
                        <a:t>Rana Alsayyari 🏎️</a:t>
                      </a:r>
                      <a:endParaRPr lang="en-SA" sz="1200" dirty="0">
                        <a:effectLst/>
                        <a:latin typeface="Hammersmith One" panose="02010703030501060504" pitchFamily="2" charset="77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  <a:latin typeface="Hammersmith One" panose="02010703030501060504" pitchFamily="2" charset="77"/>
                        </a:rPr>
                        <a:t>443200565</a:t>
                      </a:r>
                      <a:endParaRPr lang="en-SA" sz="1200">
                        <a:effectLst/>
                        <a:latin typeface="Hammersmith One" panose="02010703030501060504" pitchFamily="2" charset="77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24861124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effectLst/>
                          <a:latin typeface="Hammersmith One" panose="02010703030501060504" pitchFamily="2" charset="77"/>
                        </a:rPr>
                        <a:t>Bashair</a:t>
                      </a:r>
                      <a:r>
                        <a:rPr lang="en-US" sz="1200" dirty="0">
                          <a:effectLst/>
                          <a:latin typeface="Hammersmith One" panose="02010703030501060504" pitchFamily="2" charset="77"/>
                        </a:rPr>
                        <a:t> </a:t>
                      </a:r>
                      <a:r>
                        <a:rPr lang="en-US" sz="1200" dirty="0" err="1">
                          <a:effectLst/>
                          <a:latin typeface="Hammersmith One" panose="02010703030501060504" pitchFamily="2" charset="77"/>
                        </a:rPr>
                        <a:t>Alsadhan</a:t>
                      </a:r>
                      <a:r>
                        <a:rPr lang="ar-SA" sz="1200" dirty="0">
                          <a:effectLst/>
                          <a:latin typeface="Hammersmith One" panose="02010703030501060504" pitchFamily="2" charset="77"/>
                        </a:rPr>
                        <a:t> </a:t>
                      </a:r>
                      <a:r>
                        <a:rPr lang="en-US" sz="1200" dirty="0">
                          <a:effectLst/>
                          <a:latin typeface="Hammersmith One" panose="02010703030501060504" pitchFamily="2" charset="77"/>
                        </a:rPr>
                        <a:t>🚙</a:t>
                      </a:r>
                      <a:endParaRPr lang="en-SA" sz="1200" dirty="0">
                        <a:effectLst/>
                        <a:latin typeface="Hammersmith One" panose="02010703030501060504" pitchFamily="2" charset="77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  <a:latin typeface="Hammersmith One" panose="02010703030501060504" pitchFamily="2" charset="77"/>
                        </a:rPr>
                        <a:t>443200668</a:t>
                      </a:r>
                      <a:endParaRPr lang="en-SA" sz="1200">
                        <a:effectLst/>
                        <a:latin typeface="Hammersmith One" panose="02010703030501060504" pitchFamily="2" charset="77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7857118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  <a:latin typeface="Hammersmith One" panose="02010703030501060504" pitchFamily="2" charset="77"/>
                        </a:rPr>
                        <a:t>Rama </a:t>
                      </a:r>
                      <a:r>
                        <a:rPr lang="en-US" sz="1200" dirty="0" err="1">
                          <a:effectLst/>
                          <a:latin typeface="Hammersmith One" panose="02010703030501060504" pitchFamily="2" charset="77"/>
                        </a:rPr>
                        <a:t>Alshebel</a:t>
                      </a:r>
                      <a:r>
                        <a:rPr lang="ar-SA" sz="1200" dirty="0">
                          <a:effectLst/>
                          <a:latin typeface="Hammersmith One" panose="02010703030501060504" pitchFamily="2" charset="77"/>
                        </a:rPr>
                        <a:t> </a:t>
                      </a:r>
                      <a:r>
                        <a:rPr lang="en-US" sz="1200" dirty="0">
                          <a:effectLst/>
                          <a:latin typeface="Hammersmith One" panose="02010703030501060504" pitchFamily="2" charset="77"/>
                        </a:rPr>
                        <a:t>🚗</a:t>
                      </a:r>
                      <a:endParaRPr lang="en-SA" sz="1200" dirty="0">
                        <a:effectLst/>
                        <a:latin typeface="Hammersmith One" panose="02010703030501060504" pitchFamily="2" charset="77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  <a:latin typeface="Hammersmith One" panose="02010703030501060504" pitchFamily="2" charset="77"/>
                        </a:rPr>
                        <a:t>443200929</a:t>
                      </a:r>
                      <a:endParaRPr lang="en-SA" sz="1200">
                        <a:effectLst/>
                        <a:latin typeface="Hammersmith One" panose="02010703030501060504" pitchFamily="2" charset="77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665404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  <a:latin typeface="Hammersmith One" panose="02010703030501060504" pitchFamily="2" charset="77"/>
                        </a:rPr>
                        <a:t>Reema </a:t>
                      </a:r>
                      <a:r>
                        <a:rPr lang="en-US" sz="1200" err="1">
                          <a:effectLst/>
                          <a:latin typeface="Hammersmith One" panose="02010703030501060504" pitchFamily="2" charset="77"/>
                        </a:rPr>
                        <a:t>Aljalajel</a:t>
                      </a:r>
                      <a:r>
                        <a:rPr lang="en-US" sz="1200">
                          <a:effectLst/>
                          <a:latin typeface="Hammersmith One" panose="02010703030501060504" pitchFamily="2" charset="77"/>
                        </a:rPr>
                        <a:t> 🚓</a:t>
                      </a:r>
                      <a:endParaRPr lang="en-SA" sz="1200">
                        <a:effectLst/>
                        <a:latin typeface="Hammersmith One" panose="02010703030501060504" pitchFamily="2" charset="77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  <a:latin typeface="Hammersmith One" panose="02010703030501060504" pitchFamily="2" charset="77"/>
                        </a:rPr>
                        <a:t>443201121</a:t>
                      </a:r>
                      <a:endParaRPr lang="en-SA" sz="1200">
                        <a:effectLst/>
                        <a:latin typeface="Hammersmith One" panose="02010703030501060504" pitchFamily="2" charset="77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47338685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/>
                      <a:r>
                        <a:rPr lang="en-US" sz="1200" err="1">
                          <a:effectLst/>
                          <a:latin typeface="Hammersmith One" panose="02010703030501060504" pitchFamily="2" charset="77"/>
                        </a:rPr>
                        <a:t>Najla</a:t>
                      </a:r>
                      <a:r>
                        <a:rPr lang="en-US" sz="1200">
                          <a:effectLst/>
                          <a:latin typeface="Hammersmith One" panose="02010703030501060504" pitchFamily="2" charset="77"/>
                        </a:rPr>
                        <a:t> </a:t>
                      </a:r>
                      <a:r>
                        <a:rPr lang="en-US" sz="1200" err="1">
                          <a:effectLst/>
                          <a:latin typeface="Hammersmith One" panose="02010703030501060504" pitchFamily="2" charset="77"/>
                        </a:rPr>
                        <a:t>Aldakhil</a:t>
                      </a:r>
                      <a:r>
                        <a:rPr lang="en-US" sz="1200">
                          <a:effectLst/>
                          <a:latin typeface="Hammersmith One" panose="02010703030501060504" pitchFamily="2" charset="77"/>
                        </a:rPr>
                        <a:t> 🚕</a:t>
                      </a:r>
                      <a:endParaRPr lang="en-SA" sz="1200">
                        <a:effectLst/>
                        <a:latin typeface="Hammersmith One" panose="02010703030501060504" pitchFamily="2" charset="77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  <a:latin typeface="Hammersmith One" panose="02010703030501060504" pitchFamily="2" charset="77"/>
                        </a:rPr>
                        <a:t>442200142</a:t>
                      </a:r>
                      <a:endParaRPr lang="en-SA" sz="1200" dirty="0">
                        <a:effectLst/>
                        <a:latin typeface="Hammersmith One" panose="02010703030501060504" pitchFamily="2" charset="77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385609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37"/>
          <p:cNvSpPr txBox="1">
            <a:spLocks noGrp="1"/>
          </p:cNvSpPr>
          <p:nvPr>
            <p:ph type="ctrTitle" idx="21"/>
          </p:nvPr>
        </p:nvSpPr>
        <p:spPr>
          <a:xfrm>
            <a:off x="713250" y="470050"/>
            <a:ext cx="7717500" cy="6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13" name="Google Shape;913;p37"/>
          <p:cNvSpPr txBox="1">
            <a:spLocks noGrp="1"/>
          </p:cNvSpPr>
          <p:nvPr>
            <p:ph type="subTitle" idx="2"/>
          </p:nvPr>
        </p:nvSpPr>
        <p:spPr>
          <a:xfrm>
            <a:off x="637381" y="2187984"/>
            <a:ext cx="1755693" cy="4841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6" name="Google Shape;916;p37"/>
          <p:cNvSpPr txBox="1">
            <a:spLocks noGrp="1"/>
          </p:cNvSpPr>
          <p:nvPr>
            <p:ph type="subTitle" idx="5"/>
          </p:nvPr>
        </p:nvSpPr>
        <p:spPr>
          <a:xfrm>
            <a:off x="1584990" y="3877729"/>
            <a:ext cx="2382900" cy="4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Preliminary Results</a:t>
            </a:r>
            <a:endParaRPr/>
          </a:p>
        </p:txBody>
      </p:sp>
      <p:sp>
        <p:nvSpPr>
          <p:cNvPr id="919" name="Google Shape;919;p37"/>
          <p:cNvSpPr txBox="1">
            <a:spLocks noGrp="1"/>
          </p:cNvSpPr>
          <p:nvPr>
            <p:ph type="subTitle" idx="8"/>
          </p:nvPr>
        </p:nvSpPr>
        <p:spPr>
          <a:xfrm>
            <a:off x="3202818" y="2187984"/>
            <a:ext cx="1618063" cy="4797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Dataset</a:t>
            </a:r>
            <a:endParaRPr/>
          </a:p>
        </p:txBody>
      </p:sp>
      <p:sp>
        <p:nvSpPr>
          <p:cNvPr id="922" name="Google Shape;922;p37"/>
          <p:cNvSpPr txBox="1">
            <a:spLocks noGrp="1"/>
          </p:cNvSpPr>
          <p:nvPr>
            <p:ph type="subTitle" idx="14"/>
          </p:nvPr>
        </p:nvSpPr>
        <p:spPr>
          <a:xfrm>
            <a:off x="4347600" y="3877729"/>
            <a:ext cx="2382900" cy="4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Next steps</a:t>
            </a:r>
            <a:endParaRPr/>
          </a:p>
        </p:txBody>
      </p:sp>
      <p:sp>
        <p:nvSpPr>
          <p:cNvPr id="925" name="Google Shape;925;p37"/>
          <p:cNvSpPr txBox="1">
            <a:spLocks noGrp="1"/>
          </p:cNvSpPr>
          <p:nvPr>
            <p:ph type="subTitle" idx="17"/>
          </p:nvPr>
        </p:nvSpPr>
        <p:spPr>
          <a:xfrm>
            <a:off x="5550814" y="2201114"/>
            <a:ext cx="1618063" cy="4705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Methods</a:t>
            </a:r>
            <a:endParaRPr/>
          </a:p>
        </p:txBody>
      </p:sp>
      <p:grpSp>
        <p:nvGrpSpPr>
          <p:cNvPr id="929" name="Google Shape;929;p37"/>
          <p:cNvGrpSpPr/>
          <p:nvPr/>
        </p:nvGrpSpPr>
        <p:grpSpPr>
          <a:xfrm>
            <a:off x="7481738" y="1268143"/>
            <a:ext cx="1501887" cy="3739530"/>
            <a:chOff x="8700938" y="1268143"/>
            <a:chExt cx="1501887" cy="3739530"/>
          </a:xfrm>
        </p:grpSpPr>
        <p:sp>
          <p:nvSpPr>
            <p:cNvPr id="930" name="Google Shape;930;p37"/>
            <p:cNvSpPr/>
            <p:nvPr/>
          </p:nvSpPr>
          <p:spPr>
            <a:xfrm>
              <a:off x="9023713" y="4361203"/>
              <a:ext cx="1179112" cy="625511"/>
            </a:xfrm>
            <a:custGeom>
              <a:avLst/>
              <a:gdLst/>
              <a:ahLst/>
              <a:cxnLst/>
              <a:rect l="l" t="t" r="r" b="b"/>
              <a:pathLst>
                <a:path w="13052" h="6924" extrusionOk="0">
                  <a:moveTo>
                    <a:pt x="6531" y="1"/>
                  </a:moveTo>
                  <a:cubicBezTo>
                    <a:pt x="2926" y="1"/>
                    <a:pt x="0" y="1553"/>
                    <a:pt x="0" y="3462"/>
                  </a:cubicBezTo>
                  <a:cubicBezTo>
                    <a:pt x="0" y="5371"/>
                    <a:pt x="2926" y="6924"/>
                    <a:pt x="6531" y="6924"/>
                  </a:cubicBezTo>
                  <a:cubicBezTo>
                    <a:pt x="10135" y="6924"/>
                    <a:pt x="13052" y="5371"/>
                    <a:pt x="13052" y="3462"/>
                  </a:cubicBezTo>
                  <a:cubicBezTo>
                    <a:pt x="13052" y="1553"/>
                    <a:pt x="10135" y="1"/>
                    <a:pt x="6531" y="1"/>
                  </a:cubicBez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9011608" y="4345935"/>
              <a:ext cx="436069" cy="388550"/>
            </a:xfrm>
            <a:custGeom>
              <a:avLst/>
              <a:gdLst/>
              <a:ahLst/>
              <a:cxnLst/>
              <a:rect l="l" t="t" r="r" b="b"/>
              <a:pathLst>
                <a:path w="4827" h="4301" extrusionOk="0">
                  <a:moveTo>
                    <a:pt x="4211" y="473"/>
                  </a:moveTo>
                  <a:cubicBezTo>
                    <a:pt x="4211" y="473"/>
                    <a:pt x="3881" y="1981"/>
                    <a:pt x="4541" y="1713"/>
                  </a:cubicBezTo>
                  <a:cubicBezTo>
                    <a:pt x="4827" y="1597"/>
                    <a:pt x="4755" y="2177"/>
                    <a:pt x="4720" y="2382"/>
                  </a:cubicBezTo>
                  <a:cubicBezTo>
                    <a:pt x="4648" y="2579"/>
                    <a:pt x="3765" y="3043"/>
                    <a:pt x="3596" y="3034"/>
                  </a:cubicBezTo>
                  <a:cubicBezTo>
                    <a:pt x="3408" y="3025"/>
                    <a:pt x="3328" y="2944"/>
                    <a:pt x="3159" y="3105"/>
                  </a:cubicBezTo>
                  <a:cubicBezTo>
                    <a:pt x="2989" y="3266"/>
                    <a:pt x="3043" y="3453"/>
                    <a:pt x="2784" y="3667"/>
                  </a:cubicBezTo>
                  <a:cubicBezTo>
                    <a:pt x="2561" y="3845"/>
                    <a:pt x="1553" y="4300"/>
                    <a:pt x="616" y="3863"/>
                  </a:cubicBezTo>
                  <a:cubicBezTo>
                    <a:pt x="215" y="3676"/>
                    <a:pt x="1" y="3551"/>
                    <a:pt x="152" y="3141"/>
                  </a:cubicBezTo>
                  <a:cubicBezTo>
                    <a:pt x="206" y="3007"/>
                    <a:pt x="1312" y="2445"/>
                    <a:pt x="1624" y="2284"/>
                  </a:cubicBezTo>
                  <a:cubicBezTo>
                    <a:pt x="2409" y="1892"/>
                    <a:pt x="2757" y="1062"/>
                    <a:pt x="2829" y="875"/>
                  </a:cubicBezTo>
                  <a:cubicBezTo>
                    <a:pt x="2909" y="687"/>
                    <a:pt x="3150" y="108"/>
                    <a:pt x="3150" y="108"/>
                  </a:cubicBezTo>
                  <a:cubicBezTo>
                    <a:pt x="3150" y="108"/>
                    <a:pt x="3507" y="0"/>
                    <a:pt x="4211" y="47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9022900" y="4345935"/>
              <a:ext cx="415923" cy="368405"/>
            </a:xfrm>
            <a:custGeom>
              <a:avLst/>
              <a:gdLst/>
              <a:ahLst/>
              <a:cxnLst/>
              <a:rect l="l" t="t" r="r" b="b"/>
              <a:pathLst>
                <a:path w="4604" h="4078" extrusionOk="0">
                  <a:moveTo>
                    <a:pt x="4086" y="473"/>
                  </a:moveTo>
                  <a:cubicBezTo>
                    <a:pt x="4283" y="812"/>
                    <a:pt x="4604" y="1356"/>
                    <a:pt x="4506" y="1990"/>
                  </a:cubicBezTo>
                  <a:cubicBezTo>
                    <a:pt x="4434" y="2186"/>
                    <a:pt x="3631" y="2721"/>
                    <a:pt x="3462" y="2712"/>
                  </a:cubicBezTo>
                  <a:cubicBezTo>
                    <a:pt x="3043" y="2695"/>
                    <a:pt x="2918" y="3105"/>
                    <a:pt x="2632" y="3328"/>
                  </a:cubicBezTo>
                  <a:cubicBezTo>
                    <a:pt x="2159" y="3721"/>
                    <a:pt x="1133" y="4077"/>
                    <a:pt x="197" y="3426"/>
                  </a:cubicBezTo>
                  <a:cubicBezTo>
                    <a:pt x="0" y="3248"/>
                    <a:pt x="116" y="2935"/>
                    <a:pt x="232" y="2793"/>
                  </a:cubicBezTo>
                  <a:cubicBezTo>
                    <a:pt x="429" y="2534"/>
                    <a:pt x="1187" y="2445"/>
                    <a:pt x="1499" y="2284"/>
                  </a:cubicBezTo>
                  <a:cubicBezTo>
                    <a:pt x="2418" y="1856"/>
                    <a:pt x="2641" y="759"/>
                    <a:pt x="2712" y="571"/>
                  </a:cubicBezTo>
                  <a:cubicBezTo>
                    <a:pt x="2793" y="384"/>
                    <a:pt x="3025" y="108"/>
                    <a:pt x="3025" y="108"/>
                  </a:cubicBezTo>
                  <a:cubicBezTo>
                    <a:pt x="3025" y="108"/>
                    <a:pt x="3382" y="0"/>
                    <a:pt x="4086" y="473"/>
                  </a:cubicBezTo>
                  <a:close/>
                </a:path>
              </a:pathLst>
            </a:custGeom>
            <a:solidFill>
              <a:schemeClr val="bg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9130856" y="4551730"/>
              <a:ext cx="67845" cy="47880"/>
            </a:xfrm>
            <a:custGeom>
              <a:avLst/>
              <a:gdLst/>
              <a:ahLst/>
              <a:cxnLst/>
              <a:rect l="l" t="t" r="r" b="b"/>
              <a:pathLst>
                <a:path w="751" h="530" extrusionOk="0">
                  <a:moveTo>
                    <a:pt x="139" y="1"/>
                  </a:moveTo>
                  <a:cubicBezTo>
                    <a:pt x="111" y="1"/>
                    <a:pt x="83" y="3"/>
                    <a:pt x="54" y="6"/>
                  </a:cubicBezTo>
                  <a:cubicBezTo>
                    <a:pt x="28" y="6"/>
                    <a:pt x="10" y="24"/>
                    <a:pt x="1" y="51"/>
                  </a:cubicBezTo>
                  <a:cubicBezTo>
                    <a:pt x="1" y="69"/>
                    <a:pt x="19" y="87"/>
                    <a:pt x="45" y="87"/>
                  </a:cubicBezTo>
                  <a:cubicBezTo>
                    <a:pt x="65" y="85"/>
                    <a:pt x="84" y="84"/>
                    <a:pt x="103" y="84"/>
                  </a:cubicBezTo>
                  <a:cubicBezTo>
                    <a:pt x="206" y="84"/>
                    <a:pt x="303" y="107"/>
                    <a:pt x="393" y="167"/>
                  </a:cubicBezTo>
                  <a:cubicBezTo>
                    <a:pt x="492" y="229"/>
                    <a:pt x="590" y="345"/>
                    <a:pt x="661" y="506"/>
                  </a:cubicBezTo>
                  <a:cubicBezTo>
                    <a:pt x="667" y="523"/>
                    <a:pt x="680" y="529"/>
                    <a:pt x="693" y="529"/>
                  </a:cubicBezTo>
                  <a:cubicBezTo>
                    <a:pt x="700" y="529"/>
                    <a:pt x="708" y="527"/>
                    <a:pt x="715" y="524"/>
                  </a:cubicBezTo>
                  <a:cubicBezTo>
                    <a:pt x="741" y="506"/>
                    <a:pt x="750" y="488"/>
                    <a:pt x="741" y="461"/>
                  </a:cubicBezTo>
                  <a:cubicBezTo>
                    <a:pt x="661" y="283"/>
                    <a:pt x="563" y="167"/>
                    <a:pt x="447" y="87"/>
                  </a:cubicBezTo>
                  <a:cubicBezTo>
                    <a:pt x="354" y="29"/>
                    <a:pt x="250" y="1"/>
                    <a:pt x="13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9158320" y="4542063"/>
              <a:ext cx="58088" cy="41466"/>
            </a:xfrm>
            <a:custGeom>
              <a:avLst/>
              <a:gdLst/>
              <a:ahLst/>
              <a:cxnLst/>
              <a:rect l="l" t="t" r="r" b="b"/>
              <a:pathLst>
                <a:path w="643" h="459" extrusionOk="0">
                  <a:moveTo>
                    <a:pt x="120" y="1"/>
                  </a:moveTo>
                  <a:cubicBezTo>
                    <a:pt x="95" y="1"/>
                    <a:pt x="70" y="3"/>
                    <a:pt x="45" y="6"/>
                  </a:cubicBezTo>
                  <a:cubicBezTo>
                    <a:pt x="18" y="6"/>
                    <a:pt x="0" y="24"/>
                    <a:pt x="0" y="42"/>
                  </a:cubicBezTo>
                  <a:cubicBezTo>
                    <a:pt x="0" y="69"/>
                    <a:pt x="18" y="78"/>
                    <a:pt x="36" y="78"/>
                  </a:cubicBezTo>
                  <a:cubicBezTo>
                    <a:pt x="53" y="76"/>
                    <a:pt x="71" y="75"/>
                    <a:pt x="88" y="75"/>
                  </a:cubicBezTo>
                  <a:cubicBezTo>
                    <a:pt x="177" y="75"/>
                    <a:pt x="263" y="95"/>
                    <a:pt x="330" y="140"/>
                  </a:cubicBezTo>
                  <a:cubicBezTo>
                    <a:pt x="428" y="202"/>
                    <a:pt x="500" y="301"/>
                    <a:pt x="571" y="443"/>
                  </a:cubicBezTo>
                  <a:cubicBezTo>
                    <a:pt x="571" y="454"/>
                    <a:pt x="580" y="458"/>
                    <a:pt x="592" y="458"/>
                  </a:cubicBezTo>
                  <a:cubicBezTo>
                    <a:pt x="599" y="458"/>
                    <a:pt x="608" y="456"/>
                    <a:pt x="616" y="452"/>
                  </a:cubicBezTo>
                  <a:cubicBezTo>
                    <a:pt x="634" y="443"/>
                    <a:pt x="643" y="425"/>
                    <a:pt x="634" y="408"/>
                  </a:cubicBezTo>
                  <a:cubicBezTo>
                    <a:pt x="571" y="247"/>
                    <a:pt x="482" y="149"/>
                    <a:pt x="384" y="78"/>
                  </a:cubicBezTo>
                  <a:cubicBezTo>
                    <a:pt x="306" y="28"/>
                    <a:pt x="216" y="1"/>
                    <a:pt x="12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9176207" y="4526254"/>
              <a:ext cx="58721" cy="41737"/>
            </a:xfrm>
            <a:custGeom>
              <a:avLst/>
              <a:gdLst/>
              <a:ahLst/>
              <a:cxnLst/>
              <a:rect l="l" t="t" r="r" b="b"/>
              <a:pathLst>
                <a:path w="650" h="462" extrusionOk="0">
                  <a:moveTo>
                    <a:pt x="100" y="1"/>
                  </a:moveTo>
                  <a:cubicBezTo>
                    <a:pt x="81" y="1"/>
                    <a:pt x="62" y="1"/>
                    <a:pt x="43" y="3"/>
                  </a:cubicBezTo>
                  <a:cubicBezTo>
                    <a:pt x="25" y="3"/>
                    <a:pt x="7" y="21"/>
                    <a:pt x="7" y="47"/>
                  </a:cubicBezTo>
                  <a:cubicBezTo>
                    <a:pt x="0" y="62"/>
                    <a:pt x="11" y="77"/>
                    <a:pt x="24" y="77"/>
                  </a:cubicBezTo>
                  <a:cubicBezTo>
                    <a:pt x="28" y="77"/>
                    <a:pt x="31" y="76"/>
                    <a:pt x="34" y="74"/>
                  </a:cubicBezTo>
                  <a:cubicBezTo>
                    <a:pt x="53" y="73"/>
                    <a:pt x="70" y="72"/>
                    <a:pt x="88" y="72"/>
                  </a:cubicBezTo>
                  <a:cubicBezTo>
                    <a:pt x="181" y="72"/>
                    <a:pt x="262" y="93"/>
                    <a:pt x="337" y="146"/>
                  </a:cubicBezTo>
                  <a:cubicBezTo>
                    <a:pt x="427" y="199"/>
                    <a:pt x="507" y="297"/>
                    <a:pt x="569" y="440"/>
                  </a:cubicBezTo>
                  <a:cubicBezTo>
                    <a:pt x="576" y="453"/>
                    <a:pt x="587" y="461"/>
                    <a:pt x="600" y="461"/>
                  </a:cubicBezTo>
                  <a:cubicBezTo>
                    <a:pt x="604" y="461"/>
                    <a:pt x="609" y="460"/>
                    <a:pt x="614" y="458"/>
                  </a:cubicBezTo>
                  <a:cubicBezTo>
                    <a:pt x="641" y="440"/>
                    <a:pt x="650" y="422"/>
                    <a:pt x="641" y="404"/>
                  </a:cubicBezTo>
                  <a:cubicBezTo>
                    <a:pt x="569" y="253"/>
                    <a:pt x="480" y="146"/>
                    <a:pt x="382" y="83"/>
                  </a:cubicBezTo>
                  <a:cubicBezTo>
                    <a:pt x="299" y="23"/>
                    <a:pt x="203" y="1"/>
                    <a:pt x="10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9194546" y="4510173"/>
              <a:ext cx="58088" cy="41918"/>
            </a:xfrm>
            <a:custGeom>
              <a:avLst/>
              <a:gdLst/>
              <a:ahLst/>
              <a:cxnLst/>
              <a:rect l="l" t="t" r="r" b="b"/>
              <a:pathLst>
                <a:path w="643" h="464" extrusionOk="0">
                  <a:moveTo>
                    <a:pt x="85" y="1"/>
                  </a:moveTo>
                  <a:cubicBezTo>
                    <a:pt x="69" y="1"/>
                    <a:pt x="53" y="1"/>
                    <a:pt x="36" y="2"/>
                  </a:cubicBezTo>
                  <a:cubicBezTo>
                    <a:pt x="18" y="11"/>
                    <a:pt x="1" y="29"/>
                    <a:pt x="1" y="47"/>
                  </a:cubicBezTo>
                  <a:cubicBezTo>
                    <a:pt x="1" y="65"/>
                    <a:pt x="10" y="83"/>
                    <a:pt x="36" y="83"/>
                  </a:cubicBezTo>
                  <a:cubicBezTo>
                    <a:pt x="59" y="79"/>
                    <a:pt x="81" y="77"/>
                    <a:pt x="102" y="77"/>
                  </a:cubicBezTo>
                  <a:cubicBezTo>
                    <a:pt x="184" y="77"/>
                    <a:pt x="260" y="103"/>
                    <a:pt x="331" y="145"/>
                  </a:cubicBezTo>
                  <a:cubicBezTo>
                    <a:pt x="420" y="208"/>
                    <a:pt x="500" y="297"/>
                    <a:pt x="563" y="448"/>
                  </a:cubicBezTo>
                  <a:cubicBezTo>
                    <a:pt x="568" y="459"/>
                    <a:pt x="579" y="463"/>
                    <a:pt x="591" y="463"/>
                  </a:cubicBezTo>
                  <a:cubicBezTo>
                    <a:pt x="600" y="463"/>
                    <a:pt x="609" y="461"/>
                    <a:pt x="616" y="457"/>
                  </a:cubicBezTo>
                  <a:cubicBezTo>
                    <a:pt x="634" y="448"/>
                    <a:pt x="643" y="422"/>
                    <a:pt x="634" y="404"/>
                  </a:cubicBezTo>
                  <a:cubicBezTo>
                    <a:pt x="563" y="252"/>
                    <a:pt x="482" y="145"/>
                    <a:pt x="384" y="83"/>
                  </a:cubicBezTo>
                  <a:cubicBezTo>
                    <a:pt x="291" y="28"/>
                    <a:pt x="197" y="1"/>
                    <a:pt x="8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9212253" y="4494544"/>
              <a:ext cx="58179" cy="41376"/>
            </a:xfrm>
            <a:custGeom>
              <a:avLst/>
              <a:gdLst/>
              <a:ahLst/>
              <a:cxnLst/>
              <a:rect l="l" t="t" r="r" b="b"/>
              <a:pathLst>
                <a:path w="644" h="458" extrusionOk="0">
                  <a:moveTo>
                    <a:pt x="121" y="0"/>
                  </a:moveTo>
                  <a:cubicBezTo>
                    <a:pt x="96" y="0"/>
                    <a:pt x="71" y="2"/>
                    <a:pt x="46" y="6"/>
                  </a:cubicBezTo>
                  <a:cubicBezTo>
                    <a:pt x="28" y="6"/>
                    <a:pt x="10" y="24"/>
                    <a:pt x="1" y="42"/>
                  </a:cubicBezTo>
                  <a:cubicBezTo>
                    <a:pt x="1" y="59"/>
                    <a:pt x="19" y="77"/>
                    <a:pt x="37" y="77"/>
                  </a:cubicBezTo>
                  <a:cubicBezTo>
                    <a:pt x="55" y="76"/>
                    <a:pt x="74" y="75"/>
                    <a:pt x="92" y="75"/>
                  </a:cubicBezTo>
                  <a:cubicBezTo>
                    <a:pt x="184" y="75"/>
                    <a:pt x="265" y="95"/>
                    <a:pt x="340" y="140"/>
                  </a:cubicBezTo>
                  <a:cubicBezTo>
                    <a:pt x="429" y="202"/>
                    <a:pt x="509" y="300"/>
                    <a:pt x="572" y="443"/>
                  </a:cubicBezTo>
                  <a:cubicBezTo>
                    <a:pt x="577" y="453"/>
                    <a:pt x="585" y="458"/>
                    <a:pt x="595" y="458"/>
                  </a:cubicBezTo>
                  <a:cubicBezTo>
                    <a:pt x="602" y="458"/>
                    <a:pt x="609" y="456"/>
                    <a:pt x="616" y="452"/>
                  </a:cubicBezTo>
                  <a:cubicBezTo>
                    <a:pt x="634" y="443"/>
                    <a:pt x="643" y="416"/>
                    <a:pt x="643" y="407"/>
                  </a:cubicBezTo>
                  <a:cubicBezTo>
                    <a:pt x="572" y="247"/>
                    <a:pt x="483" y="140"/>
                    <a:pt x="385" y="77"/>
                  </a:cubicBezTo>
                  <a:cubicBezTo>
                    <a:pt x="306" y="28"/>
                    <a:pt x="217" y="0"/>
                    <a:pt x="12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9230863" y="4478735"/>
              <a:ext cx="58088" cy="41466"/>
            </a:xfrm>
            <a:custGeom>
              <a:avLst/>
              <a:gdLst/>
              <a:ahLst/>
              <a:cxnLst/>
              <a:rect l="l" t="t" r="r" b="b"/>
              <a:pathLst>
                <a:path w="643" h="459" extrusionOk="0">
                  <a:moveTo>
                    <a:pt x="94" y="0"/>
                  </a:moveTo>
                  <a:cubicBezTo>
                    <a:pt x="75" y="0"/>
                    <a:pt x="56" y="1"/>
                    <a:pt x="36" y="2"/>
                  </a:cubicBezTo>
                  <a:cubicBezTo>
                    <a:pt x="18" y="2"/>
                    <a:pt x="0" y="20"/>
                    <a:pt x="0" y="38"/>
                  </a:cubicBezTo>
                  <a:cubicBezTo>
                    <a:pt x="0" y="65"/>
                    <a:pt x="9" y="74"/>
                    <a:pt x="36" y="74"/>
                  </a:cubicBezTo>
                  <a:cubicBezTo>
                    <a:pt x="53" y="72"/>
                    <a:pt x="69" y="72"/>
                    <a:pt x="86" y="72"/>
                  </a:cubicBezTo>
                  <a:cubicBezTo>
                    <a:pt x="174" y="72"/>
                    <a:pt x="255" y="93"/>
                    <a:pt x="330" y="145"/>
                  </a:cubicBezTo>
                  <a:cubicBezTo>
                    <a:pt x="419" y="199"/>
                    <a:pt x="500" y="297"/>
                    <a:pt x="562" y="440"/>
                  </a:cubicBezTo>
                  <a:cubicBezTo>
                    <a:pt x="568" y="451"/>
                    <a:pt x="580" y="458"/>
                    <a:pt x="593" y="458"/>
                  </a:cubicBezTo>
                  <a:cubicBezTo>
                    <a:pt x="601" y="458"/>
                    <a:pt x="609" y="455"/>
                    <a:pt x="616" y="449"/>
                  </a:cubicBezTo>
                  <a:cubicBezTo>
                    <a:pt x="633" y="440"/>
                    <a:pt x="642" y="422"/>
                    <a:pt x="633" y="404"/>
                  </a:cubicBezTo>
                  <a:cubicBezTo>
                    <a:pt x="562" y="252"/>
                    <a:pt x="482" y="145"/>
                    <a:pt x="384" y="74"/>
                  </a:cubicBezTo>
                  <a:cubicBezTo>
                    <a:pt x="294" y="21"/>
                    <a:pt x="197" y="0"/>
                    <a:pt x="9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9248569" y="4462564"/>
              <a:ext cx="58088" cy="41737"/>
            </a:xfrm>
            <a:custGeom>
              <a:avLst/>
              <a:gdLst/>
              <a:ahLst/>
              <a:cxnLst/>
              <a:rect l="l" t="t" r="r" b="b"/>
              <a:pathLst>
                <a:path w="643" h="462" extrusionOk="0">
                  <a:moveTo>
                    <a:pt x="102" y="1"/>
                  </a:moveTo>
                  <a:cubicBezTo>
                    <a:pt x="83" y="1"/>
                    <a:pt x="64" y="2"/>
                    <a:pt x="45" y="3"/>
                  </a:cubicBezTo>
                  <a:cubicBezTo>
                    <a:pt x="18" y="12"/>
                    <a:pt x="0" y="30"/>
                    <a:pt x="0" y="48"/>
                  </a:cubicBezTo>
                  <a:cubicBezTo>
                    <a:pt x="0" y="62"/>
                    <a:pt x="12" y="77"/>
                    <a:pt x="26" y="77"/>
                  </a:cubicBezTo>
                  <a:cubicBezTo>
                    <a:pt x="29" y="77"/>
                    <a:pt x="33" y="76"/>
                    <a:pt x="36" y="74"/>
                  </a:cubicBezTo>
                  <a:cubicBezTo>
                    <a:pt x="53" y="73"/>
                    <a:pt x="70" y="72"/>
                    <a:pt x="87" y="72"/>
                  </a:cubicBezTo>
                  <a:cubicBezTo>
                    <a:pt x="177" y="72"/>
                    <a:pt x="264" y="93"/>
                    <a:pt x="339" y="146"/>
                  </a:cubicBezTo>
                  <a:cubicBezTo>
                    <a:pt x="429" y="199"/>
                    <a:pt x="500" y="297"/>
                    <a:pt x="571" y="440"/>
                  </a:cubicBezTo>
                  <a:cubicBezTo>
                    <a:pt x="578" y="453"/>
                    <a:pt x="589" y="462"/>
                    <a:pt x="602" y="462"/>
                  </a:cubicBezTo>
                  <a:cubicBezTo>
                    <a:pt x="606" y="462"/>
                    <a:pt x="611" y="460"/>
                    <a:pt x="616" y="458"/>
                  </a:cubicBezTo>
                  <a:cubicBezTo>
                    <a:pt x="634" y="449"/>
                    <a:pt x="643" y="422"/>
                    <a:pt x="634" y="404"/>
                  </a:cubicBezTo>
                  <a:cubicBezTo>
                    <a:pt x="571" y="253"/>
                    <a:pt x="482" y="146"/>
                    <a:pt x="384" y="83"/>
                  </a:cubicBezTo>
                  <a:cubicBezTo>
                    <a:pt x="301" y="23"/>
                    <a:pt x="205" y="1"/>
                    <a:pt x="10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9600715" y="4618310"/>
              <a:ext cx="436159" cy="389363"/>
            </a:xfrm>
            <a:custGeom>
              <a:avLst/>
              <a:gdLst/>
              <a:ahLst/>
              <a:cxnLst/>
              <a:rect l="l" t="t" r="r" b="b"/>
              <a:pathLst>
                <a:path w="4828" h="4310" extrusionOk="0">
                  <a:moveTo>
                    <a:pt x="4212" y="474"/>
                  </a:moveTo>
                  <a:cubicBezTo>
                    <a:pt x="4212" y="474"/>
                    <a:pt x="3882" y="1981"/>
                    <a:pt x="4542" y="1714"/>
                  </a:cubicBezTo>
                  <a:cubicBezTo>
                    <a:pt x="4827" y="1598"/>
                    <a:pt x="4756" y="2178"/>
                    <a:pt x="4729" y="2383"/>
                  </a:cubicBezTo>
                  <a:cubicBezTo>
                    <a:pt x="4649" y="2579"/>
                    <a:pt x="3774" y="3043"/>
                    <a:pt x="3596" y="3034"/>
                  </a:cubicBezTo>
                  <a:cubicBezTo>
                    <a:pt x="3418" y="3025"/>
                    <a:pt x="3328" y="2945"/>
                    <a:pt x="3159" y="3105"/>
                  </a:cubicBezTo>
                  <a:cubicBezTo>
                    <a:pt x="2998" y="3266"/>
                    <a:pt x="3052" y="3453"/>
                    <a:pt x="2784" y="3667"/>
                  </a:cubicBezTo>
                  <a:cubicBezTo>
                    <a:pt x="2561" y="3846"/>
                    <a:pt x="1553" y="4310"/>
                    <a:pt x="616" y="3872"/>
                  </a:cubicBezTo>
                  <a:cubicBezTo>
                    <a:pt x="215" y="3676"/>
                    <a:pt x="1" y="3551"/>
                    <a:pt x="161" y="3141"/>
                  </a:cubicBezTo>
                  <a:cubicBezTo>
                    <a:pt x="206" y="3007"/>
                    <a:pt x="1312" y="2445"/>
                    <a:pt x="1624" y="2285"/>
                  </a:cubicBezTo>
                  <a:cubicBezTo>
                    <a:pt x="2418" y="1892"/>
                    <a:pt x="2757" y="1062"/>
                    <a:pt x="2838" y="875"/>
                  </a:cubicBezTo>
                  <a:cubicBezTo>
                    <a:pt x="2909" y="688"/>
                    <a:pt x="3159" y="108"/>
                    <a:pt x="3159" y="108"/>
                  </a:cubicBezTo>
                  <a:cubicBezTo>
                    <a:pt x="3159" y="108"/>
                    <a:pt x="3507" y="1"/>
                    <a:pt x="4212" y="47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9612820" y="4618310"/>
              <a:ext cx="415110" cy="368405"/>
            </a:xfrm>
            <a:custGeom>
              <a:avLst/>
              <a:gdLst/>
              <a:ahLst/>
              <a:cxnLst/>
              <a:rect l="l" t="t" r="r" b="b"/>
              <a:pathLst>
                <a:path w="4595" h="4078" extrusionOk="0">
                  <a:moveTo>
                    <a:pt x="4078" y="474"/>
                  </a:moveTo>
                  <a:cubicBezTo>
                    <a:pt x="4283" y="813"/>
                    <a:pt x="4595" y="1366"/>
                    <a:pt x="4506" y="1990"/>
                  </a:cubicBezTo>
                  <a:cubicBezTo>
                    <a:pt x="4434" y="2186"/>
                    <a:pt x="3632" y="2722"/>
                    <a:pt x="3453" y="2713"/>
                  </a:cubicBezTo>
                  <a:cubicBezTo>
                    <a:pt x="3043" y="2695"/>
                    <a:pt x="2909" y="3105"/>
                    <a:pt x="2632" y="3337"/>
                  </a:cubicBezTo>
                  <a:cubicBezTo>
                    <a:pt x="2160" y="3721"/>
                    <a:pt x="1125" y="4078"/>
                    <a:pt x="197" y="3426"/>
                  </a:cubicBezTo>
                  <a:cubicBezTo>
                    <a:pt x="1" y="3248"/>
                    <a:pt x="117" y="2936"/>
                    <a:pt x="224" y="2793"/>
                  </a:cubicBezTo>
                  <a:cubicBezTo>
                    <a:pt x="429" y="2543"/>
                    <a:pt x="1178" y="2445"/>
                    <a:pt x="1490" y="2285"/>
                  </a:cubicBezTo>
                  <a:cubicBezTo>
                    <a:pt x="2418" y="1865"/>
                    <a:pt x="2632" y="759"/>
                    <a:pt x="2713" y="572"/>
                  </a:cubicBezTo>
                  <a:cubicBezTo>
                    <a:pt x="2784" y="384"/>
                    <a:pt x="3025" y="108"/>
                    <a:pt x="3025" y="108"/>
                  </a:cubicBezTo>
                  <a:cubicBezTo>
                    <a:pt x="3025" y="108"/>
                    <a:pt x="3373" y="1"/>
                    <a:pt x="4078" y="474"/>
                  </a:cubicBezTo>
                  <a:close/>
                </a:path>
              </a:pathLst>
            </a:custGeom>
            <a:solidFill>
              <a:schemeClr val="bg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9720867" y="4824195"/>
              <a:ext cx="66942" cy="47790"/>
            </a:xfrm>
            <a:custGeom>
              <a:avLst/>
              <a:gdLst/>
              <a:ahLst/>
              <a:cxnLst/>
              <a:rect l="l" t="t" r="r" b="b"/>
              <a:pathLst>
                <a:path w="741" h="529" extrusionOk="0">
                  <a:moveTo>
                    <a:pt x="131" y="0"/>
                  </a:moveTo>
                  <a:cubicBezTo>
                    <a:pt x="103" y="0"/>
                    <a:pt x="74" y="2"/>
                    <a:pt x="45" y="6"/>
                  </a:cubicBezTo>
                  <a:cubicBezTo>
                    <a:pt x="27" y="6"/>
                    <a:pt x="0" y="23"/>
                    <a:pt x="0" y="50"/>
                  </a:cubicBezTo>
                  <a:cubicBezTo>
                    <a:pt x="0" y="68"/>
                    <a:pt x="18" y="86"/>
                    <a:pt x="36" y="86"/>
                  </a:cubicBezTo>
                  <a:cubicBezTo>
                    <a:pt x="56" y="84"/>
                    <a:pt x="77" y="84"/>
                    <a:pt x="97" y="84"/>
                  </a:cubicBezTo>
                  <a:cubicBezTo>
                    <a:pt x="205" y="84"/>
                    <a:pt x="301" y="106"/>
                    <a:pt x="384" y="166"/>
                  </a:cubicBezTo>
                  <a:cubicBezTo>
                    <a:pt x="491" y="229"/>
                    <a:pt x="580" y="345"/>
                    <a:pt x="651" y="514"/>
                  </a:cubicBezTo>
                  <a:cubicBezTo>
                    <a:pt x="657" y="525"/>
                    <a:pt x="668" y="529"/>
                    <a:pt x="682" y="529"/>
                  </a:cubicBezTo>
                  <a:cubicBezTo>
                    <a:pt x="692" y="529"/>
                    <a:pt x="703" y="527"/>
                    <a:pt x="714" y="523"/>
                  </a:cubicBezTo>
                  <a:cubicBezTo>
                    <a:pt x="732" y="514"/>
                    <a:pt x="741" y="487"/>
                    <a:pt x="732" y="461"/>
                  </a:cubicBezTo>
                  <a:cubicBezTo>
                    <a:pt x="651" y="282"/>
                    <a:pt x="553" y="166"/>
                    <a:pt x="437" y="95"/>
                  </a:cubicBezTo>
                  <a:cubicBezTo>
                    <a:pt x="344" y="30"/>
                    <a:pt x="245" y="0"/>
                    <a:pt x="13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9747427" y="4814800"/>
              <a:ext cx="58901" cy="41466"/>
            </a:xfrm>
            <a:custGeom>
              <a:avLst/>
              <a:gdLst/>
              <a:ahLst/>
              <a:cxnLst/>
              <a:rect l="l" t="t" r="r" b="b"/>
              <a:pathLst>
                <a:path w="652" h="459" extrusionOk="0">
                  <a:moveTo>
                    <a:pt x="104" y="0"/>
                  </a:moveTo>
                  <a:cubicBezTo>
                    <a:pt x="84" y="0"/>
                    <a:pt x="65" y="1"/>
                    <a:pt x="45" y="3"/>
                  </a:cubicBezTo>
                  <a:cubicBezTo>
                    <a:pt x="27" y="3"/>
                    <a:pt x="9" y="20"/>
                    <a:pt x="9" y="38"/>
                  </a:cubicBezTo>
                  <a:cubicBezTo>
                    <a:pt x="0" y="65"/>
                    <a:pt x="18" y="74"/>
                    <a:pt x="36" y="74"/>
                  </a:cubicBezTo>
                  <a:cubicBezTo>
                    <a:pt x="55" y="72"/>
                    <a:pt x="72" y="72"/>
                    <a:pt x="90" y="72"/>
                  </a:cubicBezTo>
                  <a:cubicBezTo>
                    <a:pt x="183" y="72"/>
                    <a:pt x="264" y="93"/>
                    <a:pt x="339" y="145"/>
                  </a:cubicBezTo>
                  <a:cubicBezTo>
                    <a:pt x="429" y="199"/>
                    <a:pt x="509" y="297"/>
                    <a:pt x="571" y="440"/>
                  </a:cubicBezTo>
                  <a:cubicBezTo>
                    <a:pt x="577" y="451"/>
                    <a:pt x="586" y="458"/>
                    <a:pt x="598" y="458"/>
                  </a:cubicBezTo>
                  <a:cubicBezTo>
                    <a:pt x="606" y="458"/>
                    <a:pt x="615" y="455"/>
                    <a:pt x="625" y="449"/>
                  </a:cubicBezTo>
                  <a:cubicBezTo>
                    <a:pt x="643" y="440"/>
                    <a:pt x="652" y="422"/>
                    <a:pt x="643" y="404"/>
                  </a:cubicBezTo>
                  <a:cubicBezTo>
                    <a:pt x="571" y="243"/>
                    <a:pt x="491" y="145"/>
                    <a:pt x="384" y="74"/>
                  </a:cubicBezTo>
                  <a:cubicBezTo>
                    <a:pt x="301" y="21"/>
                    <a:pt x="206" y="0"/>
                    <a:pt x="10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9765947" y="4798629"/>
              <a:ext cx="58088" cy="41737"/>
            </a:xfrm>
            <a:custGeom>
              <a:avLst/>
              <a:gdLst/>
              <a:ahLst/>
              <a:cxnLst/>
              <a:rect l="l" t="t" r="r" b="b"/>
              <a:pathLst>
                <a:path w="643" h="462" extrusionOk="0">
                  <a:moveTo>
                    <a:pt x="103" y="1"/>
                  </a:moveTo>
                  <a:cubicBezTo>
                    <a:pt x="84" y="1"/>
                    <a:pt x="65" y="2"/>
                    <a:pt x="45" y="3"/>
                  </a:cubicBezTo>
                  <a:cubicBezTo>
                    <a:pt x="19" y="3"/>
                    <a:pt x="1" y="21"/>
                    <a:pt x="1" y="48"/>
                  </a:cubicBezTo>
                  <a:cubicBezTo>
                    <a:pt x="1" y="62"/>
                    <a:pt x="7" y="77"/>
                    <a:pt x="23" y="77"/>
                  </a:cubicBezTo>
                  <a:cubicBezTo>
                    <a:pt x="27" y="77"/>
                    <a:pt x="31" y="76"/>
                    <a:pt x="36" y="74"/>
                  </a:cubicBezTo>
                  <a:cubicBezTo>
                    <a:pt x="53" y="73"/>
                    <a:pt x="70" y="72"/>
                    <a:pt x="87" y="72"/>
                  </a:cubicBezTo>
                  <a:cubicBezTo>
                    <a:pt x="174" y="72"/>
                    <a:pt x="256" y="93"/>
                    <a:pt x="331" y="146"/>
                  </a:cubicBezTo>
                  <a:cubicBezTo>
                    <a:pt x="429" y="199"/>
                    <a:pt x="500" y="297"/>
                    <a:pt x="572" y="440"/>
                  </a:cubicBezTo>
                  <a:cubicBezTo>
                    <a:pt x="572" y="453"/>
                    <a:pt x="586" y="462"/>
                    <a:pt x="601" y="462"/>
                  </a:cubicBezTo>
                  <a:cubicBezTo>
                    <a:pt x="606" y="462"/>
                    <a:pt x="611" y="460"/>
                    <a:pt x="616" y="458"/>
                  </a:cubicBezTo>
                  <a:cubicBezTo>
                    <a:pt x="634" y="440"/>
                    <a:pt x="643" y="422"/>
                    <a:pt x="634" y="405"/>
                  </a:cubicBezTo>
                  <a:cubicBezTo>
                    <a:pt x="572" y="253"/>
                    <a:pt x="482" y="146"/>
                    <a:pt x="384" y="83"/>
                  </a:cubicBezTo>
                  <a:cubicBezTo>
                    <a:pt x="301" y="23"/>
                    <a:pt x="206" y="1"/>
                    <a:pt x="10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9783653" y="4783090"/>
              <a:ext cx="58992" cy="41376"/>
            </a:xfrm>
            <a:custGeom>
              <a:avLst/>
              <a:gdLst/>
              <a:ahLst/>
              <a:cxnLst/>
              <a:rect l="l" t="t" r="r" b="b"/>
              <a:pathLst>
                <a:path w="653" h="458" extrusionOk="0">
                  <a:moveTo>
                    <a:pt x="121" y="0"/>
                  </a:moveTo>
                  <a:cubicBezTo>
                    <a:pt x="96" y="0"/>
                    <a:pt x="71" y="2"/>
                    <a:pt x="46" y="6"/>
                  </a:cubicBezTo>
                  <a:cubicBezTo>
                    <a:pt x="28" y="6"/>
                    <a:pt x="10" y="23"/>
                    <a:pt x="1" y="41"/>
                  </a:cubicBezTo>
                  <a:cubicBezTo>
                    <a:pt x="1" y="59"/>
                    <a:pt x="19" y="77"/>
                    <a:pt x="37" y="77"/>
                  </a:cubicBezTo>
                  <a:cubicBezTo>
                    <a:pt x="61" y="73"/>
                    <a:pt x="84" y="71"/>
                    <a:pt x="107" y="71"/>
                  </a:cubicBezTo>
                  <a:cubicBezTo>
                    <a:pt x="193" y="71"/>
                    <a:pt x="269" y="97"/>
                    <a:pt x="340" y="139"/>
                  </a:cubicBezTo>
                  <a:cubicBezTo>
                    <a:pt x="429" y="202"/>
                    <a:pt x="509" y="300"/>
                    <a:pt x="572" y="443"/>
                  </a:cubicBezTo>
                  <a:cubicBezTo>
                    <a:pt x="577" y="453"/>
                    <a:pt x="585" y="458"/>
                    <a:pt x="595" y="458"/>
                  </a:cubicBezTo>
                  <a:cubicBezTo>
                    <a:pt x="602" y="458"/>
                    <a:pt x="609" y="455"/>
                    <a:pt x="616" y="452"/>
                  </a:cubicBezTo>
                  <a:cubicBezTo>
                    <a:pt x="634" y="443"/>
                    <a:pt x="652" y="416"/>
                    <a:pt x="643" y="398"/>
                  </a:cubicBezTo>
                  <a:cubicBezTo>
                    <a:pt x="572" y="246"/>
                    <a:pt x="483" y="139"/>
                    <a:pt x="385" y="77"/>
                  </a:cubicBezTo>
                  <a:cubicBezTo>
                    <a:pt x="306" y="27"/>
                    <a:pt x="217" y="0"/>
                    <a:pt x="12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9802263" y="4766919"/>
              <a:ext cx="58088" cy="41466"/>
            </a:xfrm>
            <a:custGeom>
              <a:avLst/>
              <a:gdLst/>
              <a:ahLst/>
              <a:cxnLst/>
              <a:rect l="l" t="t" r="r" b="b"/>
              <a:pathLst>
                <a:path w="643" h="459" extrusionOk="0">
                  <a:moveTo>
                    <a:pt x="111" y="1"/>
                  </a:moveTo>
                  <a:cubicBezTo>
                    <a:pt x="86" y="1"/>
                    <a:pt x="61" y="3"/>
                    <a:pt x="36" y="6"/>
                  </a:cubicBezTo>
                  <a:cubicBezTo>
                    <a:pt x="18" y="6"/>
                    <a:pt x="0" y="24"/>
                    <a:pt x="0" y="42"/>
                  </a:cubicBezTo>
                  <a:cubicBezTo>
                    <a:pt x="0" y="69"/>
                    <a:pt x="9" y="78"/>
                    <a:pt x="36" y="78"/>
                  </a:cubicBezTo>
                  <a:cubicBezTo>
                    <a:pt x="53" y="76"/>
                    <a:pt x="70" y="75"/>
                    <a:pt x="87" y="75"/>
                  </a:cubicBezTo>
                  <a:cubicBezTo>
                    <a:pt x="174" y="75"/>
                    <a:pt x="255" y="95"/>
                    <a:pt x="330" y="140"/>
                  </a:cubicBezTo>
                  <a:cubicBezTo>
                    <a:pt x="419" y="202"/>
                    <a:pt x="500" y="301"/>
                    <a:pt x="562" y="443"/>
                  </a:cubicBezTo>
                  <a:cubicBezTo>
                    <a:pt x="567" y="454"/>
                    <a:pt x="579" y="458"/>
                    <a:pt x="591" y="458"/>
                  </a:cubicBezTo>
                  <a:cubicBezTo>
                    <a:pt x="599" y="458"/>
                    <a:pt x="608" y="456"/>
                    <a:pt x="616" y="452"/>
                  </a:cubicBezTo>
                  <a:cubicBezTo>
                    <a:pt x="634" y="443"/>
                    <a:pt x="642" y="417"/>
                    <a:pt x="634" y="408"/>
                  </a:cubicBezTo>
                  <a:cubicBezTo>
                    <a:pt x="562" y="247"/>
                    <a:pt x="482" y="140"/>
                    <a:pt x="384" y="78"/>
                  </a:cubicBezTo>
                  <a:cubicBezTo>
                    <a:pt x="299" y="28"/>
                    <a:pt x="208" y="1"/>
                    <a:pt x="11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9819970" y="4751110"/>
              <a:ext cx="58088" cy="41737"/>
            </a:xfrm>
            <a:custGeom>
              <a:avLst/>
              <a:gdLst/>
              <a:ahLst/>
              <a:cxnLst/>
              <a:rect l="l" t="t" r="r" b="b"/>
              <a:pathLst>
                <a:path w="643" h="462" extrusionOk="0">
                  <a:moveTo>
                    <a:pt x="102" y="1"/>
                  </a:moveTo>
                  <a:cubicBezTo>
                    <a:pt x="83" y="1"/>
                    <a:pt x="64" y="1"/>
                    <a:pt x="45" y="3"/>
                  </a:cubicBezTo>
                  <a:cubicBezTo>
                    <a:pt x="27" y="3"/>
                    <a:pt x="0" y="21"/>
                    <a:pt x="0" y="47"/>
                  </a:cubicBezTo>
                  <a:cubicBezTo>
                    <a:pt x="0" y="65"/>
                    <a:pt x="18" y="74"/>
                    <a:pt x="36" y="74"/>
                  </a:cubicBezTo>
                  <a:cubicBezTo>
                    <a:pt x="53" y="73"/>
                    <a:pt x="70" y="72"/>
                    <a:pt x="87" y="72"/>
                  </a:cubicBezTo>
                  <a:cubicBezTo>
                    <a:pt x="177" y="72"/>
                    <a:pt x="264" y="93"/>
                    <a:pt x="339" y="145"/>
                  </a:cubicBezTo>
                  <a:cubicBezTo>
                    <a:pt x="429" y="199"/>
                    <a:pt x="509" y="297"/>
                    <a:pt x="571" y="440"/>
                  </a:cubicBezTo>
                  <a:cubicBezTo>
                    <a:pt x="578" y="453"/>
                    <a:pt x="589" y="461"/>
                    <a:pt x="602" y="461"/>
                  </a:cubicBezTo>
                  <a:cubicBezTo>
                    <a:pt x="606" y="461"/>
                    <a:pt x="611" y="460"/>
                    <a:pt x="616" y="458"/>
                  </a:cubicBezTo>
                  <a:cubicBezTo>
                    <a:pt x="634" y="440"/>
                    <a:pt x="643" y="422"/>
                    <a:pt x="643" y="404"/>
                  </a:cubicBezTo>
                  <a:cubicBezTo>
                    <a:pt x="571" y="253"/>
                    <a:pt x="482" y="145"/>
                    <a:pt x="384" y="83"/>
                  </a:cubicBezTo>
                  <a:cubicBezTo>
                    <a:pt x="301" y="23"/>
                    <a:pt x="205" y="1"/>
                    <a:pt x="10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9838490" y="4735029"/>
              <a:ext cx="58088" cy="41647"/>
            </a:xfrm>
            <a:custGeom>
              <a:avLst/>
              <a:gdLst/>
              <a:ahLst/>
              <a:cxnLst/>
              <a:rect l="l" t="t" r="r" b="b"/>
              <a:pathLst>
                <a:path w="643" h="461" extrusionOk="0">
                  <a:moveTo>
                    <a:pt x="83" y="1"/>
                  </a:moveTo>
                  <a:cubicBezTo>
                    <a:pt x="67" y="1"/>
                    <a:pt x="52" y="1"/>
                    <a:pt x="36" y="2"/>
                  </a:cubicBezTo>
                  <a:cubicBezTo>
                    <a:pt x="18" y="11"/>
                    <a:pt x="1" y="29"/>
                    <a:pt x="1" y="47"/>
                  </a:cubicBezTo>
                  <a:cubicBezTo>
                    <a:pt x="1" y="65"/>
                    <a:pt x="9" y="83"/>
                    <a:pt x="27" y="83"/>
                  </a:cubicBezTo>
                  <a:cubicBezTo>
                    <a:pt x="52" y="79"/>
                    <a:pt x="75" y="77"/>
                    <a:pt x="98" y="77"/>
                  </a:cubicBezTo>
                  <a:cubicBezTo>
                    <a:pt x="184" y="77"/>
                    <a:pt x="260" y="103"/>
                    <a:pt x="331" y="145"/>
                  </a:cubicBezTo>
                  <a:cubicBezTo>
                    <a:pt x="420" y="199"/>
                    <a:pt x="500" y="297"/>
                    <a:pt x="563" y="448"/>
                  </a:cubicBezTo>
                  <a:cubicBezTo>
                    <a:pt x="569" y="455"/>
                    <a:pt x="584" y="461"/>
                    <a:pt x="599" y="461"/>
                  </a:cubicBezTo>
                  <a:cubicBezTo>
                    <a:pt x="605" y="461"/>
                    <a:pt x="611" y="460"/>
                    <a:pt x="616" y="457"/>
                  </a:cubicBezTo>
                  <a:cubicBezTo>
                    <a:pt x="634" y="448"/>
                    <a:pt x="643" y="422"/>
                    <a:pt x="634" y="404"/>
                  </a:cubicBezTo>
                  <a:cubicBezTo>
                    <a:pt x="563" y="252"/>
                    <a:pt x="482" y="145"/>
                    <a:pt x="384" y="83"/>
                  </a:cubicBezTo>
                  <a:cubicBezTo>
                    <a:pt x="290" y="28"/>
                    <a:pt x="190" y="1"/>
                    <a:pt x="8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9203399" y="2886403"/>
              <a:ext cx="463532" cy="1628822"/>
            </a:xfrm>
            <a:custGeom>
              <a:avLst/>
              <a:gdLst/>
              <a:ahLst/>
              <a:cxnLst/>
              <a:rect l="l" t="t" r="r" b="b"/>
              <a:pathLst>
                <a:path w="5131" h="18030" extrusionOk="0">
                  <a:moveTo>
                    <a:pt x="5086" y="3060"/>
                  </a:moveTo>
                  <a:cubicBezTo>
                    <a:pt x="4765" y="4051"/>
                    <a:pt x="4524" y="4987"/>
                    <a:pt x="4274" y="6004"/>
                  </a:cubicBezTo>
                  <a:cubicBezTo>
                    <a:pt x="3873" y="7262"/>
                    <a:pt x="2971" y="8823"/>
                    <a:pt x="3114" y="10322"/>
                  </a:cubicBezTo>
                  <a:cubicBezTo>
                    <a:pt x="3382" y="13052"/>
                    <a:pt x="2838" y="15077"/>
                    <a:pt x="2891" y="17468"/>
                  </a:cubicBezTo>
                  <a:cubicBezTo>
                    <a:pt x="2178" y="18030"/>
                    <a:pt x="1" y="17593"/>
                    <a:pt x="367" y="16692"/>
                  </a:cubicBezTo>
                  <a:cubicBezTo>
                    <a:pt x="590" y="13810"/>
                    <a:pt x="402" y="10429"/>
                    <a:pt x="483" y="9510"/>
                  </a:cubicBezTo>
                  <a:cubicBezTo>
                    <a:pt x="491" y="9394"/>
                    <a:pt x="572" y="8663"/>
                    <a:pt x="563" y="8252"/>
                  </a:cubicBezTo>
                  <a:cubicBezTo>
                    <a:pt x="509" y="5755"/>
                    <a:pt x="1098" y="902"/>
                    <a:pt x="1384" y="1"/>
                  </a:cubicBezTo>
                  <a:cubicBezTo>
                    <a:pt x="1384" y="1"/>
                    <a:pt x="2267" y="572"/>
                    <a:pt x="4051" y="928"/>
                  </a:cubicBezTo>
                  <a:cubicBezTo>
                    <a:pt x="4060" y="1285"/>
                    <a:pt x="5130" y="2918"/>
                    <a:pt x="5086" y="3060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7"/>
            <p:cNvSpPr/>
            <p:nvPr/>
          </p:nvSpPr>
          <p:spPr>
            <a:xfrm>
              <a:off x="9326714" y="2916215"/>
              <a:ext cx="735906" cy="1877075"/>
            </a:xfrm>
            <a:custGeom>
              <a:avLst/>
              <a:gdLst/>
              <a:ahLst/>
              <a:cxnLst/>
              <a:rect l="l" t="t" r="r" b="b"/>
              <a:pathLst>
                <a:path w="8146" h="20778" extrusionOk="0">
                  <a:moveTo>
                    <a:pt x="6272" y="11179"/>
                  </a:moveTo>
                  <a:cubicBezTo>
                    <a:pt x="6281" y="11295"/>
                    <a:pt x="6290" y="11411"/>
                    <a:pt x="6308" y="11518"/>
                  </a:cubicBezTo>
                  <a:cubicBezTo>
                    <a:pt x="7352" y="13320"/>
                    <a:pt x="7521" y="17976"/>
                    <a:pt x="8146" y="19529"/>
                  </a:cubicBezTo>
                  <a:cubicBezTo>
                    <a:pt x="7789" y="20260"/>
                    <a:pt x="5889" y="20778"/>
                    <a:pt x="5255" y="20010"/>
                  </a:cubicBezTo>
                  <a:cubicBezTo>
                    <a:pt x="5211" y="19029"/>
                    <a:pt x="4452" y="15327"/>
                    <a:pt x="3926" y="13721"/>
                  </a:cubicBezTo>
                  <a:cubicBezTo>
                    <a:pt x="3881" y="13578"/>
                    <a:pt x="3480" y="12642"/>
                    <a:pt x="3435" y="12508"/>
                  </a:cubicBezTo>
                  <a:cubicBezTo>
                    <a:pt x="2641" y="9849"/>
                    <a:pt x="1785" y="8922"/>
                    <a:pt x="1491" y="4345"/>
                  </a:cubicBezTo>
                  <a:cubicBezTo>
                    <a:pt x="1" y="4122"/>
                    <a:pt x="768" y="1945"/>
                    <a:pt x="688" y="1"/>
                  </a:cubicBezTo>
                  <a:cubicBezTo>
                    <a:pt x="3186" y="1669"/>
                    <a:pt x="5059" y="1018"/>
                    <a:pt x="5674" y="536"/>
                  </a:cubicBezTo>
                  <a:cubicBezTo>
                    <a:pt x="6504" y="1856"/>
                    <a:pt x="6228" y="4390"/>
                    <a:pt x="5746" y="4693"/>
                  </a:cubicBezTo>
                  <a:cubicBezTo>
                    <a:pt x="5978" y="6995"/>
                    <a:pt x="5889" y="9171"/>
                    <a:pt x="6103" y="10866"/>
                  </a:cubicBezTo>
                  <a:cubicBezTo>
                    <a:pt x="6156" y="10965"/>
                    <a:pt x="6219" y="11072"/>
                    <a:pt x="6272" y="11179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7"/>
            <p:cNvSpPr/>
            <p:nvPr/>
          </p:nvSpPr>
          <p:spPr>
            <a:xfrm rot="-1799985">
              <a:off x="9024573" y="1868352"/>
              <a:ext cx="581161" cy="815686"/>
            </a:xfrm>
            <a:custGeom>
              <a:avLst/>
              <a:gdLst/>
              <a:ahLst/>
              <a:cxnLst/>
              <a:rect l="l" t="t" r="r" b="b"/>
              <a:pathLst>
                <a:path w="6433" h="9029" extrusionOk="0">
                  <a:moveTo>
                    <a:pt x="5157" y="1187"/>
                  </a:moveTo>
                  <a:cubicBezTo>
                    <a:pt x="6433" y="1749"/>
                    <a:pt x="6067" y="2935"/>
                    <a:pt x="5175" y="3721"/>
                  </a:cubicBezTo>
                  <a:cubicBezTo>
                    <a:pt x="5122" y="3756"/>
                    <a:pt x="3641" y="6986"/>
                    <a:pt x="1259" y="8226"/>
                  </a:cubicBezTo>
                  <a:cubicBezTo>
                    <a:pt x="153" y="9029"/>
                    <a:pt x="1" y="6905"/>
                    <a:pt x="277" y="6334"/>
                  </a:cubicBezTo>
                  <a:cubicBezTo>
                    <a:pt x="483" y="5897"/>
                    <a:pt x="1616" y="4015"/>
                    <a:pt x="2463" y="2882"/>
                  </a:cubicBezTo>
                  <a:cubicBezTo>
                    <a:pt x="3097" y="991"/>
                    <a:pt x="3837" y="0"/>
                    <a:pt x="5157" y="1187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9232399" y="1881461"/>
              <a:ext cx="754516" cy="1495842"/>
            </a:xfrm>
            <a:custGeom>
              <a:avLst/>
              <a:gdLst/>
              <a:ahLst/>
              <a:cxnLst/>
              <a:rect l="l" t="t" r="r" b="b"/>
              <a:pathLst>
                <a:path w="8352" h="16558" extrusionOk="0">
                  <a:moveTo>
                    <a:pt x="4693" y="687"/>
                  </a:moveTo>
                  <a:cubicBezTo>
                    <a:pt x="4845" y="723"/>
                    <a:pt x="6460" y="1561"/>
                    <a:pt x="7816" y="2926"/>
                  </a:cubicBezTo>
                  <a:cubicBezTo>
                    <a:pt x="8351" y="3533"/>
                    <a:pt x="7486" y="4612"/>
                    <a:pt x="7477" y="4800"/>
                  </a:cubicBezTo>
                  <a:cubicBezTo>
                    <a:pt x="7459" y="5406"/>
                    <a:pt x="7182" y="9269"/>
                    <a:pt x="7049" y="10099"/>
                  </a:cubicBezTo>
                  <a:cubicBezTo>
                    <a:pt x="6924" y="10928"/>
                    <a:pt x="7548" y="13926"/>
                    <a:pt x="7459" y="14622"/>
                  </a:cubicBezTo>
                  <a:cubicBezTo>
                    <a:pt x="6353" y="16557"/>
                    <a:pt x="786" y="16156"/>
                    <a:pt x="331" y="14202"/>
                  </a:cubicBezTo>
                  <a:cubicBezTo>
                    <a:pt x="313" y="11972"/>
                    <a:pt x="260" y="7949"/>
                    <a:pt x="170" y="5067"/>
                  </a:cubicBezTo>
                  <a:cubicBezTo>
                    <a:pt x="144" y="4380"/>
                    <a:pt x="1" y="1303"/>
                    <a:pt x="1036" y="384"/>
                  </a:cubicBezTo>
                  <a:cubicBezTo>
                    <a:pt x="1303" y="152"/>
                    <a:pt x="1830" y="0"/>
                    <a:pt x="2151" y="18"/>
                  </a:cubicBezTo>
                  <a:cubicBezTo>
                    <a:pt x="3302" y="71"/>
                    <a:pt x="4497" y="642"/>
                    <a:pt x="4693" y="687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 rot="-1799985">
              <a:off x="8810166" y="2596318"/>
              <a:ext cx="604560" cy="267589"/>
            </a:xfrm>
            <a:custGeom>
              <a:avLst/>
              <a:gdLst/>
              <a:ahLst/>
              <a:cxnLst/>
              <a:rect l="l" t="t" r="r" b="b"/>
              <a:pathLst>
                <a:path w="6692" h="2962" extrusionOk="0">
                  <a:moveTo>
                    <a:pt x="4862" y="71"/>
                  </a:moveTo>
                  <a:cubicBezTo>
                    <a:pt x="3087" y="205"/>
                    <a:pt x="803" y="874"/>
                    <a:pt x="447" y="999"/>
                  </a:cubicBezTo>
                  <a:cubicBezTo>
                    <a:pt x="0" y="1588"/>
                    <a:pt x="116" y="2855"/>
                    <a:pt x="937" y="2962"/>
                  </a:cubicBezTo>
                  <a:cubicBezTo>
                    <a:pt x="2070" y="2962"/>
                    <a:pt x="3114" y="2944"/>
                    <a:pt x="5603" y="2096"/>
                  </a:cubicBezTo>
                  <a:cubicBezTo>
                    <a:pt x="6691" y="1775"/>
                    <a:pt x="5612" y="0"/>
                    <a:pt x="4862" y="71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 rot="-1799985">
              <a:off x="8824570" y="2827602"/>
              <a:ext cx="137950" cy="144364"/>
            </a:xfrm>
            <a:custGeom>
              <a:avLst/>
              <a:gdLst/>
              <a:ahLst/>
              <a:cxnLst/>
              <a:rect l="l" t="t" r="r" b="b"/>
              <a:pathLst>
                <a:path w="1527" h="1598" extrusionOk="0">
                  <a:moveTo>
                    <a:pt x="304" y="170"/>
                  </a:moveTo>
                  <a:cubicBezTo>
                    <a:pt x="1" y="446"/>
                    <a:pt x="179" y="1222"/>
                    <a:pt x="402" y="1597"/>
                  </a:cubicBezTo>
                  <a:cubicBezTo>
                    <a:pt x="812" y="1588"/>
                    <a:pt x="857" y="1463"/>
                    <a:pt x="1258" y="1463"/>
                  </a:cubicBezTo>
                  <a:cubicBezTo>
                    <a:pt x="1526" y="1008"/>
                    <a:pt x="1374" y="197"/>
                    <a:pt x="955" y="0"/>
                  </a:cubicBezTo>
                  <a:cubicBezTo>
                    <a:pt x="545" y="81"/>
                    <a:pt x="714" y="81"/>
                    <a:pt x="304" y="1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9716802" y="2065935"/>
              <a:ext cx="399843" cy="762556"/>
            </a:xfrm>
            <a:custGeom>
              <a:avLst/>
              <a:gdLst/>
              <a:ahLst/>
              <a:cxnLst/>
              <a:rect l="l" t="t" r="r" b="b"/>
              <a:pathLst>
                <a:path w="4426" h="8441" extrusionOk="0">
                  <a:moveTo>
                    <a:pt x="1232" y="679"/>
                  </a:moveTo>
                  <a:cubicBezTo>
                    <a:pt x="2293" y="1"/>
                    <a:pt x="3346" y="1883"/>
                    <a:pt x="3640" y="2918"/>
                  </a:cubicBezTo>
                  <a:cubicBezTo>
                    <a:pt x="3721" y="3195"/>
                    <a:pt x="4425" y="5300"/>
                    <a:pt x="4274" y="7334"/>
                  </a:cubicBezTo>
                  <a:cubicBezTo>
                    <a:pt x="4077" y="8387"/>
                    <a:pt x="2525" y="8440"/>
                    <a:pt x="2186" y="7432"/>
                  </a:cubicBezTo>
                  <a:cubicBezTo>
                    <a:pt x="1321" y="6219"/>
                    <a:pt x="946" y="4533"/>
                    <a:pt x="777" y="4051"/>
                  </a:cubicBezTo>
                  <a:cubicBezTo>
                    <a:pt x="473" y="3177"/>
                    <a:pt x="0" y="1187"/>
                    <a:pt x="1232" y="679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9531424" y="2327921"/>
              <a:ext cx="172549" cy="331275"/>
            </a:xfrm>
            <a:custGeom>
              <a:avLst/>
              <a:gdLst/>
              <a:ahLst/>
              <a:cxnLst/>
              <a:rect l="l" t="t" r="r" b="b"/>
              <a:pathLst>
                <a:path w="1910" h="3667" extrusionOk="0">
                  <a:moveTo>
                    <a:pt x="1910" y="3560"/>
                  </a:moveTo>
                  <a:cubicBezTo>
                    <a:pt x="1829" y="2489"/>
                    <a:pt x="1865" y="1999"/>
                    <a:pt x="1910" y="857"/>
                  </a:cubicBezTo>
                  <a:cubicBezTo>
                    <a:pt x="1044" y="678"/>
                    <a:pt x="572" y="580"/>
                    <a:pt x="1" y="0"/>
                  </a:cubicBezTo>
                  <a:cubicBezTo>
                    <a:pt x="27" y="1178"/>
                    <a:pt x="1276" y="2953"/>
                    <a:pt x="1660" y="3667"/>
                  </a:cubicBezTo>
                  <a:cubicBezTo>
                    <a:pt x="1660" y="3667"/>
                    <a:pt x="1722" y="3560"/>
                    <a:pt x="1910" y="3560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9494385" y="2313376"/>
              <a:ext cx="209588" cy="345820"/>
            </a:xfrm>
            <a:custGeom>
              <a:avLst/>
              <a:gdLst/>
              <a:ahLst/>
              <a:cxnLst/>
              <a:rect l="l" t="t" r="r" b="b"/>
              <a:pathLst>
                <a:path w="2320" h="3828" extrusionOk="0">
                  <a:moveTo>
                    <a:pt x="2070" y="3828"/>
                  </a:moveTo>
                  <a:cubicBezTo>
                    <a:pt x="1981" y="2757"/>
                    <a:pt x="2070" y="2079"/>
                    <a:pt x="2320" y="1018"/>
                  </a:cubicBezTo>
                  <a:cubicBezTo>
                    <a:pt x="1454" y="839"/>
                    <a:pt x="982" y="581"/>
                    <a:pt x="411" y="1"/>
                  </a:cubicBezTo>
                  <a:cubicBezTo>
                    <a:pt x="277" y="1080"/>
                    <a:pt x="45" y="1874"/>
                    <a:pt x="0" y="3114"/>
                  </a:cubicBezTo>
                  <a:cubicBezTo>
                    <a:pt x="687" y="3551"/>
                    <a:pt x="1410" y="3739"/>
                    <a:pt x="2070" y="3828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7"/>
            <p:cNvSpPr/>
            <p:nvPr/>
          </p:nvSpPr>
          <p:spPr>
            <a:xfrm>
              <a:off x="9509652" y="2310214"/>
              <a:ext cx="194320" cy="178963"/>
            </a:xfrm>
            <a:custGeom>
              <a:avLst/>
              <a:gdLst/>
              <a:ahLst/>
              <a:cxnLst/>
              <a:rect l="l" t="t" r="r" b="b"/>
              <a:pathLst>
                <a:path w="2151" h="1981" extrusionOk="0">
                  <a:moveTo>
                    <a:pt x="2151" y="1053"/>
                  </a:moveTo>
                  <a:cubicBezTo>
                    <a:pt x="1196" y="723"/>
                    <a:pt x="732" y="446"/>
                    <a:pt x="259" y="0"/>
                  </a:cubicBezTo>
                  <a:cubicBezTo>
                    <a:pt x="135" y="286"/>
                    <a:pt x="1" y="767"/>
                    <a:pt x="1" y="1026"/>
                  </a:cubicBezTo>
                  <a:cubicBezTo>
                    <a:pt x="536" y="1543"/>
                    <a:pt x="964" y="1802"/>
                    <a:pt x="1785" y="1981"/>
                  </a:cubicBezTo>
                  <a:cubicBezTo>
                    <a:pt x="1865" y="1686"/>
                    <a:pt x="1954" y="1383"/>
                    <a:pt x="2151" y="1053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7"/>
            <p:cNvSpPr/>
            <p:nvPr/>
          </p:nvSpPr>
          <p:spPr>
            <a:xfrm>
              <a:off x="9570903" y="2410943"/>
              <a:ext cx="42821" cy="47609"/>
            </a:xfrm>
            <a:custGeom>
              <a:avLst/>
              <a:gdLst/>
              <a:ahLst/>
              <a:cxnLst/>
              <a:rect l="l" t="t" r="r" b="b"/>
              <a:pathLst>
                <a:path w="474" h="527" extrusionOk="0">
                  <a:moveTo>
                    <a:pt x="411" y="455"/>
                  </a:moveTo>
                  <a:cubicBezTo>
                    <a:pt x="474" y="393"/>
                    <a:pt x="438" y="250"/>
                    <a:pt x="349" y="143"/>
                  </a:cubicBezTo>
                  <a:cubicBezTo>
                    <a:pt x="251" y="36"/>
                    <a:pt x="126" y="0"/>
                    <a:pt x="63" y="63"/>
                  </a:cubicBezTo>
                  <a:cubicBezTo>
                    <a:pt x="1" y="125"/>
                    <a:pt x="36" y="268"/>
                    <a:pt x="126" y="375"/>
                  </a:cubicBezTo>
                  <a:cubicBezTo>
                    <a:pt x="224" y="491"/>
                    <a:pt x="349" y="527"/>
                    <a:pt x="411" y="45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7"/>
            <p:cNvSpPr/>
            <p:nvPr/>
          </p:nvSpPr>
          <p:spPr>
            <a:xfrm>
              <a:off x="9556448" y="2979091"/>
              <a:ext cx="195856" cy="303902"/>
            </a:xfrm>
            <a:custGeom>
              <a:avLst/>
              <a:gdLst/>
              <a:ahLst/>
              <a:cxnLst/>
              <a:rect l="l" t="t" r="r" b="b"/>
              <a:pathLst>
                <a:path w="2168" h="3364" extrusionOk="0">
                  <a:moveTo>
                    <a:pt x="0" y="3123"/>
                  </a:moveTo>
                  <a:cubicBezTo>
                    <a:pt x="89" y="2088"/>
                    <a:pt x="45" y="1169"/>
                    <a:pt x="0" y="0"/>
                  </a:cubicBezTo>
                  <a:cubicBezTo>
                    <a:pt x="982" y="215"/>
                    <a:pt x="1517" y="331"/>
                    <a:pt x="2168" y="9"/>
                  </a:cubicBezTo>
                  <a:cubicBezTo>
                    <a:pt x="2132" y="1178"/>
                    <a:pt x="589" y="2820"/>
                    <a:pt x="161" y="3364"/>
                  </a:cubicBezTo>
                  <a:cubicBezTo>
                    <a:pt x="161" y="3364"/>
                    <a:pt x="205" y="3212"/>
                    <a:pt x="0" y="3123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7"/>
            <p:cNvSpPr/>
            <p:nvPr/>
          </p:nvSpPr>
          <p:spPr>
            <a:xfrm>
              <a:off x="9556448" y="2963011"/>
              <a:ext cx="242652" cy="338502"/>
            </a:xfrm>
            <a:custGeom>
              <a:avLst/>
              <a:gdLst/>
              <a:ahLst/>
              <a:cxnLst/>
              <a:rect l="l" t="t" r="r" b="b"/>
              <a:pathLst>
                <a:path w="2686" h="3747" extrusionOk="0">
                  <a:moveTo>
                    <a:pt x="161" y="3542"/>
                  </a:moveTo>
                  <a:cubicBezTo>
                    <a:pt x="250" y="2507"/>
                    <a:pt x="286" y="1356"/>
                    <a:pt x="0" y="178"/>
                  </a:cubicBezTo>
                  <a:cubicBezTo>
                    <a:pt x="982" y="393"/>
                    <a:pt x="1579" y="312"/>
                    <a:pt x="2230" y="0"/>
                  </a:cubicBezTo>
                  <a:cubicBezTo>
                    <a:pt x="2195" y="1160"/>
                    <a:pt x="2685" y="2641"/>
                    <a:pt x="2453" y="3292"/>
                  </a:cubicBezTo>
                  <a:cubicBezTo>
                    <a:pt x="1758" y="3631"/>
                    <a:pt x="901" y="3747"/>
                    <a:pt x="161" y="3542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7"/>
            <p:cNvSpPr/>
            <p:nvPr/>
          </p:nvSpPr>
          <p:spPr>
            <a:xfrm>
              <a:off x="9556448" y="2972677"/>
              <a:ext cx="231360" cy="125753"/>
            </a:xfrm>
            <a:custGeom>
              <a:avLst/>
              <a:gdLst/>
              <a:ahLst/>
              <a:cxnLst/>
              <a:rect l="l" t="t" r="r" b="b"/>
              <a:pathLst>
                <a:path w="2561" h="1392" extrusionOk="0">
                  <a:moveTo>
                    <a:pt x="0" y="71"/>
                  </a:moveTo>
                  <a:cubicBezTo>
                    <a:pt x="964" y="259"/>
                    <a:pt x="1740" y="232"/>
                    <a:pt x="2275" y="0"/>
                  </a:cubicBezTo>
                  <a:cubicBezTo>
                    <a:pt x="2418" y="348"/>
                    <a:pt x="2427" y="749"/>
                    <a:pt x="2561" y="1097"/>
                  </a:cubicBezTo>
                  <a:cubicBezTo>
                    <a:pt x="1954" y="1374"/>
                    <a:pt x="1044" y="1392"/>
                    <a:pt x="304" y="1267"/>
                  </a:cubicBezTo>
                  <a:cubicBezTo>
                    <a:pt x="268" y="839"/>
                    <a:pt x="89" y="419"/>
                    <a:pt x="0" y="71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7"/>
            <p:cNvSpPr/>
            <p:nvPr/>
          </p:nvSpPr>
          <p:spPr>
            <a:xfrm>
              <a:off x="9666844" y="3025797"/>
              <a:ext cx="42008" cy="47699"/>
            </a:xfrm>
            <a:custGeom>
              <a:avLst/>
              <a:gdLst/>
              <a:ahLst/>
              <a:cxnLst/>
              <a:rect l="l" t="t" r="r" b="b"/>
              <a:pathLst>
                <a:path w="465" h="528" extrusionOk="0">
                  <a:moveTo>
                    <a:pt x="54" y="465"/>
                  </a:moveTo>
                  <a:cubicBezTo>
                    <a:pt x="0" y="393"/>
                    <a:pt x="27" y="260"/>
                    <a:pt x="116" y="144"/>
                  </a:cubicBezTo>
                  <a:cubicBezTo>
                    <a:pt x="214" y="37"/>
                    <a:pt x="339" y="1"/>
                    <a:pt x="402" y="63"/>
                  </a:cubicBezTo>
                  <a:cubicBezTo>
                    <a:pt x="464" y="126"/>
                    <a:pt x="438" y="269"/>
                    <a:pt x="339" y="384"/>
                  </a:cubicBezTo>
                  <a:cubicBezTo>
                    <a:pt x="241" y="492"/>
                    <a:pt x="116" y="527"/>
                    <a:pt x="54" y="46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7"/>
            <p:cNvSpPr/>
            <p:nvPr/>
          </p:nvSpPr>
          <p:spPr>
            <a:xfrm>
              <a:off x="9428256" y="2373814"/>
              <a:ext cx="42008" cy="47699"/>
            </a:xfrm>
            <a:custGeom>
              <a:avLst/>
              <a:gdLst/>
              <a:ahLst/>
              <a:cxnLst/>
              <a:rect l="l" t="t" r="r" b="b"/>
              <a:pathLst>
                <a:path w="465" h="528" extrusionOk="0">
                  <a:moveTo>
                    <a:pt x="402" y="465"/>
                  </a:moveTo>
                  <a:cubicBezTo>
                    <a:pt x="465" y="402"/>
                    <a:pt x="438" y="260"/>
                    <a:pt x="340" y="152"/>
                  </a:cubicBezTo>
                  <a:cubicBezTo>
                    <a:pt x="251" y="36"/>
                    <a:pt x="117" y="1"/>
                    <a:pt x="63" y="72"/>
                  </a:cubicBezTo>
                  <a:cubicBezTo>
                    <a:pt x="1" y="135"/>
                    <a:pt x="28" y="277"/>
                    <a:pt x="126" y="384"/>
                  </a:cubicBezTo>
                  <a:cubicBezTo>
                    <a:pt x="224" y="491"/>
                    <a:pt x="349" y="527"/>
                    <a:pt x="402" y="46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7"/>
            <p:cNvSpPr/>
            <p:nvPr/>
          </p:nvSpPr>
          <p:spPr>
            <a:xfrm>
              <a:off x="9429882" y="2567232"/>
              <a:ext cx="42008" cy="47699"/>
            </a:xfrm>
            <a:custGeom>
              <a:avLst/>
              <a:gdLst/>
              <a:ahLst/>
              <a:cxnLst/>
              <a:rect l="l" t="t" r="r" b="b"/>
              <a:pathLst>
                <a:path w="465" h="528" extrusionOk="0">
                  <a:moveTo>
                    <a:pt x="402" y="465"/>
                  </a:moveTo>
                  <a:cubicBezTo>
                    <a:pt x="464" y="402"/>
                    <a:pt x="438" y="260"/>
                    <a:pt x="340" y="153"/>
                  </a:cubicBezTo>
                  <a:cubicBezTo>
                    <a:pt x="250" y="37"/>
                    <a:pt x="117" y="1"/>
                    <a:pt x="63" y="72"/>
                  </a:cubicBezTo>
                  <a:cubicBezTo>
                    <a:pt x="1" y="135"/>
                    <a:pt x="27" y="277"/>
                    <a:pt x="125" y="384"/>
                  </a:cubicBezTo>
                  <a:cubicBezTo>
                    <a:pt x="215" y="492"/>
                    <a:pt x="349" y="527"/>
                    <a:pt x="402" y="46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7"/>
            <p:cNvSpPr/>
            <p:nvPr/>
          </p:nvSpPr>
          <p:spPr>
            <a:xfrm>
              <a:off x="9431508" y="2760649"/>
              <a:ext cx="42008" cy="47699"/>
            </a:xfrm>
            <a:custGeom>
              <a:avLst/>
              <a:gdLst/>
              <a:ahLst/>
              <a:cxnLst/>
              <a:rect l="l" t="t" r="r" b="b"/>
              <a:pathLst>
                <a:path w="465" h="528" extrusionOk="0">
                  <a:moveTo>
                    <a:pt x="402" y="465"/>
                  </a:moveTo>
                  <a:cubicBezTo>
                    <a:pt x="464" y="402"/>
                    <a:pt x="438" y="260"/>
                    <a:pt x="339" y="153"/>
                  </a:cubicBezTo>
                  <a:cubicBezTo>
                    <a:pt x="241" y="37"/>
                    <a:pt x="116" y="1"/>
                    <a:pt x="54" y="72"/>
                  </a:cubicBezTo>
                  <a:cubicBezTo>
                    <a:pt x="0" y="135"/>
                    <a:pt x="27" y="277"/>
                    <a:pt x="125" y="384"/>
                  </a:cubicBezTo>
                  <a:cubicBezTo>
                    <a:pt x="215" y="492"/>
                    <a:pt x="339" y="527"/>
                    <a:pt x="402" y="46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7"/>
            <p:cNvSpPr/>
            <p:nvPr/>
          </p:nvSpPr>
          <p:spPr>
            <a:xfrm>
              <a:off x="9433134" y="2954067"/>
              <a:ext cx="42008" cy="47699"/>
            </a:xfrm>
            <a:custGeom>
              <a:avLst/>
              <a:gdLst/>
              <a:ahLst/>
              <a:cxnLst/>
              <a:rect l="l" t="t" r="r" b="b"/>
              <a:pathLst>
                <a:path w="465" h="528" extrusionOk="0">
                  <a:moveTo>
                    <a:pt x="402" y="465"/>
                  </a:moveTo>
                  <a:cubicBezTo>
                    <a:pt x="464" y="402"/>
                    <a:pt x="437" y="260"/>
                    <a:pt x="339" y="153"/>
                  </a:cubicBezTo>
                  <a:cubicBezTo>
                    <a:pt x="241" y="37"/>
                    <a:pt x="116" y="1"/>
                    <a:pt x="54" y="72"/>
                  </a:cubicBezTo>
                  <a:cubicBezTo>
                    <a:pt x="0" y="135"/>
                    <a:pt x="27" y="277"/>
                    <a:pt x="116" y="385"/>
                  </a:cubicBezTo>
                  <a:cubicBezTo>
                    <a:pt x="214" y="492"/>
                    <a:pt x="339" y="527"/>
                    <a:pt x="402" y="46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7"/>
            <p:cNvSpPr/>
            <p:nvPr/>
          </p:nvSpPr>
          <p:spPr>
            <a:xfrm>
              <a:off x="9265463" y="2210208"/>
              <a:ext cx="134696" cy="331365"/>
            </a:xfrm>
            <a:custGeom>
              <a:avLst/>
              <a:gdLst/>
              <a:ahLst/>
              <a:cxnLst/>
              <a:rect l="l" t="t" r="r" b="b"/>
              <a:pathLst>
                <a:path w="1491" h="3668" extrusionOk="0">
                  <a:moveTo>
                    <a:pt x="1491" y="3560"/>
                  </a:moveTo>
                  <a:cubicBezTo>
                    <a:pt x="1419" y="2490"/>
                    <a:pt x="1455" y="1999"/>
                    <a:pt x="1491" y="857"/>
                  </a:cubicBezTo>
                  <a:cubicBezTo>
                    <a:pt x="813" y="679"/>
                    <a:pt x="447" y="581"/>
                    <a:pt x="1" y="1"/>
                  </a:cubicBezTo>
                  <a:cubicBezTo>
                    <a:pt x="27" y="1178"/>
                    <a:pt x="991" y="2954"/>
                    <a:pt x="1294" y="3667"/>
                  </a:cubicBezTo>
                  <a:cubicBezTo>
                    <a:pt x="1294" y="3667"/>
                    <a:pt x="1339" y="3560"/>
                    <a:pt x="1491" y="3560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7"/>
            <p:cNvSpPr/>
            <p:nvPr/>
          </p:nvSpPr>
          <p:spPr>
            <a:xfrm>
              <a:off x="9237277" y="2195754"/>
              <a:ext cx="162882" cy="345820"/>
            </a:xfrm>
            <a:custGeom>
              <a:avLst/>
              <a:gdLst/>
              <a:ahLst/>
              <a:cxnLst/>
              <a:rect l="l" t="t" r="r" b="b"/>
              <a:pathLst>
                <a:path w="1803" h="3828" extrusionOk="0">
                  <a:moveTo>
                    <a:pt x="1606" y="3827"/>
                  </a:moveTo>
                  <a:cubicBezTo>
                    <a:pt x="1535" y="2757"/>
                    <a:pt x="1606" y="2079"/>
                    <a:pt x="1803" y="1017"/>
                  </a:cubicBezTo>
                  <a:cubicBezTo>
                    <a:pt x="1125" y="839"/>
                    <a:pt x="759" y="580"/>
                    <a:pt x="313" y="0"/>
                  </a:cubicBezTo>
                  <a:cubicBezTo>
                    <a:pt x="206" y="1080"/>
                    <a:pt x="36" y="1874"/>
                    <a:pt x="0" y="3114"/>
                  </a:cubicBezTo>
                  <a:cubicBezTo>
                    <a:pt x="527" y="3551"/>
                    <a:pt x="1098" y="3738"/>
                    <a:pt x="1606" y="3827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7"/>
            <p:cNvSpPr/>
            <p:nvPr/>
          </p:nvSpPr>
          <p:spPr>
            <a:xfrm>
              <a:off x="9250196" y="2165941"/>
              <a:ext cx="150777" cy="179776"/>
            </a:xfrm>
            <a:custGeom>
              <a:avLst/>
              <a:gdLst/>
              <a:ahLst/>
              <a:cxnLst/>
              <a:rect l="l" t="t" r="r" b="b"/>
              <a:pathLst>
                <a:path w="1669" h="1990" extrusionOk="0">
                  <a:moveTo>
                    <a:pt x="1668" y="1062"/>
                  </a:moveTo>
                  <a:cubicBezTo>
                    <a:pt x="928" y="732"/>
                    <a:pt x="562" y="446"/>
                    <a:pt x="196" y="0"/>
                  </a:cubicBezTo>
                  <a:cubicBezTo>
                    <a:pt x="107" y="295"/>
                    <a:pt x="0" y="776"/>
                    <a:pt x="0" y="1026"/>
                  </a:cubicBezTo>
                  <a:cubicBezTo>
                    <a:pt x="419" y="1552"/>
                    <a:pt x="750" y="1811"/>
                    <a:pt x="1392" y="1990"/>
                  </a:cubicBezTo>
                  <a:cubicBezTo>
                    <a:pt x="1454" y="1695"/>
                    <a:pt x="1517" y="1383"/>
                    <a:pt x="1668" y="1062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7"/>
            <p:cNvSpPr/>
            <p:nvPr/>
          </p:nvSpPr>
          <p:spPr>
            <a:xfrm>
              <a:off x="9242065" y="2850989"/>
              <a:ext cx="86365" cy="332088"/>
            </a:xfrm>
            <a:custGeom>
              <a:avLst/>
              <a:gdLst/>
              <a:ahLst/>
              <a:cxnLst/>
              <a:rect l="l" t="t" r="r" b="b"/>
              <a:pathLst>
                <a:path w="956" h="3676" extrusionOk="0">
                  <a:moveTo>
                    <a:pt x="956" y="3568"/>
                  </a:moveTo>
                  <a:cubicBezTo>
                    <a:pt x="911" y="2498"/>
                    <a:pt x="929" y="2007"/>
                    <a:pt x="956" y="865"/>
                  </a:cubicBezTo>
                  <a:cubicBezTo>
                    <a:pt x="527" y="678"/>
                    <a:pt x="286" y="580"/>
                    <a:pt x="1" y="0"/>
                  </a:cubicBezTo>
                  <a:cubicBezTo>
                    <a:pt x="19" y="1178"/>
                    <a:pt x="643" y="2953"/>
                    <a:pt x="831" y="3675"/>
                  </a:cubicBezTo>
                  <a:cubicBezTo>
                    <a:pt x="831" y="3675"/>
                    <a:pt x="866" y="3568"/>
                    <a:pt x="956" y="3568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7"/>
            <p:cNvSpPr/>
            <p:nvPr/>
          </p:nvSpPr>
          <p:spPr>
            <a:xfrm>
              <a:off x="9224358" y="2837258"/>
              <a:ext cx="104071" cy="345820"/>
            </a:xfrm>
            <a:custGeom>
              <a:avLst/>
              <a:gdLst/>
              <a:ahLst/>
              <a:cxnLst/>
              <a:rect l="l" t="t" r="r" b="b"/>
              <a:pathLst>
                <a:path w="1152" h="3828" extrusionOk="0">
                  <a:moveTo>
                    <a:pt x="1027" y="3827"/>
                  </a:moveTo>
                  <a:cubicBezTo>
                    <a:pt x="982" y="2748"/>
                    <a:pt x="1027" y="2079"/>
                    <a:pt x="1152" y="1017"/>
                  </a:cubicBezTo>
                  <a:cubicBezTo>
                    <a:pt x="723" y="830"/>
                    <a:pt x="607" y="580"/>
                    <a:pt x="322" y="0"/>
                  </a:cubicBezTo>
                  <a:cubicBezTo>
                    <a:pt x="143" y="1026"/>
                    <a:pt x="19" y="1874"/>
                    <a:pt x="1" y="3105"/>
                  </a:cubicBezTo>
                  <a:cubicBezTo>
                    <a:pt x="340" y="3542"/>
                    <a:pt x="697" y="3729"/>
                    <a:pt x="1027" y="3827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7"/>
            <p:cNvSpPr/>
            <p:nvPr/>
          </p:nvSpPr>
          <p:spPr>
            <a:xfrm>
              <a:off x="9232399" y="2807446"/>
              <a:ext cx="96844" cy="179776"/>
            </a:xfrm>
            <a:custGeom>
              <a:avLst/>
              <a:gdLst/>
              <a:ahLst/>
              <a:cxnLst/>
              <a:rect l="l" t="t" r="r" b="b"/>
              <a:pathLst>
                <a:path w="1072" h="1990" extrusionOk="0">
                  <a:moveTo>
                    <a:pt x="1071" y="1053"/>
                  </a:moveTo>
                  <a:cubicBezTo>
                    <a:pt x="599" y="723"/>
                    <a:pt x="340" y="509"/>
                    <a:pt x="286" y="0"/>
                  </a:cubicBezTo>
                  <a:cubicBezTo>
                    <a:pt x="108" y="321"/>
                    <a:pt x="1" y="776"/>
                    <a:pt x="1" y="1026"/>
                  </a:cubicBezTo>
                  <a:cubicBezTo>
                    <a:pt x="269" y="1544"/>
                    <a:pt x="483" y="1802"/>
                    <a:pt x="893" y="1990"/>
                  </a:cubicBezTo>
                  <a:cubicBezTo>
                    <a:pt x="929" y="1695"/>
                    <a:pt x="973" y="1383"/>
                    <a:pt x="1071" y="1053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7"/>
            <p:cNvSpPr/>
            <p:nvPr/>
          </p:nvSpPr>
          <p:spPr>
            <a:xfrm>
              <a:off x="9242065" y="2870322"/>
              <a:ext cx="34781" cy="51674"/>
            </a:xfrm>
            <a:custGeom>
              <a:avLst/>
              <a:gdLst/>
              <a:ahLst/>
              <a:cxnLst/>
              <a:rect l="l" t="t" r="r" b="b"/>
              <a:pathLst>
                <a:path w="385" h="572" extrusionOk="0">
                  <a:moveTo>
                    <a:pt x="286" y="526"/>
                  </a:moveTo>
                  <a:cubicBezTo>
                    <a:pt x="358" y="491"/>
                    <a:pt x="385" y="348"/>
                    <a:pt x="331" y="214"/>
                  </a:cubicBezTo>
                  <a:cubicBezTo>
                    <a:pt x="286" y="72"/>
                    <a:pt x="179" y="0"/>
                    <a:pt x="99" y="36"/>
                  </a:cubicBezTo>
                  <a:cubicBezTo>
                    <a:pt x="19" y="72"/>
                    <a:pt x="1" y="214"/>
                    <a:pt x="46" y="357"/>
                  </a:cubicBezTo>
                  <a:cubicBezTo>
                    <a:pt x="99" y="491"/>
                    <a:pt x="206" y="571"/>
                    <a:pt x="286" y="526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7"/>
            <p:cNvSpPr/>
            <p:nvPr/>
          </p:nvSpPr>
          <p:spPr>
            <a:xfrm>
              <a:off x="9704696" y="4868190"/>
              <a:ext cx="48422" cy="37943"/>
            </a:xfrm>
            <a:custGeom>
              <a:avLst/>
              <a:gdLst/>
              <a:ahLst/>
              <a:cxnLst/>
              <a:rect l="l" t="t" r="r" b="b"/>
              <a:pathLst>
                <a:path w="536" h="420" extrusionOk="0">
                  <a:moveTo>
                    <a:pt x="509" y="321"/>
                  </a:moveTo>
                  <a:cubicBezTo>
                    <a:pt x="536" y="241"/>
                    <a:pt x="456" y="116"/>
                    <a:pt x="322" y="63"/>
                  </a:cubicBezTo>
                  <a:cubicBezTo>
                    <a:pt x="188" y="0"/>
                    <a:pt x="63" y="18"/>
                    <a:pt x="36" y="98"/>
                  </a:cubicBezTo>
                  <a:cubicBezTo>
                    <a:pt x="1" y="188"/>
                    <a:pt x="90" y="304"/>
                    <a:pt x="224" y="366"/>
                  </a:cubicBezTo>
                  <a:cubicBezTo>
                    <a:pt x="349" y="420"/>
                    <a:pt x="482" y="402"/>
                    <a:pt x="509" y="32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7"/>
            <p:cNvSpPr/>
            <p:nvPr/>
          </p:nvSpPr>
          <p:spPr>
            <a:xfrm>
              <a:off x="9106736" y="4592563"/>
              <a:ext cx="48422" cy="37943"/>
            </a:xfrm>
            <a:custGeom>
              <a:avLst/>
              <a:gdLst/>
              <a:ahLst/>
              <a:cxnLst/>
              <a:rect l="l" t="t" r="r" b="b"/>
              <a:pathLst>
                <a:path w="536" h="420" extrusionOk="0">
                  <a:moveTo>
                    <a:pt x="509" y="321"/>
                  </a:moveTo>
                  <a:cubicBezTo>
                    <a:pt x="536" y="232"/>
                    <a:pt x="455" y="116"/>
                    <a:pt x="321" y="63"/>
                  </a:cubicBezTo>
                  <a:cubicBezTo>
                    <a:pt x="188" y="0"/>
                    <a:pt x="63" y="18"/>
                    <a:pt x="36" y="98"/>
                  </a:cubicBezTo>
                  <a:cubicBezTo>
                    <a:pt x="0" y="188"/>
                    <a:pt x="89" y="304"/>
                    <a:pt x="223" y="366"/>
                  </a:cubicBezTo>
                  <a:cubicBezTo>
                    <a:pt x="348" y="420"/>
                    <a:pt x="482" y="402"/>
                    <a:pt x="509" y="32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7"/>
            <p:cNvSpPr/>
            <p:nvPr/>
          </p:nvSpPr>
          <p:spPr>
            <a:xfrm>
              <a:off x="9296901" y="1896728"/>
              <a:ext cx="234612" cy="122591"/>
            </a:xfrm>
            <a:custGeom>
              <a:avLst/>
              <a:gdLst/>
              <a:ahLst/>
              <a:cxnLst/>
              <a:rect l="l" t="t" r="r" b="b"/>
              <a:pathLst>
                <a:path w="2597" h="1357" extrusionOk="0">
                  <a:moveTo>
                    <a:pt x="1" y="625"/>
                  </a:moveTo>
                  <a:lnTo>
                    <a:pt x="1829" y="1357"/>
                  </a:lnTo>
                  <a:lnTo>
                    <a:pt x="2597" y="732"/>
                  </a:lnTo>
                  <a:lnTo>
                    <a:pt x="679" y="1"/>
                  </a:lnTo>
                  <a:cubicBezTo>
                    <a:pt x="643" y="18"/>
                    <a:pt x="607" y="36"/>
                    <a:pt x="572" y="54"/>
                  </a:cubicBezTo>
                  <a:lnTo>
                    <a:pt x="286" y="250"/>
                  </a:lnTo>
                  <a:cubicBezTo>
                    <a:pt x="179" y="349"/>
                    <a:pt x="81" y="482"/>
                    <a:pt x="1" y="62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7"/>
            <p:cNvSpPr/>
            <p:nvPr/>
          </p:nvSpPr>
          <p:spPr>
            <a:xfrm>
              <a:off x="9303316" y="1904769"/>
              <a:ext cx="215279" cy="105697"/>
            </a:xfrm>
            <a:custGeom>
              <a:avLst/>
              <a:gdLst/>
              <a:ahLst/>
              <a:cxnLst/>
              <a:rect l="l" t="t" r="r" b="b"/>
              <a:pathLst>
                <a:path w="2383" h="1170" extrusionOk="0">
                  <a:moveTo>
                    <a:pt x="1" y="420"/>
                  </a:moveTo>
                  <a:lnTo>
                    <a:pt x="1883" y="1169"/>
                  </a:lnTo>
                  <a:lnTo>
                    <a:pt x="2383" y="759"/>
                  </a:lnTo>
                  <a:lnTo>
                    <a:pt x="447" y="1"/>
                  </a:lnTo>
                  <a:lnTo>
                    <a:pt x="206" y="170"/>
                  </a:lnTo>
                  <a:cubicBezTo>
                    <a:pt x="135" y="242"/>
                    <a:pt x="63" y="322"/>
                    <a:pt x="1" y="420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7"/>
            <p:cNvSpPr/>
            <p:nvPr/>
          </p:nvSpPr>
          <p:spPr>
            <a:xfrm>
              <a:off x="9644259" y="2014441"/>
              <a:ext cx="239490" cy="144272"/>
            </a:xfrm>
            <a:custGeom>
              <a:avLst/>
              <a:gdLst/>
              <a:ahLst/>
              <a:cxnLst/>
              <a:rect l="l" t="t" r="r" b="b"/>
              <a:pathLst>
                <a:path w="2651" h="1597" extrusionOk="0">
                  <a:moveTo>
                    <a:pt x="1" y="357"/>
                  </a:moveTo>
                  <a:lnTo>
                    <a:pt x="1767" y="1597"/>
                  </a:lnTo>
                  <a:lnTo>
                    <a:pt x="2650" y="1169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7"/>
            <p:cNvSpPr/>
            <p:nvPr/>
          </p:nvSpPr>
          <p:spPr>
            <a:xfrm>
              <a:off x="9659616" y="2020042"/>
              <a:ext cx="209588" cy="133070"/>
            </a:xfrm>
            <a:custGeom>
              <a:avLst/>
              <a:gdLst/>
              <a:ahLst/>
              <a:cxnLst/>
              <a:rect l="l" t="t" r="r" b="b"/>
              <a:pathLst>
                <a:path w="2320" h="1473" extrusionOk="0">
                  <a:moveTo>
                    <a:pt x="0" y="241"/>
                  </a:moveTo>
                  <a:lnTo>
                    <a:pt x="1731" y="1472"/>
                  </a:lnTo>
                  <a:lnTo>
                    <a:pt x="2320" y="1187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7"/>
            <p:cNvSpPr/>
            <p:nvPr/>
          </p:nvSpPr>
          <p:spPr>
            <a:xfrm>
              <a:off x="9367005" y="1908021"/>
              <a:ext cx="361991" cy="403005"/>
            </a:xfrm>
            <a:custGeom>
              <a:avLst/>
              <a:gdLst/>
              <a:ahLst/>
              <a:cxnLst/>
              <a:rect l="l" t="t" r="r" b="b"/>
              <a:pathLst>
                <a:path w="4007" h="4461" extrusionOk="0">
                  <a:moveTo>
                    <a:pt x="3310" y="9"/>
                  </a:moveTo>
                  <a:cubicBezTo>
                    <a:pt x="3872" y="411"/>
                    <a:pt x="3997" y="741"/>
                    <a:pt x="4006" y="1178"/>
                  </a:cubicBezTo>
                  <a:cubicBezTo>
                    <a:pt x="3997" y="1562"/>
                    <a:pt x="3810" y="2231"/>
                    <a:pt x="3418" y="2712"/>
                  </a:cubicBezTo>
                  <a:lnTo>
                    <a:pt x="3248" y="2373"/>
                  </a:lnTo>
                  <a:lnTo>
                    <a:pt x="3328" y="2882"/>
                  </a:lnTo>
                  <a:cubicBezTo>
                    <a:pt x="2258" y="3640"/>
                    <a:pt x="1294" y="3988"/>
                    <a:pt x="929" y="4461"/>
                  </a:cubicBezTo>
                  <a:cubicBezTo>
                    <a:pt x="598" y="3185"/>
                    <a:pt x="108" y="2382"/>
                    <a:pt x="1" y="1713"/>
                  </a:cubicBezTo>
                  <a:lnTo>
                    <a:pt x="340" y="1419"/>
                  </a:lnTo>
                  <a:lnTo>
                    <a:pt x="72" y="1490"/>
                  </a:lnTo>
                  <a:cubicBezTo>
                    <a:pt x="161" y="625"/>
                    <a:pt x="1125" y="0"/>
                    <a:pt x="1491" y="197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7"/>
            <p:cNvSpPr/>
            <p:nvPr/>
          </p:nvSpPr>
          <p:spPr>
            <a:xfrm>
              <a:off x="9398444" y="1906395"/>
              <a:ext cx="305528" cy="367592"/>
            </a:xfrm>
            <a:custGeom>
              <a:avLst/>
              <a:gdLst/>
              <a:ahLst/>
              <a:cxnLst/>
              <a:rect l="l" t="t" r="r" b="b"/>
              <a:pathLst>
                <a:path w="3382" h="4069" extrusionOk="0">
                  <a:moveTo>
                    <a:pt x="2204" y="1"/>
                  </a:moveTo>
                  <a:cubicBezTo>
                    <a:pt x="2695" y="313"/>
                    <a:pt x="3382" y="357"/>
                    <a:pt x="3301" y="1125"/>
                  </a:cubicBezTo>
                  <a:cubicBezTo>
                    <a:pt x="3301" y="1571"/>
                    <a:pt x="1366" y="3159"/>
                    <a:pt x="652" y="4069"/>
                  </a:cubicBezTo>
                  <a:cubicBezTo>
                    <a:pt x="1" y="1178"/>
                    <a:pt x="482" y="786"/>
                    <a:pt x="857" y="2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7"/>
            <p:cNvSpPr/>
            <p:nvPr/>
          </p:nvSpPr>
          <p:spPr>
            <a:xfrm>
              <a:off x="9451654" y="1796812"/>
              <a:ext cx="241026" cy="303089"/>
            </a:xfrm>
            <a:custGeom>
              <a:avLst/>
              <a:gdLst/>
              <a:ahLst/>
              <a:cxnLst/>
              <a:rect l="l" t="t" r="r" b="b"/>
              <a:pathLst>
                <a:path w="2668" h="3355" extrusionOk="0">
                  <a:moveTo>
                    <a:pt x="2668" y="0"/>
                  </a:moveTo>
                  <a:cubicBezTo>
                    <a:pt x="2356" y="857"/>
                    <a:pt x="2400" y="1347"/>
                    <a:pt x="2641" y="2008"/>
                  </a:cubicBezTo>
                  <a:cubicBezTo>
                    <a:pt x="2641" y="2632"/>
                    <a:pt x="1258" y="3149"/>
                    <a:pt x="509" y="3355"/>
                  </a:cubicBezTo>
                  <a:cubicBezTo>
                    <a:pt x="143" y="3051"/>
                    <a:pt x="0" y="2561"/>
                    <a:pt x="63" y="2177"/>
                  </a:cubicBezTo>
                  <a:cubicBezTo>
                    <a:pt x="116" y="1892"/>
                    <a:pt x="170" y="1785"/>
                    <a:pt x="268" y="1508"/>
                  </a:cubicBezTo>
                  <a:cubicBezTo>
                    <a:pt x="375" y="1205"/>
                    <a:pt x="973" y="1249"/>
                    <a:pt x="973" y="928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7"/>
            <p:cNvSpPr/>
            <p:nvPr/>
          </p:nvSpPr>
          <p:spPr>
            <a:xfrm>
              <a:off x="9302593" y="1492186"/>
              <a:ext cx="372380" cy="544025"/>
            </a:xfrm>
            <a:custGeom>
              <a:avLst/>
              <a:gdLst/>
              <a:ahLst/>
              <a:cxnLst/>
              <a:rect l="l" t="t" r="r" b="b"/>
              <a:pathLst>
                <a:path w="4122" h="6022" extrusionOk="0">
                  <a:moveTo>
                    <a:pt x="402" y="767"/>
                  </a:moveTo>
                  <a:cubicBezTo>
                    <a:pt x="402" y="1133"/>
                    <a:pt x="259" y="1481"/>
                    <a:pt x="170" y="1838"/>
                  </a:cubicBezTo>
                  <a:cubicBezTo>
                    <a:pt x="0" y="2239"/>
                    <a:pt x="509" y="2382"/>
                    <a:pt x="107" y="2944"/>
                  </a:cubicBezTo>
                  <a:cubicBezTo>
                    <a:pt x="36" y="3363"/>
                    <a:pt x="116" y="4033"/>
                    <a:pt x="223" y="4443"/>
                  </a:cubicBezTo>
                  <a:cubicBezTo>
                    <a:pt x="268" y="4746"/>
                    <a:pt x="294" y="5183"/>
                    <a:pt x="758" y="5513"/>
                  </a:cubicBezTo>
                  <a:cubicBezTo>
                    <a:pt x="1454" y="6022"/>
                    <a:pt x="2239" y="5344"/>
                    <a:pt x="2980" y="5121"/>
                  </a:cubicBezTo>
                  <a:cubicBezTo>
                    <a:pt x="3702" y="4898"/>
                    <a:pt x="3426" y="3988"/>
                    <a:pt x="3667" y="3408"/>
                  </a:cubicBezTo>
                  <a:cubicBezTo>
                    <a:pt x="4113" y="2346"/>
                    <a:pt x="4122" y="883"/>
                    <a:pt x="2953" y="366"/>
                  </a:cubicBezTo>
                  <a:cubicBezTo>
                    <a:pt x="2436" y="134"/>
                    <a:pt x="1570" y="0"/>
                    <a:pt x="1017" y="188"/>
                  </a:cubicBezTo>
                  <a:cubicBezTo>
                    <a:pt x="821" y="250"/>
                    <a:pt x="402" y="393"/>
                    <a:pt x="402" y="767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7"/>
            <p:cNvSpPr/>
            <p:nvPr/>
          </p:nvSpPr>
          <p:spPr>
            <a:xfrm>
              <a:off x="9732882" y="1753269"/>
              <a:ext cx="2530" cy="4969"/>
            </a:xfrm>
            <a:custGeom>
              <a:avLst/>
              <a:gdLst/>
              <a:ahLst/>
              <a:cxnLst/>
              <a:rect l="l" t="t" r="r" b="b"/>
              <a:pathLst>
                <a:path w="28" h="55" extrusionOk="0">
                  <a:moveTo>
                    <a:pt x="28" y="1"/>
                  </a:moveTo>
                  <a:lnTo>
                    <a:pt x="1" y="54"/>
                  </a:lnTo>
                  <a:cubicBezTo>
                    <a:pt x="10" y="36"/>
                    <a:pt x="19" y="18"/>
                    <a:pt x="28" y="1"/>
                  </a:cubicBezTo>
                  <a:close/>
                </a:path>
              </a:pathLst>
            </a:custGeom>
            <a:solidFill>
              <a:srgbClr val="22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7"/>
            <p:cNvSpPr/>
            <p:nvPr/>
          </p:nvSpPr>
          <p:spPr>
            <a:xfrm>
              <a:off x="9506490" y="1534917"/>
              <a:ext cx="278878" cy="333714"/>
            </a:xfrm>
            <a:custGeom>
              <a:avLst/>
              <a:gdLst/>
              <a:ahLst/>
              <a:cxnLst/>
              <a:rect l="l" t="t" r="r" b="b"/>
              <a:pathLst>
                <a:path w="3087" h="3694" extrusionOk="0">
                  <a:moveTo>
                    <a:pt x="482" y="2007"/>
                  </a:moveTo>
                  <a:cubicBezTo>
                    <a:pt x="678" y="2105"/>
                    <a:pt x="732" y="2132"/>
                    <a:pt x="776" y="2400"/>
                  </a:cubicBezTo>
                  <a:cubicBezTo>
                    <a:pt x="821" y="2623"/>
                    <a:pt x="981" y="2641"/>
                    <a:pt x="919" y="3096"/>
                  </a:cubicBezTo>
                  <a:cubicBezTo>
                    <a:pt x="928" y="3203"/>
                    <a:pt x="1677" y="2873"/>
                    <a:pt x="1891" y="3693"/>
                  </a:cubicBezTo>
                  <a:cubicBezTo>
                    <a:pt x="2810" y="2935"/>
                    <a:pt x="3087" y="607"/>
                    <a:pt x="2444" y="0"/>
                  </a:cubicBezTo>
                  <a:cubicBezTo>
                    <a:pt x="1115" y="45"/>
                    <a:pt x="651" y="36"/>
                    <a:pt x="116" y="749"/>
                  </a:cubicBezTo>
                  <a:cubicBezTo>
                    <a:pt x="0" y="1124"/>
                    <a:pt x="223" y="1865"/>
                    <a:pt x="482" y="2007"/>
                  </a:cubicBezTo>
                  <a:close/>
                </a:path>
              </a:pathLst>
            </a:custGeom>
            <a:solidFill>
              <a:schemeClr val="bg1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7"/>
            <p:cNvSpPr/>
            <p:nvPr/>
          </p:nvSpPr>
          <p:spPr>
            <a:xfrm>
              <a:off x="9603154" y="1719391"/>
              <a:ext cx="88713" cy="137948"/>
            </a:xfrm>
            <a:custGeom>
              <a:avLst/>
              <a:gdLst/>
              <a:ahLst/>
              <a:cxnLst/>
              <a:rect l="l" t="t" r="r" b="b"/>
              <a:pathLst>
                <a:path w="982" h="1527" extrusionOk="0">
                  <a:moveTo>
                    <a:pt x="812" y="893"/>
                  </a:moveTo>
                  <a:cubicBezTo>
                    <a:pt x="643" y="1277"/>
                    <a:pt x="375" y="1526"/>
                    <a:pt x="206" y="1455"/>
                  </a:cubicBezTo>
                  <a:cubicBezTo>
                    <a:pt x="45" y="1384"/>
                    <a:pt x="1" y="982"/>
                    <a:pt x="161" y="608"/>
                  </a:cubicBezTo>
                  <a:cubicBezTo>
                    <a:pt x="331" y="224"/>
                    <a:pt x="643" y="1"/>
                    <a:pt x="812" y="81"/>
                  </a:cubicBezTo>
                  <a:cubicBezTo>
                    <a:pt x="982" y="153"/>
                    <a:pt x="982" y="518"/>
                    <a:pt x="812" y="893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7"/>
            <p:cNvSpPr/>
            <p:nvPr/>
          </p:nvSpPr>
          <p:spPr>
            <a:xfrm>
              <a:off x="9433947" y="2099813"/>
              <a:ext cx="120965" cy="174175"/>
            </a:xfrm>
            <a:custGeom>
              <a:avLst/>
              <a:gdLst/>
              <a:ahLst/>
              <a:cxnLst/>
              <a:rect l="l" t="t" r="r" b="b"/>
              <a:pathLst>
                <a:path w="1339" h="1928" extrusionOk="0">
                  <a:moveTo>
                    <a:pt x="705" y="1"/>
                  </a:moveTo>
                  <a:lnTo>
                    <a:pt x="0" y="500"/>
                  </a:lnTo>
                  <a:cubicBezTo>
                    <a:pt x="54" y="893"/>
                    <a:pt x="134" y="1366"/>
                    <a:pt x="259" y="1928"/>
                  </a:cubicBezTo>
                  <a:cubicBezTo>
                    <a:pt x="518" y="1606"/>
                    <a:pt x="919" y="1196"/>
                    <a:pt x="1338" y="786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7"/>
            <p:cNvSpPr/>
            <p:nvPr/>
          </p:nvSpPr>
          <p:spPr>
            <a:xfrm>
              <a:off x="9445240" y="2099813"/>
              <a:ext cx="76608" cy="174175"/>
            </a:xfrm>
            <a:custGeom>
              <a:avLst/>
              <a:gdLst/>
              <a:ahLst/>
              <a:cxnLst/>
              <a:rect l="l" t="t" r="r" b="b"/>
              <a:pathLst>
                <a:path w="848" h="1928" extrusionOk="0">
                  <a:moveTo>
                    <a:pt x="259" y="224"/>
                  </a:moveTo>
                  <a:lnTo>
                    <a:pt x="286" y="572"/>
                  </a:lnTo>
                  <a:lnTo>
                    <a:pt x="0" y="1276"/>
                  </a:lnTo>
                  <a:cubicBezTo>
                    <a:pt x="45" y="1482"/>
                    <a:pt x="89" y="1696"/>
                    <a:pt x="134" y="1928"/>
                  </a:cubicBezTo>
                  <a:cubicBezTo>
                    <a:pt x="259" y="1767"/>
                    <a:pt x="419" y="1598"/>
                    <a:pt x="598" y="1410"/>
                  </a:cubicBezTo>
                  <a:lnTo>
                    <a:pt x="607" y="625"/>
                  </a:lnTo>
                  <a:lnTo>
                    <a:pt x="848" y="331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7"/>
            <p:cNvSpPr/>
            <p:nvPr/>
          </p:nvSpPr>
          <p:spPr>
            <a:xfrm>
              <a:off x="9292113" y="2266671"/>
              <a:ext cx="41918" cy="47609"/>
            </a:xfrm>
            <a:custGeom>
              <a:avLst/>
              <a:gdLst/>
              <a:ahLst/>
              <a:cxnLst/>
              <a:rect l="l" t="t" r="r" b="b"/>
              <a:pathLst>
                <a:path w="464" h="527" extrusionOk="0">
                  <a:moveTo>
                    <a:pt x="402" y="464"/>
                  </a:moveTo>
                  <a:cubicBezTo>
                    <a:pt x="464" y="402"/>
                    <a:pt x="437" y="259"/>
                    <a:pt x="339" y="152"/>
                  </a:cubicBezTo>
                  <a:cubicBezTo>
                    <a:pt x="250" y="36"/>
                    <a:pt x="116" y="0"/>
                    <a:pt x="63" y="72"/>
                  </a:cubicBezTo>
                  <a:cubicBezTo>
                    <a:pt x="0" y="134"/>
                    <a:pt x="27" y="277"/>
                    <a:pt x="125" y="384"/>
                  </a:cubicBezTo>
                  <a:cubicBezTo>
                    <a:pt x="214" y="491"/>
                    <a:pt x="348" y="527"/>
                    <a:pt x="402" y="464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7"/>
            <p:cNvSpPr/>
            <p:nvPr/>
          </p:nvSpPr>
          <p:spPr>
            <a:xfrm>
              <a:off x="9201773" y="1475202"/>
              <a:ext cx="524782" cy="303180"/>
            </a:xfrm>
            <a:custGeom>
              <a:avLst/>
              <a:gdLst/>
              <a:ahLst/>
              <a:cxnLst/>
              <a:rect l="l" t="t" r="r" b="b"/>
              <a:pathLst>
                <a:path w="5809" h="3356" extrusionOk="0">
                  <a:moveTo>
                    <a:pt x="3819" y="206"/>
                  </a:moveTo>
                  <a:cubicBezTo>
                    <a:pt x="2044" y="322"/>
                    <a:pt x="1" y="1294"/>
                    <a:pt x="982" y="2320"/>
                  </a:cubicBezTo>
                  <a:cubicBezTo>
                    <a:pt x="1955" y="3355"/>
                    <a:pt x="3328" y="2998"/>
                    <a:pt x="4569" y="2472"/>
                  </a:cubicBezTo>
                  <a:cubicBezTo>
                    <a:pt x="5809" y="1955"/>
                    <a:pt x="4890" y="2017"/>
                    <a:pt x="5273" y="1009"/>
                  </a:cubicBezTo>
                  <a:cubicBezTo>
                    <a:pt x="5657" y="1"/>
                    <a:pt x="5586" y="90"/>
                    <a:pt x="3819" y="206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7"/>
            <p:cNvSpPr/>
            <p:nvPr/>
          </p:nvSpPr>
          <p:spPr>
            <a:xfrm>
              <a:off x="9317860" y="1506640"/>
              <a:ext cx="479613" cy="223319"/>
            </a:xfrm>
            <a:custGeom>
              <a:avLst/>
              <a:gdLst/>
              <a:ahLst/>
              <a:cxnLst/>
              <a:rect l="l" t="t" r="r" b="b"/>
              <a:pathLst>
                <a:path w="5309" h="2472" extrusionOk="0">
                  <a:moveTo>
                    <a:pt x="340" y="1"/>
                  </a:moveTo>
                  <a:cubicBezTo>
                    <a:pt x="1196" y="875"/>
                    <a:pt x="3962" y="1616"/>
                    <a:pt x="5309" y="920"/>
                  </a:cubicBezTo>
                  <a:cubicBezTo>
                    <a:pt x="5202" y="1187"/>
                    <a:pt x="5077" y="1410"/>
                    <a:pt x="4952" y="1651"/>
                  </a:cubicBezTo>
                  <a:cubicBezTo>
                    <a:pt x="4390" y="2472"/>
                    <a:pt x="1615" y="2463"/>
                    <a:pt x="384" y="1232"/>
                  </a:cubicBezTo>
                  <a:cubicBezTo>
                    <a:pt x="1" y="848"/>
                    <a:pt x="197" y="268"/>
                    <a:pt x="340" y="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7"/>
            <p:cNvSpPr/>
            <p:nvPr/>
          </p:nvSpPr>
          <p:spPr>
            <a:xfrm>
              <a:off x="9292113" y="1306808"/>
              <a:ext cx="597235" cy="371567"/>
            </a:xfrm>
            <a:custGeom>
              <a:avLst/>
              <a:gdLst/>
              <a:ahLst/>
              <a:cxnLst/>
              <a:rect l="l" t="t" r="r" b="b"/>
              <a:pathLst>
                <a:path w="6611" h="4113" extrusionOk="0">
                  <a:moveTo>
                    <a:pt x="3765" y="429"/>
                  </a:moveTo>
                  <a:cubicBezTo>
                    <a:pt x="2043" y="90"/>
                    <a:pt x="482" y="0"/>
                    <a:pt x="143" y="919"/>
                  </a:cubicBezTo>
                  <a:cubicBezTo>
                    <a:pt x="0" y="1321"/>
                    <a:pt x="27" y="2302"/>
                    <a:pt x="375" y="2686"/>
                  </a:cubicBezTo>
                  <a:cubicBezTo>
                    <a:pt x="812" y="3167"/>
                    <a:pt x="1588" y="3578"/>
                    <a:pt x="2560" y="3774"/>
                  </a:cubicBezTo>
                  <a:cubicBezTo>
                    <a:pt x="4282" y="4113"/>
                    <a:pt x="5950" y="3649"/>
                    <a:pt x="6281" y="2721"/>
                  </a:cubicBezTo>
                  <a:cubicBezTo>
                    <a:pt x="6611" y="1802"/>
                    <a:pt x="5487" y="777"/>
                    <a:pt x="3765" y="429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7"/>
            <p:cNvSpPr/>
            <p:nvPr/>
          </p:nvSpPr>
          <p:spPr>
            <a:xfrm>
              <a:off x="9278382" y="1268143"/>
              <a:ext cx="615845" cy="386111"/>
            </a:xfrm>
            <a:custGeom>
              <a:avLst/>
              <a:gdLst/>
              <a:ahLst/>
              <a:cxnLst/>
              <a:rect l="l" t="t" r="r" b="b"/>
              <a:pathLst>
                <a:path w="6817" h="4274" extrusionOk="0">
                  <a:moveTo>
                    <a:pt x="4006" y="500"/>
                  </a:moveTo>
                  <a:cubicBezTo>
                    <a:pt x="2311" y="0"/>
                    <a:pt x="661" y="330"/>
                    <a:pt x="331" y="1231"/>
                  </a:cubicBezTo>
                  <a:cubicBezTo>
                    <a:pt x="0" y="2141"/>
                    <a:pt x="1116" y="3274"/>
                    <a:pt x="2811" y="3774"/>
                  </a:cubicBezTo>
                  <a:cubicBezTo>
                    <a:pt x="4514" y="4273"/>
                    <a:pt x="6156" y="3943"/>
                    <a:pt x="6486" y="3042"/>
                  </a:cubicBezTo>
                  <a:cubicBezTo>
                    <a:pt x="6816" y="2132"/>
                    <a:pt x="5710" y="999"/>
                    <a:pt x="4006" y="500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7"/>
            <p:cNvSpPr/>
            <p:nvPr/>
          </p:nvSpPr>
          <p:spPr>
            <a:xfrm>
              <a:off x="9638658" y="2850176"/>
              <a:ext cx="470759" cy="629486"/>
            </a:xfrm>
            <a:custGeom>
              <a:avLst/>
              <a:gdLst/>
              <a:ahLst/>
              <a:cxnLst/>
              <a:rect l="l" t="t" r="r" b="b"/>
              <a:pathLst>
                <a:path w="5211" h="6968" extrusionOk="0">
                  <a:moveTo>
                    <a:pt x="5210" y="170"/>
                  </a:moveTo>
                  <a:lnTo>
                    <a:pt x="5210" y="3827"/>
                  </a:lnTo>
                  <a:cubicBezTo>
                    <a:pt x="5210" y="3952"/>
                    <a:pt x="5130" y="4095"/>
                    <a:pt x="5023" y="4157"/>
                  </a:cubicBezTo>
                  <a:lnTo>
                    <a:pt x="187" y="6905"/>
                  </a:lnTo>
                  <a:cubicBezTo>
                    <a:pt x="89" y="6967"/>
                    <a:pt x="0" y="6914"/>
                    <a:pt x="0" y="6789"/>
                  </a:cubicBezTo>
                  <a:lnTo>
                    <a:pt x="9" y="3131"/>
                  </a:lnTo>
                  <a:cubicBezTo>
                    <a:pt x="9" y="3015"/>
                    <a:pt x="89" y="2864"/>
                    <a:pt x="196" y="2810"/>
                  </a:cubicBezTo>
                  <a:lnTo>
                    <a:pt x="5032" y="54"/>
                  </a:lnTo>
                  <a:cubicBezTo>
                    <a:pt x="5130" y="0"/>
                    <a:pt x="5210" y="45"/>
                    <a:pt x="5210" y="17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7"/>
            <p:cNvSpPr/>
            <p:nvPr/>
          </p:nvSpPr>
          <p:spPr>
            <a:xfrm>
              <a:off x="9654738" y="2854151"/>
              <a:ext cx="470759" cy="629576"/>
            </a:xfrm>
            <a:custGeom>
              <a:avLst/>
              <a:gdLst/>
              <a:ahLst/>
              <a:cxnLst/>
              <a:rect l="l" t="t" r="r" b="b"/>
              <a:pathLst>
                <a:path w="5211" h="6969" extrusionOk="0">
                  <a:moveTo>
                    <a:pt x="5210" y="179"/>
                  </a:moveTo>
                  <a:lnTo>
                    <a:pt x="5210" y="3837"/>
                  </a:lnTo>
                  <a:cubicBezTo>
                    <a:pt x="5210" y="3953"/>
                    <a:pt x="5121" y="4104"/>
                    <a:pt x="5023" y="4158"/>
                  </a:cubicBezTo>
                  <a:lnTo>
                    <a:pt x="188" y="6914"/>
                  </a:lnTo>
                  <a:cubicBezTo>
                    <a:pt x="90" y="6968"/>
                    <a:pt x="1" y="6923"/>
                    <a:pt x="1" y="6799"/>
                  </a:cubicBezTo>
                  <a:lnTo>
                    <a:pt x="9" y="3141"/>
                  </a:lnTo>
                  <a:cubicBezTo>
                    <a:pt x="9" y="3016"/>
                    <a:pt x="90" y="2873"/>
                    <a:pt x="188" y="2811"/>
                  </a:cubicBezTo>
                  <a:lnTo>
                    <a:pt x="5023" y="63"/>
                  </a:lnTo>
                  <a:cubicBezTo>
                    <a:pt x="5130" y="1"/>
                    <a:pt x="5210" y="54"/>
                    <a:pt x="5210" y="179"/>
                  </a:cubicBezTo>
                  <a:close/>
                </a:path>
              </a:pathLst>
            </a:custGeom>
            <a:solidFill>
              <a:schemeClr val="bg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>
              <a:off x="9770825" y="3195907"/>
              <a:ext cx="100006" cy="161256"/>
            </a:xfrm>
            <a:custGeom>
              <a:avLst/>
              <a:gdLst/>
              <a:ahLst/>
              <a:cxnLst/>
              <a:rect l="l" t="t" r="r" b="b"/>
              <a:pathLst>
                <a:path w="1107" h="1785" extrusionOk="0">
                  <a:moveTo>
                    <a:pt x="428" y="571"/>
                  </a:moveTo>
                  <a:cubicBezTo>
                    <a:pt x="304" y="732"/>
                    <a:pt x="304" y="874"/>
                    <a:pt x="223" y="1062"/>
                  </a:cubicBezTo>
                  <a:cubicBezTo>
                    <a:pt x="116" y="1312"/>
                    <a:pt x="116" y="1472"/>
                    <a:pt x="0" y="1722"/>
                  </a:cubicBezTo>
                  <a:cubicBezTo>
                    <a:pt x="214" y="1784"/>
                    <a:pt x="384" y="1704"/>
                    <a:pt x="544" y="1231"/>
                  </a:cubicBezTo>
                  <a:cubicBezTo>
                    <a:pt x="848" y="678"/>
                    <a:pt x="1106" y="883"/>
                    <a:pt x="1089" y="393"/>
                  </a:cubicBezTo>
                  <a:cubicBezTo>
                    <a:pt x="1071" y="107"/>
                    <a:pt x="866" y="0"/>
                    <a:pt x="428" y="571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>
              <a:off x="9794946" y="3170883"/>
              <a:ext cx="183028" cy="234612"/>
            </a:xfrm>
            <a:custGeom>
              <a:avLst/>
              <a:gdLst/>
              <a:ahLst/>
              <a:cxnLst/>
              <a:rect l="l" t="t" r="r" b="b"/>
              <a:pathLst>
                <a:path w="2026" h="2597" extrusionOk="0">
                  <a:moveTo>
                    <a:pt x="1036" y="304"/>
                  </a:moveTo>
                  <a:cubicBezTo>
                    <a:pt x="706" y="366"/>
                    <a:pt x="545" y="473"/>
                    <a:pt x="447" y="688"/>
                  </a:cubicBezTo>
                  <a:cubicBezTo>
                    <a:pt x="1" y="1562"/>
                    <a:pt x="536" y="1589"/>
                    <a:pt x="447" y="2267"/>
                  </a:cubicBezTo>
                  <a:cubicBezTo>
                    <a:pt x="402" y="2392"/>
                    <a:pt x="777" y="2597"/>
                    <a:pt x="920" y="2374"/>
                  </a:cubicBezTo>
                  <a:cubicBezTo>
                    <a:pt x="1152" y="2436"/>
                    <a:pt x="1223" y="2338"/>
                    <a:pt x="1330" y="2160"/>
                  </a:cubicBezTo>
                  <a:cubicBezTo>
                    <a:pt x="1473" y="2168"/>
                    <a:pt x="1589" y="2133"/>
                    <a:pt x="1696" y="1972"/>
                  </a:cubicBezTo>
                  <a:cubicBezTo>
                    <a:pt x="1874" y="1981"/>
                    <a:pt x="1928" y="1829"/>
                    <a:pt x="1972" y="1678"/>
                  </a:cubicBezTo>
                  <a:cubicBezTo>
                    <a:pt x="2026" y="1160"/>
                    <a:pt x="1963" y="1027"/>
                    <a:pt x="1883" y="697"/>
                  </a:cubicBezTo>
                  <a:cubicBezTo>
                    <a:pt x="1732" y="1"/>
                    <a:pt x="1410" y="54"/>
                    <a:pt x="1036" y="304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>
              <a:off x="9848969" y="3078194"/>
              <a:ext cx="136322" cy="174175"/>
            </a:xfrm>
            <a:custGeom>
              <a:avLst/>
              <a:gdLst/>
              <a:ahLst/>
              <a:cxnLst/>
              <a:rect l="l" t="t" r="r" b="b"/>
              <a:pathLst>
                <a:path w="1509" h="1928" extrusionOk="0">
                  <a:moveTo>
                    <a:pt x="9" y="1214"/>
                  </a:moveTo>
                  <a:cubicBezTo>
                    <a:pt x="1" y="1571"/>
                    <a:pt x="955" y="1928"/>
                    <a:pt x="1205" y="1562"/>
                  </a:cubicBezTo>
                  <a:cubicBezTo>
                    <a:pt x="1330" y="1214"/>
                    <a:pt x="1383" y="991"/>
                    <a:pt x="1508" y="652"/>
                  </a:cubicBezTo>
                  <a:cubicBezTo>
                    <a:pt x="1365" y="206"/>
                    <a:pt x="393" y="1"/>
                    <a:pt x="134" y="438"/>
                  </a:cubicBezTo>
                  <a:cubicBezTo>
                    <a:pt x="72" y="813"/>
                    <a:pt x="72" y="839"/>
                    <a:pt x="9" y="12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>
              <a:off x="9835237" y="2638962"/>
              <a:ext cx="299114" cy="581967"/>
            </a:xfrm>
            <a:custGeom>
              <a:avLst/>
              <a:gdLst/>
              <a:ahLst/>
              <a:cxnLst/>
              <a:rect l="l" t="t" r="r" b="b"/>
              <a:pathLst>
                <a:path w="3311" h="6442" extrusionOk="0">
                  <a:moveTo>
                    <a:pt x="2856" y="509"/>
                  </a:moveTo>
                  <a:cubicBezTo>
                    <a:pt x="3311" y="1268"/>
                    <a:pt x="2258" y="5157"/>
                    <a:pt x="1705" y="6183"/>
                  </a:cubicBezTo>
                  <a:cubicBezTo>
                    <a:pt x="1294" y="6442"/>
                    <a:pt x="1" y="6156"/>
                    <a:pt x="81" y="5728"/>
                  </a:cubicBezTo>
                  <a:cubicBezTo>
                    <a:pt x="90" y="5282"/>
                    <a:pt x="723" y="2115"/>
                    <a:pt x="911" y="848"/>
                  </a:cubicBezTo>
                  <a:cubicBezTo>
                    <a:pt x="1232" y="1"/>
                    <a:pt x="2204" y="108"/>
                    <a:pt x="2856" y="509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7"/>
            <p:cNvSpPr/>
            <p:nvPr/>
          </p:nvSpPr>
          <p:spPr>
            <a:xfrm rot="-3600015">
              <a:off x="8660194" y="2862117"/>
              <a:ext cx="275720" cy="194232"/>
            </a:xfrm>
            <a:custGeom>
              <a:avLst/>
              <a:gdLst/>
              <a:ahLst/>
              <a:cxnLst/>
              <a:rect l="l" t="t" r="r" b="b"/>
              <a:pathLst>
                <a:path w="3052" h="2150" extrusionOk="0">
                  <a:moveTo>
                    <a:pt x="2998" y="1882"/>
                  </a:moveTo>
                  <a:cubicBezTo>
                    <a:pt x="3052" y="1784"/>
                    <a:pt x="3007" y="1517"/>
                    <a:pt x="2936" y="1445"/>
                  </a:cubicBezTo>
                  <a:cubicBezTo>
                    <a:pt x="2633" y="981"/>
                    <a:pt x="2508" y="839"/>
                    <a:pt x="2133" y="348"/>
                  </a:cubicBezTo>
                  <a:cubicBezTo>
                    <a:pt x="1874" y="125"/>
                    <a:pt x="1410" y="45"/>
                    <a:pt x="1080" y="27"/>
                  </a:cubicBezTo>
                  <a:cubicBezTo>
                    <a:pt x="813" y="36"/>
                    <a:pt x="518" y="0"/>
                    <a:pt x="170" y="27"/>
                  </a:cubicBezTo>
                  <a:cubicBezTo>
                    <a:pt x="161" y="80"/>
                    <a:pt x="179" y="125"/>
                    <a:pt x="233" y="161"/>
                  </a:cubicBezTo>
                  <a:cubicBezTo>
                    <a:pt x="135" y="187"/>
                    <a:pt x="1" y="125"/>
                    <a:pt x="1" y="187"/>
                  </a:cubicBezTo>
                  <a:cubicBezTo>
                    <a:pt x="28" y="384"/>
                    <a:pt x="233" y="419"/>
                    <a:pt x="233" y="419"/>
                  </a:cubicBezTo>
                  <a:lnTo>
                    <a:pt x="72" y="393"/>
                  </a:lnTo>
                  <a:cubicBezTo>
                    <a:pt x="63" y="598"/>
                    <a:pt x="295" y="651"/>
                    <a:pt x="402" y="687"/>
                  </a:cubicBezTo>
                  <a:cubicBezTo>
                    <a:pt x="500" y="732"/>
                    <a:pt x="795" y="785"/>
                    <a:pt x="902" y="821"/>
                  </a:cubicBezTo>
                  <a:cubicBezTo>
                    <a:pt x="1152" y="910"/>
                    <a:pt x="1437" y="1151"/>
                    <a:pt x="830" y="981"/>
                  </a:cubicBezTo>
                  <a:cubicBezTo>
                    <a:pt x="572" y="910"/>
                    <a:pt x="152" y="803"/>
                    <a:pt x="206" y="937"/>
                  </a:cubicBezTo>
                  <a:cubicBezTo>
                    <a:pt x="322" y="1106"/>
                    <a:pt x="545" y="1106"/>
                    <a:pt x="813" y="1187"/>
                  </a:cubicBezTo>
                  <a:cubicBezTo>
                    <a:pt x="1705" y="1472"/>
                    <a:pt x="1669" y="1552"/>
                    <a:pt x="1981" y="1838"/>
                  </a:cubicBezTo>
                  <a:cubicBezTo>
                    <a:pt x="2329" y="2150"/>
                    <a:pt x="2873" y="2105"/>
                    <a:pt x="2998" y="1882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" name="Google Shape;1004;p37"/>
          <p:cNvSpPr/>
          <p:nvPr/>
        </p:nvSpPr>
        <p:spPr>
          <a:xfrm rot="5400000">
            <a:off x="7962591" y="74545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37"/>
          <p:cNvSpPr/>
          <p:nvPr/>
        </p:nvSpPr>
        <p:spPr>
          <a:xfrm rot="-5400000" flipH="1">
            <a:off x="723591" y="74545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E8688665-4506-2956-697D-0F860D574DEC}"/>
              </a:ext>
            </a:extLst>
          </p:cNvPr>
          <p:cNvSpPr/>
          <p:nvPr/>
        </p:nvSpPr>
        <p:spPr>
          <a:xfrm>
            <a:off x="1130895" y="1607278"/>
            <a:ext cx="788727" cy="634801"/>
          </a:xfrm>
          <a:prstGeom prst="hexagon">
            <a:avLst/>
          </a:prstGeom>
          <a:solidFill>
            <a:srgbClr val="BABAB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D1D8"/>
              </a:buClr>
              <a:buSzPts val="2000"/>
              <a:buFont typeface="Poppins"/>
              <a:buNone/>
              <a:tabLst/>
              <a:defRPr/>
            </a:pPr>
            <a:r>
              <a:rPr kumimoji="0" lang="en" sz="3500" b="1" i="0" u="none" strike="noStrike" kern="0" cap="none" spc="0" normalizeH="0" baseline="0" noProof="0">
                <a:ln>
                  <a:noFill/>
                </a:ln>
                <a:solidFill>
                  <a:srgbClr val="262162"/>
                </a:solidFill>
                <a:effectLst/>
                <a:uLnTx/>
                <a:uFillTx/>
                <a:latin typeface="Hammersmith One"/>
                <a:sym typeface="Hammersmith One"/>
              </a:rPr>
              <a:t>1</a:t>
            </a: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73C9A58C-6C64-4E7C-9C34-5EA8ACB17833}"/>
              </a:ext>
            </a:extLst>
          </p:cNvPr>
          <p:cNvSpPr/>
          <p:nvPr/>
        </p:nvSpPr>
        <p:spPr>
          <a:xfrm>
            <a:off x="1140233" y="1521585"/>
            <a:ext cx="776400" cy="694091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D1D8"/>
              </a:buClr>
              <a:buSzPts val="2000"/>
              <a:buFont typeface="Poppins"/>
              <a:buNone/>
              <a:tabLst/>
              <a:defRPr/>
            </a:pPr>
            <a:r>
              <a:rPr kumimoji="0" lang="en" sz="3500" b="1" i="0" u="none" strike="noStrike" kern="0" cap="none" spc="0" normalizeH="0" baseline="0" noProof="0">
                <a:ln>
                  <a:noFill/>
                </a:ln>
                <a:solidFill>
                  <a:srgbClr val="262162"/>
                </a:solidFill>
                <a:effectLst/>
                <a:uLnTx/>
                <a:uFillTx/>
                <a:latin typeface="Hammersmith One"/>
                <a:sym typeface="Hammersmith One"/>
              </a:rPr>
              <a:t>1</a:t>
            </a:r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F0849703-1381-BBF1-5C10-DE7D6526BE82}"/>
              </a:ext>
            </a:extLst>
          </p:cNvPr>
          <p:cNvSpPr/>
          <p:nvPr/>
        </p:nvSpPr>
        <p:spPr>
          <a:xfrm>
            <a:off x="3588267" y="1610048"/>
            <a:ext cx="788727" cy="634801"/>
          </a:xfrm>
          <a:prstGeom prst="hexagon">
            <a:avLst/>
          </a:prstGeom>
          <a:solidFill>
            <a:srgbClr val="BABAB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D1D8"/>
              </a:buClr>
              <a:buSzPts val="2000"/>
              <a:buFont typeface="Poppins"/>
              <a:buNone/>
              <a:tabLst/>
              <a:defRPr/>
            </a:pPr>
            <a:r>
              <a:rPr kumimoji="0" lang="en" sz="3500" b="1" i="0" u="none" strike="noStrike" kern="0" cap="none" spc="0" normalizeH="0" baseline="0" noProof="0">
                <a:ln>
                  <a:noFill/>
                </a:ln>
                <a:solidFill>
                  <a:srgbClr val="262162"/>
                </a:solidFill>
                <a:effectLst/>
                <a:uLnTx/>
                <a:uFillTx/>
                <a:latin typeface="Hammersmith One"/>
                <a:sym typeface="Hammersmith One"/>
              </a:rPr>
              <a:t>1</a:t>
            </a:r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AA3D82B8-6ED7-B719-B3F9-7547BAE885BC}"/>
              </a:ext>
            </a:extLst>
          </p:cNvPr>
          <p:cNvSpPr/>
          <p:nvPr/>
        </p:nvSpPr>
        <p:spPr>
          <a:xfrm>
            <a:off x="3597605" y="1524355"/>
            <a:ext cx="776400" cy="694091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D1D8"/>
              </a:buClr>
              <a:buSzPts val="2000"/>
              <a:buFont typeface="Poppins"/>
              <a:buNone/>
              <a:tabLst/>
              <a:defRPr/>
            </a:pPr>
            <a:r>
              <a:rPr kumimoji="0" lang="en-US" sz="3500" b="1" i="0" u="none" strike="noStrike" kern="0" cap="none" spc="0" normalizeH="0" baseline="0" noProof="0">
                <a:ln>
                  <a:noFill/>
                </a:ln>
                <a:solidFill>
                  <a:srgbClr val="262162"/>
                </a:solidFill>
                <a:effectLst/>
                <a:uLnTx/>
                <a:uFillTx/>
                <a:latin typeface="Hammersmith One"/>
                <a:sym typeface="Hammersmith One"/>
              </a:rPr>
              <a:t>2</a:t>
            </a:r>
            <a:endParaRPr kumimoji="0" lang="en" sz="3500" b="1" i="0" u="none" strike="noStrike" kern="0" cap="none" spc="0" normalizeH="0" baseline="0" noProof="0">
              <a:ln>
                <a:noFill/>
              </a:ln>
              <a:solidFill>
                <a:srgbClr val="262162"/>
              </a:solidFill>
              <a:effectLst/>
              <a:uLnTx/>
              <a:uFillTx/>
              <a:latin typeface="Hammersmith One"/>
              <a:sym typeface="Hammersmith One"/>
            </a:endParaRPr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EEDEB750-0D8E-E66C-678D-82A98F8B3C87}"/>
              </a:ext>
            </a:extLst>
          </p:cNvPr>
          <p:cNvSpPr/>
          <p:nvPr/>
        </p:nvSpPr>
        <p:spPr>
          <a:xfrm>
            <a:off x="5953185" y="1607278"/>
            <a:ext cx="788727" cy="634801"/>
          </a:xfrm>
          <a:prstGeom prst="hexagon">
            <a:avLst/>
          </a:prstGeom>
          <a:solidFill>
            <a:srgbClr val="BABAB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D1D8"/>
              </a:buClr>
              <a:buSzPts val="2000"/>
              <a:buFont typeface="Poppins"/>
              <a:buNone/>
              <a:tabLst/>
              <a:defRPr/>
            </a:pPr>
            <a:r>
              <a:rPr kumimoji="0" lang="en" sz="3500" b="1" i="0" u="none" strike="noStrike" kern="0" cap="none" spc="0" normalizeH="0" baseline="0" noProof="0">
                <a:ln>
                  <a:noFill/>
                </a:ln>
                <a:solidFill>
                  <a:srgbClr val="262162"/>
                </a:solidFill>
                <a:effectLst/>
                <a:uLnTx/>
                <a:uFillTx/>
                <a:latin typeface="Hammersmith One"/>
                <a:sym typeface="Hammersmith One"/>
              </a:rPr>
              <a:t>1</a:t>
            </a:r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3BE060DC-B584-C9B1-E109-D18A2E16E732}"/>
              </a:ext>
            </a:extLst>
          </p:cNvPr>
          <p:cNvSpPr/>
          <p:nvPr/>
        </p:nvSpPr>
        <p:spPr>
          <a:xfrm>
            <a:off x="5962523" y="1521585"/>
            <a:ext cx="776400" cy="694091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D1D8"/>
              </a:buClr>
              <a:buSzPts val="2000"/>
              <a:buFont typeface="Poppins"/>
              <a:buNone/>
              <a:tabLst/>
              <a:defRPr/>
            </a:pPr>
            <a:r>
              <a:rPr lang="en-US" sz="3500" b="1">
                <a:solidFill>
                  <a:srgbClr val="262162"/>
                </a:solidFill>
                <a:latin typeface="Hammersmith One"/>
                <a:sym typeface="Hammersmith One"/>
              </a:rPr>
              <a:t>3</a:t>
            </a:r>
            <a:endParaRPr kumimoji="0" lang="en" sz="3500" b="1" i="0" u="none" strike="noStrike" kern="0" cap="none" spc="0" normalizeH="0" baseline="0" noProof="0">
              <a:ln>
                <a:noFill/>
              </a:ln>
              <a:solidFill>
                <a:srgbClr val="262162"/>
              </a:solidFill>
              <a:effectLst/>
              <a:uLnTx/>
              <a:uFillTx/>
              <a:latin typeface="Hammersmith One"/>
              <a:sym typeface="Hammersmith One"/>
            </a:endParaRPr>
          </a:p>
        </p:txBody>
      </p:sp>
      <p:sp>
        <p:nvSpPr>
          <p:cNvPr id="39" name="Hexagon 38">
            <a:extLst>
              <a:ext uri="{FF2B5EF4-FFF2-40B4-BE49-F238E27FC236}">
                <a16:creationId xmlns:a16="http://schemas.microsoft.com/office/drawing/2014/main" id="{2D38A401-28B9-ADBD-E204-22E0FB56A95F}"/>
              </a:ext>
            </a:extLst>
          </p:cNvPr>
          <p:cNvSpPr/>
          <p:nvPr/>
        </p:nvSpPr>
        <p:spPr>
          <a:xfrm>
            <a:off x="2386622" y="3051122"/>
            <a:ext cx="788727" cy="634801"/>
          </a:xfrm>
          <a:prstGeom prst="hexagon">
            <a:avLst/>
          </a:prstGeom>
          <a:solidFill>
            <a:srgbClr val="BABAB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D1D8"/>
              </a:buClr>
              <a:buSzPts val="2000"/>
              <a:buFont typeface="Poppins"/>
              <a:buNone/>
              <a:tabLst/>
              <a:defRPr/>
            </a:pPr>
            <a:r>
              <a:rPr kumimoji="0" lang="en" sz="3500" b="1" i="0" u="none" strike="noStrike" kern="0" cap="none" spc="0" normalizeH="0" baseline="0" noProof="0">
                <a:ln>
                  <a:noFill/>
                </a:ln>
                <a:solidFill>
                  <a:srgbClr val="262162"/>
                </a:solidFill>
                <a:effectLst/>
                <a:uLnTx/>
                <a:uFillTx/>
                <a:latin typeface="Hammersmith One"/>
                <a:sym typeface="Hammersmith One"/>
              </a:rPr>
              <a:t>1</a:t>
            </a:r>
          </a:p>
        </p:txBody>
      </p:sp>
      <p:sp>
        <p:nvSpPr>
          <p:cNvPr id="41" name="Hexagon 40">
            <a:extLst>
              <a:ext uri="{FF2B5EF4-FFF2-40B4-BE49-F238E27FC236}">
                <a16:creationId xmlns:a16="http://schemas.microsoft.com/office/drawing/2014/main" id="{59C3E5B1-FBEA-9547-7BC8-0BB136734791}"/>
              </a:ext>
            </a:extLst>
          </p:cNvPr>
          <p:cNvSpPr/>
          <p:nvPr/>
        </p:nvSpPr>
        <p:spPr>
          <a:xfrm>
            <a:off x="2395960" y="2965429"/>
            <a:ext cx="776400" cy="694091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D1D8"/>
              </a:buClr>
              <a:buSzPts val="2000"/>
              <a:buFont typeface="Poppins"/>
              <a:buNone/>
              <a:tabLst/>
              <a:defRPr/>
            </a:pPr>
            <a:r>
              <a:rPr kumimoji="0" lang="en-US" sz="3500" b="1" i="0" u="none" strike="noStrike" kern="0" cap="none" spc="0" normalizeH="0" baseline="0" noProof="0">
                <a:ln>
                  <a:noFill/>
                </a:ln>
                <a:solidFill>
                  <a:srgbClr val="262162"/>
                </a:solidFill>
                <a:effectLst/>
                <a:uLnTx/>
                <a:uFillTx/>
                <a:latin typeface="Hammersmith One"/>
                <a:sym typeface="Hammersmith One"/>
              </a:rPr>
              <a:t>4</a:t>
            </a:r>
            <a:endParaRPr kumimoji="0" lang="en" sz="3500" b="1" i="0" u="none" strike="noStrike" kern="0" cap="none" spc="0" normalizeH="0" baseline="0" noProof="0">
              <a:ln>
                <a:noFill/>
              </a:ln>
              <a:solidFill>
                <a:srgbClr val="262162"/>
              </a:solidFill>
              <a:effectLst/>
              <a:uLnTx/>
              <a:uFillTx/>
              <a:latin typeface="Hammersmith One"/>
              <a:sym typeface="Hammersmith One"/>
            </a:endParaRPr>
          </a:p>
        </p:txBody>
      </p:sp>
      <p:sp>
        <p:nvSpPr>
          <p:cNvPr id="43" name="Hexagon 42">
            <a:extLst>
              <a:ext uri="{FF2B5EF4-FFF2-40B4-BE49-F238E27FC236}">
                <a16:creationId xmlns:a16="http://schemas.microsoft.com/office/drawing/2014/main" id="{623C2B35-5A1D-297F-97F8-DD4E744DFBCC}"/>
              </a:ext>
            </a:extLst>
          </p:cNvPr>
          <p:cNvSpPr/>
          <p:nvPr/>
        </p:nvSpPr>
        <p:spPr>
          <a:xfrm>
            <a:off x="5134600" y="3059698"/>
            <a:ext cx="788727" cy="634801"/>
          </a:xfrm>
          <a:prstGeom prst="hexagon">
            <a:avLst/>
          </a:prstGeom>
          <a:solidFill>
            <a:srgbClr val="BABAB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D1D8"/>
              </a:buClr>
              <a:buSzPts val="2000"/>
              <a:buFont typeface="Poppins"/>
              <a:buNone/>
              <a:tabLst/>
              <a:defRPr/>
            </a:pPr>
            <a:r>
              <a:rPr kumimoji="0" lang="en" sz="3500" b="1" i="0" u="none" strike="noStrike" kern="0" cap="none" spc="0" normalizeH="0" baseline="0" noProof="0">
                <a:ln>
                  <a:noFill/>
                </a:ln>
                <a:solidFill>
                  <a:srgbClr val="262162"/>
                </a:solidFill>
                <a:effectLst/>
                <a:uLnTx/>
                <a:uFillTx/>
                <a:latin typeface="Hammersmith One"/>
                <a:sym typeface="Hammersmith One"/>
              </a:rPr>
              <a:t>1</a:t>
            </a:r>
          </a:p>
        </p:txBody>
      </p:sp>
      <p:sp>
        <p:nvSpPr>
          <p:cNvPr id="45" name="Hexagon 44">
            <a:extLst>
              <a:ext uri="{FF2B5EF4-FFF2-40B4-BE49-F238E27FC236}">
                <a16:creationId xmlns:a16="http://schemas.microsoft.com/office/drawing/2014/main" id="{F311DDCB-1600-E44A-B0E7-88B5B33A89B6}"/>
              </a:ext>
            </a:extLst>
          </p:cNvPr>
          <p:cNvSpPr/>
          <p:nvPr/>
        </p:nvSpPr>
        <p:spPr>
          <a:xfrm>
            <a:off x="5143938" y="2974005"/>
            <a:ext cx="776400" cy="694091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D1D8"/>
              </a:buClr>
              <a:buSzPts val="2000"/>
              <a:buFont typeface="Poppins"/>
              <a:buNone/>
              <a:tabLst/>
              <a:defRPr/>
            </a:pPr>
            <a:r>
              <a:rPr kumimoji="0" lang="en-US" sz="3500" b="1" i="0" u="none" strike="noStrike" kern="0" cap="none" spc="0" normalizeH="0" baseline="0" noProof="0">
                <a:ln>
                  <a:noFill/>
                </a:ln>
                <a:solidFill>
                  <a:srgbClr val="262162"/>
                </a:solidFill>
                <a:effectLst/>
                <a:uLnTx/>
                <a:uFillTx/>
                <a:latin typeface="Hammersmith One"/>
                <a:sym typeface="Hammersmith One"/>
              </a:rPr>
              <a:t>5</a:t>
            </a:r>
            <a:endParaRPr kumimoji="0" lang="en" sz="3500" b="1" i="0" u="none" strike="noStrike" kern="0" cap="none" spc="0" normalizeH="0" baseline="0" noProof="0">
              <a:ln>
                <a:noFill/>
              </a:ln>
              <a:solidFill>
                <a:srgbClr val="262162"/>
              </a:solidFill>
              <a:effectLst/>
              <a:uLnTx/>
              <a:uFillTx/>
              <a:latin typeface="Hammersmith One"/>
              <a:sym typeface="Hammersmith On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48"/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91" name="Google Shape;1491;p48"/>
          <p:cNvSpPr/>
          <p:nvPr/>
        </p:nvSpPr>
        <p:spPr>
          <a:xfrm rot="5400000">
            <a:off x="7962591" y="74545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48"/>
          <p:cNvSpPr/>
          <p:nvPr/>
        </p:nvSpPr>
        <p:spPr>
          <a:xfrm rot="-5400000" flipH="1">
            <a:off x="723591" y="74545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929;p37">
            <a:extLst>
              <a:ext uri="{FF2B5EF4-FFF2-40B4-BE49-F238E27FC236}">
                <a16:creationId xmlns:a16="http://schemas.microsoft.com/office/drawing/2014/main" id="{3CB93A5B-C91C-F1B7-AB55-5FFE6B37DABD}"/>
              </a:ext>
            </a:extLst>
          </p:cNvPr>
          <p:cNvGrpSpPr/>
          <p:nvPr/>
        </p:nvGrpSpPr>
        <p:grpSpPr>
          <a:xfrm flipH="1">
            <a:off x="127010" y="3898940"/>
            <a:ext cx="424801" cy="1018802"/>
            <a:chOff x="8700938" y="1268143"/>
            <a:chExt cx="1501887" cy="3739530"/>
          </a:xfrm>
        </p:grpSpPr>
        <p:sp>
          <p:nvSpPr>
            <p:cNvPr id="3" name="Google Shape;930;p37">
              <a:extLst>
                <a:ext uri="{FF2B5EF4-FFF2-40B4-BE49-F238E27FC236}">
                  <a16:creationId xmlns:a16="http://schemas.microsoft.com/office/drawing/2014/main" id="{5C5C8CBB-45C8-0DBF-5861-78F9B12C31FA}"/>
                </a:ext>
              </a:extLst>
            </p:cNvPr>
            <p:cNvSpPr/>
            <p:nvPr/>
          </p:nvSpPr>
          <p:spPr>
            <a:xfrm>
              <a:off x="9023713" y="4361203"/>
              <a:ext cx="1179112" cy="625511"/>
            </a:xfrm>
            <a:custGeom>
              <a:avLst/>
              <a:gdLst/>
              <a:ahLst/>
              <a:cxnLst/>
              <a:rect l="l" t="t" r="r" b="b"/>
              <a:pathLst>
                <a:path w="13052" h="6924" extrusionOk="0">
                  <a:moveTo>
                    <a:pt x="6531" y="1"/>
                  </a:moveTo>
                  <a:cubicBezTo>
                    <a:pt x="2926" y="1"/>
                    <a:pt x="0" y="1553"/>
                    <a:pt x="0" y="3462"/>
                  </a:cubicBezTo>
                  <a:cubicBezTo>
                    <a:pt x="0" y="5371"/>
                    <a:pt x="2926" y="6924"/>
                    <a:pt x="6531" y="6924"/>
                  </a:cubicBezTo>
                  <a:cubicBezTo>
                    <a:pt x="10135" y="6924"/>
                    <a:pt x="13052" y="5371"/>
                    <a:pt x="13052" y="3462"/>
                  </a:cubicBezTo>
                  <a:cubicBezTo>
                    <a:pt x="13052" y="1553"/>
                    <a:pt x="10135" y="1"/>
                    <a:pt x="6531" y="1"/>
                  </a:cubicBez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31;p37">
              <a:extLst>
                <a:ext uri="{FF2B5EF4-FFF2-40B4-BE49-F238E27FC236}">
                  <a16:creationId xmlns:a16="http://schemas.microsoft.com/office/drawing/2014/main" id="{4A779460-01AA-0216-B625-844C01679A2C}"/>
                </a:ext>
              </a:extLst>
            </p:cNvPr>
            <p:cNvSpPr/>
            <p:nvPr/>
          </p:nvSpPr>
          <p:spPr>
            <a:xfrm>
              <a:off x="9011608" y="4345935"/>
              <a:ext cx="436069" cy="388550"/>
            </a:xfrm>
            <a:custGeom>
              <a:avLst/>
              <a:gdLst/>
              <a:ahLst/>
              <a:cxnLst/>
              <a:rect l="l" t="t" r="r" b="b"/>
              <a:pathLst>
                <a:path w="4827" h="4301" extrusionOk="0">
                  <a:moveTo>
                    <a:pt x="4211" y="473"/>
                  </a:moveTo>
                  <a:cubicBezTo>
                    <a:pt x="4211" y="473"/>
                    <a:pt x="3881" y="1981"/>
                    <a:pt x="4541" y="1713"/>
                  </a:cubicBezTo>
                  <a:cubicBezTo>
                    <a:pt x="4827" y="1597"/>
                    <a:pt x="4755" y="2177"/>
                    <a:pt x="4720" y="2382"/>
                  </a:cubicBezTo>
                  <a:cubicBezTo>
                    <a:pt x="4648" y="2579"/>
                    <a:pt x="3765" y="3043"/>
                    <a:pt x="3596" y="3034"/>
                  </a:cubicBezTo>
                  <a:cubicBezTo>
                    <a:pt x="3408" y="3025"/>
                    <a:pt x="3328" y="2944"/>
                    <a:pt x="3159" y="3105"/>
                  </a:cubicBezTo>
                  <a:cubicBezTo>
                    <a:pt x="2989" y="3266"/>
                    <a:pt x="3043" y="3453"/>
                    <a:pt x="2784" y="3667"/>
                  </a:cubicBezTo>
                  <a:cubicBezTo>
                    <a:pt x="2561" y="3845"/>
                    <a:pt x="1553" y="4300"/>
                    <a:pt x="616" y="3863"/>
                  </a:cubicBezTo>
                  <a:cubicBezTo>
                    <a:pt x="215" y="3676"/>
                    <a:pt x="1" y="3551"/>
                    <a:pt x="152" y="3141"/>
                  </a:cubicBezTo>
                  <a:cubicBezTo>
                    <a:pt x="206" y="3007"/>
                    <a:pt x="1312" y="2445"/>
                    <a:pt x="1624" y="2284"/>
                  </a:cubicBezTo>
                  <a:cubicBezTo>
                    <a:pt x="2409" y="1892"/>
                    <a:pt x="2757" y="1062"/>
                    <a:pt x="2829" y="875"/>
                  </a:cubicBezTo>
                  <a:cubicBezTo>
                    <a:pt x="2909" y="687"/>
                    <a:pt x="3150" y="108"/>
                    <a:pt x="3150" y="108"/>
                  </a:cubicBezTo>
                  <a:cubicBezTo>
                    <a:pt x="3150" y="108"/>
                    <a:pt x="3507" y="0"/>
                    <a:pt x="4211" y="47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32;p37">
              <a:extLst>
                <a:ext uri="{FF2B5EF4-FFF2-40B4-BE49-F238E27FC236}">
                  <a16:creationId xmlns:a16="http://schemas.microsoft.com/office/drawing/2014/main" id="{E84A6821-77A6-4602-F569-6D214D68E51F}"/>
                </a:ext>
              </a:extLst>
            </p:cNvPr>
            <p:cNvSpPr/>
            <p:nvPr/>
          </p:nvSpPr>
          <p:spPr>
            <a:xfrm>
              <a:off x="9022900" y="4345935"/>
              <a:ext cx="415923" cy="368405"/>
            </a:xfrm>
            <a:custGeom>
              <a:avLst/>
              <a:gdLst/>
              <a:ahLst/>
              <a:cxnLst/>
              <a:rect l="l" t="t" r="r" b="b"/>
              <a:pathLst>
                <a:path w="4604" h="4078" extrusionOk="0">
                  <a:moveTo>
                    <a:pt x="4086" y="473"/>
                  </a:moveTo>
                  <a:cubicBezTo>
                    <a:pt x="4283" y="812"/>
                    <a:pt x="4604" y="1356"/>
                    <a:pt x="4506" y="1990"/>
                  </a:cubicBezTo>
                  <a:cubicBezTo>
                    <a:pt x="4434" y="2186"/>
                    <a:pt x="3631" y="2721"/>
                    <a:pt x="3462" y="2712"/>
                  </a:cubicBezTo>
                  <a:cubicBezTo>
                    <a:pt x="3043" y="2695"/>
                    <a:pt x="2918" y="3105"/>
                    <a:pt x="2632" y="3328"/>
                  </a:cubicBezTo>
                  <a:cubicBezTo>
                    <a:pt x="2159" y="3721"/>
                    <a:pt x="1133" y="4077"/>
                    <a:pt x="197" y="3426"/>
                  </a:cubicBezTo>
                  <a:cubicBezTo>
                    <a:pt x="0" y="3248"/>
                    <a:pt x="116" y="2935"/>
                    <a:pt x="232" y="2793"/>
                  </a:cubicBezTo>
                  <a:cubicBezTo>
                    <a:pt x="429" y="2534"/>
                    <a:pt x="1187" y="2445"/>
                    <a:pt x="1499" y="2284"/>
                  </a:cubicBezTo>
                  <a:cubicBezTo>
                    <a:pt x="2418" y="1856"/>
                    <a:pt x="2641" y="759"/>
                    <a:pt x="2712" y="571"/>
                  </a:cubicBezTo>
                  <a:cubicBezTo>
                    <a:pt x="2793" y="384"/>
                    <a:pt x="3025" y="108"/>
                    <a:pt x="3025" y="108"/>
                  </a:cubicBezTo>
                  <a:cubicBezTo>
                    <a:pt x="3025" y="108"/>
                    <a:pt x="3382" y="0"/>
                    <a:pt x="4086" y="473"/>
                  </a:cubicBezTo>
                  <a:close/>
                </a:path>
              </a:pathLst>
            </a:custGeom>
            <a:solidFill>
              <a:schemeClr val="bg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33;p37">
              <a:extLst>
                <a:ext uri="{FF2B5EF4-FFF2-40B4-BE49-F238E27FC236}">
                  <a16:creationId xmlns:a16="http://schemas.microsoft.com/office/drawing/2014/main" id="{A1BAFCB1-7AD2-DFDF-2044-86F7AB55BAA4}"/>
                </a:ext>
              </a:extLst>
            </p:cNvPr>
            <p:cNvSpPr/>
            <p:nvPr/>
          </p:nvSpPr>
          <p:spPr>
            <a:xfrm>
              <a:off x="9130856" y="4551730"/>
              <a:ext cx="67845" cy="47880"/>
            </a:xfrm>
            <a:custGeom>
              <a:avLst/>
              <a:gdLst/>
              <a:ahLst/>
              <a:cxnLst/>
              <a:rect l="l" t="t" r="r" b="b"/>
              <a:pathLst>
                <a:path w="751" h="530" extrusionOk="0">
                  <a:moveTo>
                    <a:pt x="139" y="1"/>
                  </a:moveTo>
                  <a:cubicBezTo>
                    <a:pt x="111" y="1"/>
                    <a:pt x="83" y="3"/>
                    <a:pt x="54" y="6"/>
                  </a:cubicBezTo>
                  <a:cubicBezTo>
                    <a:pt x="28" y="6"/>
                    <a:pt x="10" y="24"/>
                    <a:pt x="1" y="51"/>
                  </a:cubicBezTo>
                  <a:cubicBezTo>
                    <a:pt x="1" y="69"/>
                    <a:pt x="19" y="87"/>
                    <a:pt x="45" y="87"/>
                  </a:cubicBezTo>
                  <a:cubicBezTo>
                    <a:pt x="65" y="85"/>
                    <a:pt x="84" y="84"/>
                    <a:pt x="103" y="84"/>
                  </a:cubicBezTo>
                  <a:cubicBezTo>
                    <a:pt x="206" y="84"/>
                    <a:pt x="303" y="107"/>
                    <a:pt x="393" y="167"/>
                  </a:cubicBezTo>
                  <a:cubicBezTo>
                    <a:pt x="492" y="229"/>
                    <a:pt x="590" y="345"/>
                    <a:pt x="661" y="506"/>
                  </a:cubicBezTo>
                  <a:cubicBezTo>
                    <a:pt x="667" y="523"/>
                    <a:pt x="680" y="529"/>
                    <a:pt x="693" y="529"/>
                  </a:cubicBezTo>
                  <a:cubicBezTo>
                    <a:pt x="700" y="529"/>
                    <a:pt x="708" y="527"/>
                    <a:pt x="715" y="524"/>
                  </a:cubicBezTo>
                  <a:cubicBezTo>
                    <a:pt x="741" y="506"/>
                    <a:pt x="750" y="488"/>
                    <a:pt x="741" y="461"/>
                  </a:cubicBezTo>
                  <a:cubicBezTo>
                    <a:pt x="661" y="283"/>
                    <a:pt x="563" y="167"/>
                    <a:pt x="447" y="87"/>
                  </a:cubicBezTo>
                  <a:cubicBezTo>
                    <a:pt x="354" y="29"/>
                    <a:pt x="250" y="1"/>
                    <a:pt x="13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34;p37">
              <a:extLst>
                <a:ext uri="{FF2B5EF4-FFF2-40B4-BE49-F238E27FC236}">
                  <a16:creationId xmlns:a16="http://schemas.microsoft.com/office/drawing/2014/main" id="{6C40E217-4C94-47FA-F48A-66D96D06219F}"/>
                </a:ext>
              </a:extLst>
            </p:cNvPr>
            <p:cNvSpPr/>
            <p:nvPr/>
          </p:nvSpPr>
          <p:spPr>
            <a:xfrm>
              <a:off x="9158320" y="4542063"/>
              <a:ext cx="58088" cy="41466"/>
            </a:xfrm>
            <a:custGeom>
              <a:avLst/>
              <a:gdLst/>
              <a:ahLst/>
              <a:cxnLst/>
              <a:rect l="l" t="t" r="r" b="b"/>
              <a:pathLst>
                <a:path w="643" h="459" extrusionOk="0">
                  <a:moveTo>
                    <a:pt x="120" y="1"/>
                  </a:moveTo>
                  <a:cubicBezTo>
                    <a:pt x="95" y="1"/>
                    <a:pt x="70" y="3"/>
                    <a:pt x="45" y="6"/>
                  </a:cubicBezTo>
                  <a:cubicBezTo>
                    <a:pt x="18" y="6"/>
                    <a:pt x="0" y="24"/>
                    <a:pt x="0" y="42"/>
                  </a:cubicBezTo>
                  <a:cubicBezTo>
                    <a:pt x="0" y="69"/>
                    <a:pt x="18" y="78"/>
                    <a:pt x="36" y="78"/>
                  </a:cubicBezTo>
                  <a:cubicBezTo>
                    <a:pt x="53" y="76"/>
                    <a:pt x="71" y="75"/>
                    <a:pt x="88" y="75"/>
                  </a:cubicBezTo>
                  <a:cubicBezTo>
                    <a:pt x="177" y="75"/>
                    <a:pt x="263" y="95"/>
                    <a:pt x="330" y="140"/>
                  </a:cubicBezTo>
                  <a:cubicBezTo>
                    <a:pt x="428" y="202"/>
                    <a:pt x="500" y="301"/>
                    <a:pt x="571" y="443"/>
                  </a:cubicBezTo>
                  <a:cubicBezTo>
                    <a:pt x="571" y="454"/>
                    <a:pt x="580" y="458"/>
                    <a:pt x="592" y="458"/>
                  </a:cubicBezTo>
                  <a:cubicBezTo>
                    <a:pt x="599" y="458"/>
                    <a:pt x="608" y="456"/>
                    <a:pt x="616" y="452"/>
                  </a:cubicBezTo>
                  <a:cubicBezTo>
                    <a:pt x="634" y="443"/>
                    <a:pt x="643" y="425"/>
                    <a:pt x="634" y="408"/>
                  </a:cubicBezTo>
                  <a:cubicBezTo>
                    <a:pt x="571" y="247"/>
                    <a:pt x="482" y="149"/>
                    <a:pt x="384" y="78"/>
                  </a:cubicBezTo>
                  <a:cubicBezTo>
                    <a:pt x="306" y="28"/>
                    <a:pt x="216" y="1"/>
                    <a:pt x="12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35;p37">
              <a:extLst>
                <a:ext uri="{FF2B5EF4-FFF2-40B4-BE49-F238E27FC236}">
                  <a16:creationId xmlns:a16="http://schemas.microsoft.com/office/drawing/2014/main" id="{7198DA5F-3BC0-9F01-590A-D0DBC249C183}"/>
                </a:ext>
              </a:extLst>
            </p:cNvPr>
            <p:cNvSpPr/>
            <p:nvPr/>
          </p:nvSpPr>
          <p:spPr>
            <a:xfrm>
              <a:off x="9176207" y="4526254"/>
              <a:ext cx="58721" cy="41737"/>
            </a:xfrm>
            <a:custGeom>
              <a:avLst/>
              <a:gdLst/>
              <a:ahLst/>
              <a:cxnLst/>
              <a:rect l="l" t="t" r="r" b="b"/>
              <a:pathLst>
                <a:path w="650" h="462" extrusionOk="0">
                  <a:moveTo>
                    <a:pt x="100" y="1"/>
                  </a:moveTo>
                  <a:cubicBezTo>
                    <a:pt x="81" y="1"/>
                    <a:pt x="62" y="1"/>
                    <a:pt x="43" y="3"/>
                  </a:cubicBezTo>
                  <a:cubicBezTo>
                    <a:pt x="25" y="3"/>
                    <a:pt x="7" y="21"/>
                    <a:pt x="7" y="47"/>
                  </a:cubicBezTo>
                  <a:cubicBezTo>
                    <a:pt x="0" y="62"/>
                    <a:pt x="11" y="77"/>
                    <a:pt x="24" y="77"/>
                  </a:cubicBezTo>
                  <a:cubicBezTo>
                    <a:pt x="28" y="77"/>
                    <a:pt x="31" y="76"/>
                    <a:pt x="34" y="74"/>
                  </a:cubicBezTo>
                  <a:cubicBezTo>
                    <a:pt x="53" y="73"/>
                    <a:pt x="70" y="72"/>
                    <a:pt x="88" y="72"/>
                  </a:cubicBezTo>
                  <a:cubicBezTo>
                    <a:pt x="181" y="72"/>
                    <a:pt x="262" y="93"/>
                    <a:pt x="337" y="146"/>
                  </a:cubicBezTo>
                  <a:cubicBezTo>
                    <a:pt x="427" y="199"/>
                    <a:pt x="507" y="297"/>
                    <a:pt x="569" y="440"/>
                  </a:cubicBezTo>
                  <a:cubicBezTo>
                    <a:pt x="576" y="453"/>
                    <a:pt x="587" y="461"/>
                    <a:pt x="600" y="461"/>
                  </a:cubicBezTo>
                  <a:cubicBezTo>
                    <a:pt x="604" y="461"/>
                    <a:pt x="609" y="460"/>
                    <a:pt x="614" y="458"/>
                  </a:cubicBezTo>
                  <a:cubicBezTo>
                    <a:pt x="641" y="440"/>
                    <a:pt x="650" y="422"/>
                    <a:pt x="641" y="404"/>
                  </a:cubicBezTo>
                  <a:cubicBezTo>
                    <a:pt x="569" y="253"/>
                    <a:pt x="480" y="146"/>
                    <a:pt x="382" y="83"/>
                  </a:cubicBezTo>
                  <a:cubicBezTo>
                    <a:pt x="299" y="23"/>
                    <a:pt x="203" y="1"/>
                    <a:pt x="10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36;p37">
              <a:extLst>
                <a:ext uri="{FF2B5EF4-FFF2-40B4-BE49-F238E27FC236}">
                  <a16:creationId xmlns:a16="http://schemas.microsoft.com/office/drawing/2014/main" id="{F5E2C58D-3AEE-466A-BC84-AB81ADA48B79}"/>
                </a:ext>
              </a:extLst>
            </p:cNvPr>
            <p:cNvSpPr/>
            <p:nvPr/>
          </p:nvSpPr>
          <p:spPr>
            <a:xfrm>
              <a:off x="9194546" y="4510173"/>
              <a:ext cx="58088" cy="41918"/>
            </a:xfrm>
            <a:custGeom>
              <a:avLst/>
              <a:gdLst/>
              <a:ahLst/>
              <a:cxnLst/>
              <a:rect l="l" t="t" r="r" b="b"/>
              <a:pathLst>
                <a:path w="643" h="464" extrusionOk="0">
                  <a:moveTo>
                    <a:pt x="85" y="1"/>
                  </a:moveTo>
                  <a:cubicBezTo>
                    <a:pt x="69" y="1"/>
                    <a:pt x="53" y="1"/>
                    <a:pt x="36" y="2"/>
                  </a:cubicBezTo>
                  <a:cubicBezTo>
                    <a:pt x="18" y="11"/>
                    <a:pt x="1" y="29"/>
                    <a:pt x="1" y="47"/>
                  </a:cubicBezTo>
                  <a:cubicBezTo>
                    <a:pt x="1" y="65"/>
                    <a:pt x="10" y="83"/>
                    <a:pt x="36" y="83"/>
                  </a:cubicBezTo>
                  <a:cubicBezTo>
                    <a:pt x="59" y="79"/>
                    <a:pt x="81" y="77"/>
                    <a:pt x="102" y="77"/>
                  </a:cubicBezTo>
                  <a:cubicBezTo>
                    <a:pt x="184" y="77"/>
                    <a:pt x="260" y="103"/>
                    <a:pt x="331" y="145"/>
                  </a:cubicBezTo>
                  <a:cubicBezTo>
                    <a:pt x="420" y="208"/>
                    <a:pt x="500" y="297"/>
                    <a:pt x="563" y="448"/>
                  </a:cubicBezTo>
                  <a:cubicBezTo>
                    <a:pt x="568" y="459"/>
                    <a:pt x="579" y="463"/>
                    <a:pt x="591" y="463"/>
                  </a:cubicBezTo>
                  <a:cubicBezTo>
                    <a:pt x="600" y="463"/>
                    <a:pt x="609" y="461"/>
                    <a:pt x="616" y="457"/>
                  </a:cubicBezTo>
                  <a:cubicBezTo>
                    <a:pt x="634" y="448"/>
                    <a:pt x="643" y="422"/>
                    <a:pt x="634" y="404"/>
                  </a:cubicBezTo>
                  <a:cubicBezTo>
                    <a:pt x="563" y="252"/>
                    <a:pt x="482" y="145"/>
                    <a:pt x="384" y="83"/>
                  </a:cubicBezTo>
                  <a:cubicBezTo>
                    <a:pt x="291" y="28"/>
                    <a:pt x="197" y="1"/>
                    <a:pt x="8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37;p37">
              <a:extLst>
                <a:ext uri="{FF2B5EF4-FFF2-40B4-BE49-F238E27FC236}">
                  <a16:creationId xmlns:a16="http://schemas.microsoft.com/office/drawing/2014/main" id="{6EC7C9A5-2E40-C030-C0A4-B46F52C229AF}"/>
                </a:ext>
              </a:extLst>
            </p:cNvPr>
            <p:cNvSpPr/>
            <p:nvPr/>
          </p:nvSpPr>
          <p:spPr>
            <a:xfrm>
              <a:off x="9212253" y="4494544"/>
              <a:ext cx="58179" cy="41376"/>
            </a:xfrm>
            <a:custGeom>
              <a:avLst/>
              <a:gdLst/>
              <a:ahLst/>
              <a:cxnLst/>
              <a:rect l="l" t="t" r="r" b="b"/>
              <a:pathLst>
                <a:path w="644" h="458" extrusionOk="0">
                  <a:moveTo>
                    <a:pt x="121" y="0"/>
                  </a:moveTo>
                  <a:cubicBezTo>
                    <a:pt x="96" y="0"/>
                    <a:pt x="71" y="2"/>
                    <a:pt x="46" y="6"/>
                  </a:cubicBezTo>
                  <a:cubicBezTo>
                    <a:pt x="28" y="6"/>
                    <a:pt x="10" y="24"/>
                    <a:pt x="1" y="42"/>
                  </a:cubicBezTo>
                  <a:cubicBezTo>
                    <a:pt x="1" y="59"/>
                    <a:pt x="19" y="77"/>
                    <a:pt x="37" y="77"/>
                  </a:cubicBezTo>
                  <a:cubicBezTo>
                    <a:pt x="55" y="76"/>
                    <a:pt x="74" y="75"/>
                    <a:pt x="92" y="75"/>
                  </a:cubicBezTo>
                  <a:cubicBezTo>
                    <a:pt x="184" y="75"/>
                    <a:pt x="265" y="95"/>
                    <a:pt x="340" y="140"/>
                  </a:cubicBezTo>
                  <a:cubicBezTo>
                    <a:pt x="429" y="202"/>
                    <a:pt x="509" y="300"/>
                    <a:pt x="572" y="443"/>
                  </a:cubicBezTo>
                  <a:cubicBezTo>
                    <a:pt x="577" y="453"/>
                    <a:pt x="585" y="458"/>
                    <a:pt x="595" y="458"/>
                  </a:cubicBezTo>
                  <a:cubicBezTo>
                    <a:pt x="602" y="458"/>
                    <a:pt x="609" y="456"/>
                    <a:pt x="616" y="452"/>
                  </a:cubicBezTo>
                  <a:cubicBezTo>
                    <a:pt x="634" y="443"/>
                    <a:pt x="643" y="416"/>
                    <a:pt x="643" y="407"/>
                  </a:cubicBezTo>
                  <a:cubicBezTo>
                    <a:pt x="572" y="247"/>
                    <a:pt x="483" y="140"/>
                    <a:pt x="385" y="77"/>
                  </a:cubicBezTo>
                  <a:cubicBezTo>
                    <a:pt x="306" y="28"/>
                    <a:pt x="217" y="0"/>
                    <a:pt x="12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38;p37">
              <a:extLst>
                <a:ext uri="{FF2B5EF4-FFF2-40B4-BE49-F238E27FC236}">
                  <a16:creationId xmlns:a16="http://schemas.microsoft.com/office/drawing/2014/main" id="{FD9222CE-782F-D63E-35CF-5632691672FC}"/>
                </a:ext>
              </a:extLst>
            </p:cNvPr>
            <p:cNvSpPr/>
            <p:nvPr/>
          </p:nvSpPr>
          <p:spPr>
            <a:xfrm>
              <a:off x="9230863" y="4478735"/>
              <a:ext cx="58088" cy="41466"/>
            </a:xfrm>
            <a:custGeom>
              <a:avLst/>
              <a:gdLst/>
              <a:ahLst/>
              <a:cxnLst/>
              <a:rect l="l" t="t" r="r" b="b"/>
              <a:pathLst>
                <a:path w="643" h="459" extrusionOk="0">
                  <a:moveTo>
                    <a:pt x="94" y="0"/>
                  </a:moveTo>
                  <a:cubicBezTo>
                    <a:pt x="75" y="0"/>
                    <a:pt x="56" y="1"/>
                    <a:pt x="36" y="2"/>
                  </a:cubicBezTo>
                  <a:cubicBezTo>
                    <a:pt x="18" y="2"/>
                    <a:pt x="0" y="20"/>
                    <a:pt x="0" y="38"/>
                  </a:cubicBezTo>
                  <a:cubicBezTo>
                    <a:pt x="0" y="65"/>
                    <a:pt x="9" y="74"/>
                    <a:pt x="36" y="74"/>
                  </a:cubicBezTo>
                  <a:cubicBezTo>
                    <a:pt x="53" y="72"/>
                    <a:pt x="69" y="72"/>
                    <a:pt x="86" y="72"/>
                  </a:cubicBezTo>
                  <a:cubicBezTo>
                    <a:pt x="174" y="72"/>
                    <a:pt x="255" y="93"/>
                    <a:pt x="330" y="145"/>
                  </a:cubicBezTo>
                  <a:cubicBezTo>
                    <a:pt x="419" y="199"/>
                    <a:pt x="500" y="297"/>
                    <a:pt x="562" y="440"/>
                  </a:cubicBezTo>
                  <a:cubicBezTo>
                    <a:pt x="568" y="451"/>
                    <a:pt x="580" y="458"/>
                    <a:pt x="593" y="458"/>
                  </a:cubicBezTo>
                  <a:cubicBezTo>
                    <a:pt x="601" y="458"/>
                    <a:pt x="609" y="455"/>
                    <a:pt x="616" y="449"/>
                  </a:cubicBezTo>
                  <a:cubicBezTo>
                    <a:pt x="633" y="440"/>
                    <a:pt x="642" y="422"/>
                    <a:pt x="633" y="404"/>
                  </a:cubicBezTo>
                  <a:cubicBezTo>
                    <a:pt x="562" y="252"/>
                    <a:pt x="482" y="145"/>
                    <a:pt x="384" y="74"/>
                  </a:cubicBezTo>
                  <a:cubicBezTo>
                    <a:pt x="294" y="21"/>
                    <a:pt x="197" y="0"/>
                    <a:pt x="9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39;p37">
              <a:extLst>
                <a:ext uri="{FF2B5EF4-FFF2-40B4-BE49-F238E27FC236}">
                  <a16:creationId xmlns:a16="http://schemas.microsoft.com/office/drawing/2014/main" id="{C3CBDD13-F97C-E795-DE4B-CF3B140AE8BE}"/>
                </a:ext>
              </a:extLst>
            </p:cNvPr>
            <p:cNvSpPr/>
            <p:nvPr/>
          </p:nvSpPr>
          <p:spPr>
            <a:xfrm>
              <a:off x="9248569" y="4462564"/>
              <a:ext cx="58088" cy="41737"/>
            </a:xfrm>
            <a:custGeom>
              <a:avLst/>
              <a:gdLst/>
              <a:ahLst/>
              <a:cxnLst/>
              <a:rect l="l" t="t" r="r" b="b"/>
              <a:pathLst>
                <a:path w="643" h="462" extrusionOk="0">
                  <a:moveTo>
                    <a:pt x="102" y="1"/>
                  </a:moveTo>
                  <a:cubicBezTo>
                    <a:pt x="83" y="1"/>
                    <a:pt x="64" y="2"/>
                    <a:pt x="45" y="3"/>
                  </a:cubicBezTo>
                  <a:cubicBezTo>
                    <a:pt x="18" y="12"/>
                    <a:pt x="0" y="30"/>
                    <a:pt x="0" y="48"/>
                  </a:cubicBezTo>
                  <a:cubicBezTo>
                    <a:pt x="0" y="62"/>
                    <a:pt x="12" y="77"/>
                    <a:pt x="26" y="77"/>
                  </a:cubicBezTo>
                  <a:cubicBezTo>
                    <a:pt x="29" y="77"/>
                    <a:pt x="33" y="76"/>
                    <a:pt x="36" y="74"/>
                  </a:cubicBezTo>
                  <a:cubicBezTo>
                    <a:pt x="53" y="73"/>
                    <a:pt x="70" y="72"/>
                    <a:pt x="87" y="72"/>
                  </a:cubicBezTo>
                  <a:cubicBezTo>
                    <a:pt x="177" y="72"/>
                    <a:pt x="264" y="93"/>
                    <a:pt x="339" y="146"/>
                  </a:cubicBezTo>
                  <a:cubicBezTo>
                    <a:pt x="429" y="199"/>
                    <a:pt x="500" y="297"/>
                    <a:pt x="571" y="440"/>
                  </a:cubicBezTo>
                  <a:cubicBezTo>
                    <a:pt x="578" y="453"/>
                    <a:pt x="589" y="462"/>
                    <a:pt x="602" y="462"/>
                  </a:cubicBezTo>
                  <a:cubicBezTo>
                    <a:pt x="606" y="462"/>
                    <a:pt x="611" y="460"/>
                    <a:pt x="616" y="458"/>
                  </a:cubicBezTo>
                  <a:cubicBezTo>
                    <a:pt x="634" y="449"/>
                    <a:pt x="643" y="422"/>
                    <a:pt x="634" y="404"/>
                  </a:cubicBezTo>
                  <a:cubicBezTo>
                    <a:pt x="571" y="253"/>
                    <a:pt x="482" y="146"/>
                    <a:pt x="384" y="83"/>
                  </a:cubicBezTo>
                  <a:cubicBezTo>
                    <a:pt x="301" y="23"/>
                    <a:pt x="205" y="1"/>
                    <a:pt x="10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40;p37">
              <a:extLst>
                <a:ext uri="{FF2B5EF4-FFF2-40B4-BE49-F238E27FC236}">
                  <a16:creationId xmlns:a16="http://schemas.microsoft.com/office/drawing/2014/main" id="{99C16C9D-9AD1-F98D-764B-0BD421EB687A}"/>
                </a:ext>
              </a:extLst>
            </p:cNvPr>
            <p:cNvSpPr/>
            <p:nvPr/>
          </p:nvSpPr>
          <p:spPr>
            <a:xfrm>
              <a:off x="9600715" y="4618310"/>
              <a:ext cx="436159" cy="389363"/>
            </a:xfrm>
            <a:custGeom>
              <a:avLst/>
              <a:gdLst/>
              <a:ahLst/>
              <a:cxnLst/>
              <a:rect l="l" t="t" r="r" b="b"/>
              <a:pathLst>
                <a:path w="4828" h="4310" extrusionOk="0">
                  <a:moveTo>
                    <a:pt x="4212" y="474"/>
                  </a:moveTo>
                  <a:cubicBezTo>
                    <a:pt x="4212" y="474"/>
                    <a:pt x="3882" y="1981"/>
                    <a:pt x="4542" y="1714"/>
                  </a:cubicBezTo>
                  <a:cubicBezTo>
                    <a:pt x="4827" y="1598"/>
                    <a:pt x="4756" y="2178"/>
                    <a:pt x="4729" y="2383"/>
                  </a:cubicBezTo>
                  <a:cubicBezTo>
                    <a:pt x="4649" y="2579"/>
                    <a:pt x="3774" y="3043"/>
                    <a:pt x="3596" y="3034"/>
                  </a:cubicBezTo>
                  <a:cubicBezTo>
                    <a:pt x="3418" y="3025"/>
                    <a:pt x="3328" y="2945"/>
                    <a:pt x="3159" y="3105"/>
                  </a:cubicBezTo>
                  <a:cubicBezTo>
                    <a:pt x="2998" y="3266"/>
                    <a:pt x="3052" y="3453"/>
                    <a:pt x="2784" y="3667"/>
                  </a:cubicBezTo>
                  <a:cubicBezTo>
                    <a:pt x="2561" y="3846"/>
                    <a:pt x="1553" y="4310"/>
                    <a:pt x="616" y="3872"/>
                  </a:cubicBezTo>
                  <a:cubicBezTo>
                    <a:pt x="215" y="3676"/>
                    <a:pt x="1" y="3551"/>
                    <a:pt x="161" y="3141"/>
                  </a:cubicBezTo>
                  <a:cubicBezTo>
                    <a:pt x="206" y="3007"/>
                    <a:pt x="1312" y="2445"/>
                    <a:pt x="1624" y="2285"/>
                  </a:cubicBezTo>
                  <a:cubicBezTo>
                    <a:pt x="2418" y="1892"/>
                    <a:pt x="2757" y="1062"/>
                    <a:pt x="2838" y="875"/>
                  </a:cubicBezTo>
                  <a:cubicBezTo>
                    <a:pt x="2909" y="688"/>
                    <a:pt x="3159" y="108"/>
                    <a:pt x="3159" y="108"/>
                  </a:cubicBezTo>
                  <a:cubicBezTo>
                    <a:pt x="3159" y="108"/>
                    <a:pt x="3507" y="1"/>
                    <a:pt x="4212" y="47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41;p37">
              <a:extLst>
                <a:ext uri="{FF2B5EF4-FFF2-40B4-BE49-F238E27FC236}">
                  <a16:creationId xmlns:a16="http://schemas.microsoft.com/office/drawing/2014/main" id="{965B6601-FA6A-3D78-C9CA-164A8AEFFF6C}"/>
                </a:ext>
              </a:extLst>
            </p:cNvPr>
            <p:cNvSpPr/>
            <p:nvPr/>
          </p:nvSpPr>
          <p:spPr>
            <a:xfrm>
              <a:off x="9612820" y="4618310"/>
              <a:ext cx="415110" cy="368405"/>
            </a:xfrm>
            <a:custGeom>
              <a:avLst/>
              <a:gdLst/>
              <a:ahLst/>
              <a:cxnLst/>
              <a:rect l="l" t="t" r="r" b="b"/>
              <a:pathLst>
                <a:path w="4595" h="4078" extrusionOk="0">
                  <a:moveTo>
                    <a:pt x="4078" y="474"/>
                  </a:moveTo>
                  <a:cubicBezTo>
                    <a:pt x="4283" y="813"/>
                    <a:pt x="4595" y="1366"/>
                    <a:pt x="4506" y="1990"/>
                  </a:cubicBezTo>
                  <a:cubicBezTo>
                    <a:pt x="4434" y="2186"/>
                    <a:pt x="3632" y="2722"/>
                    <a:pt x="3453" y="2713"/>
                  </a:cubicBezTo>
                  <a:cubicBezTo>
                    <a:pt x="3043" y="2695"/>
                    <a:pt x="2909" y="3105"/>
                    <a:pt x="2632" y="3337"/>
                  </a:cubicBezTo>
                  <a:cubicBezTo>
                    <a:pt x="2160" y="3721"/>
                    <a:pt x="1125" y="4078"/>
                    <a:pt x="197" y="3426"/>
                  </a:cubicBezTo>
                  <a:cubicBezTo>
                    <a:pt x="1" y="3248"/>
                    <a:pt x="117" y="2936"/>
                    <a:pt x="224" y="2793"/>
                  </a:cubicBezTo>
                  <a:cubicBezTo>
                    <a:pt x="429" y="2543"/>
                    <a:pt x="1178" y="2445"/>
                    <a:pt x="1490" y="2285"/>
                  </a:cubicBezTo>
                  <a:cubicBezTo>
                    <a:pt x="2418" y="1865"/>
                    <a:pt x="2632" y="759"/>
                    <a:pt x="2713" y="572"/>
                  </a:cubicBezTo>
                  <a:cubicBezTo>
                    <a:pt x="2784" y="384"/>
                    <a:pt x="3025" y="108"/>
                    <a:pt x="3025" y="108"/>
                  </a:cubicBezTo>
                  <a:cubicBezTo>
                    <a:pt x="3025" y="108"/>
                    <a:pt x="3373" y="1"/>
                    <a:pt x="4078" y="474"/>
                  </a:cubicBezTo>
                  <a:close/>
                </a:path>
              </a:pathLst>
            </a:custGeom>
            <a:solidFill>
              <a:schemeClr val="bg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42;p37">
              <a:extLst>
                <a:ext uri="{FF2B5EF4-FFF2-40B4-BE49-F238E27FC236}">
                  <a16:creationId xmlns:a16="http://schemas.microsoft.com/office/drawing/2014/main" id="{5EA7C885-A235-4353-AD24-619D603DC5B4}"/>
                </a:ext>
              </a:extLst>
            </p:cNvPr>
            <p:cNvSpPr/>
            <p:nvPr/>
          </p:nvSpPr>
          <p:spPr>
            <a:xfrm>
              <a:off x="9720867" y="4824195"/>
              <a:ext cx="66942" cy="47790"/>
            </a:xfrm>
            <a:custGeom>
              <a:avLst/>
              <a:gdLst/>
              <a:ahLst/>
              <a:cxnLst/>
              <a:rect l="l" t="t" r="r" b="b"/>
              <a:pathLst>
                <a:path w="741" h="529" extrusionOk="0">
                  <a:moveTo>
                    <a:pt x="131" y="0"/>
                  </a:moveTo>
                  <a:cubicBezTo>
                    <a:pt x="103" y="0"/>
                    <a:pt x="74" y="2"/>
                    <a:pt x="45" y="6"/>
                  </a:cubicBezTo>
                  <a:cubicBezTo>
                    <a:pt x="27" y="6"/>
                    <a:pt x="0" y="23"/>
                    <a:pt x="0" y="50"/>
                  </a:cubicBezTo>
                  <a:cubicBezTo>
                    <a:pt x="0" y="68"/>
                    <a:pt x="18" y="86"/>
                    <a:pt x="36" y="86"/>
                  </a:cubicBezTo>
                  <a:cubicBezTo>
                    <a:pt x="56" y="84"/>
                    <a:pt x="77" y="84"/>
                    <a:pt x="97" y="84"/>
                  </a:cubicBezTo>
                  <a:cubicBezTo>
                    <a:pt x="205" y="84"/>
                    <a:pt x="301" y="106"/>
                    <a:pt x="384" y="166"/>
                  </a:cubicBezTo>
                  <a:cubicBezTo>
                    <a:pt x="491" y="229"/>
                    <a:pt x="580" y="345"/>
                    <a:pt x="651" y="514"/>
                  </a:cubicBezTo>
                  <a:cubicBezTo>
                    <a:pt x="657" y="525"/>
                    <a:pt x="668" y="529"/>
                    <a:pt x="682" y="529"/>
                  </a:cubicBezTo>
                  <a:cubicBezTo>
                    <a:pt x="692" y="529"/>
                    <a:pt x="703" y="527"/>
                    <a:pt x="714" y="523"/>
                  </a:cubicBezTo>
                  <a:cubicBezTo>
                    <a:pt x="732" y="514"/>
                    <a:pt x="741" y="487"/>
                    <a:pt x="732" y="461"/>
                  </a:cubicBezTo>
                  <a:cubicBezTo>
                    <a:pt x="651" y="282"/>
                    <a:pt x="553" y="166"/>
                    <a:pt x="437" y="95"/>
                  </a:cubicBezTo>
                  <a:cubicBezTo>
                    <a:pt x="344" y="30"/>
                    <a:pt x="245" y="0"/>
                    <a:pt x="13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43;p37">
              <a:extLst>
                <a:ext uri="{FF2B5EF4-FFF2-40B4-BE49-F238E27FC236}">
                  <a16:creationId xmlns:a16="http://schemas.microsoft.com/office/drawing/2014/main" id="{C8FCA5AF-54D4-9795-393F-309613A5CE9B}"/>
                </a:ext>
              </a:extLst>
            </p:cNvPr>
            <p:cNvSpPr/>
            <p:nvPr/>
          </p:nvSpPr>
          <p:spPr>
            <a:xfrm>
              <a:off x="9747427" y="4814800"/>
              <a:ext cx="58901" cy="41466"/>
            </a:xfrm>
            <a:custGeom>
              <a:avLst/>
              <a:gdLst/>
              <a:ahLst/>
              <a:cxnLst/>
              <a:rect l="l" t="t" r="r" b="b"/>
              <a:pathLst>
                <a:path w="652" h="459" extrusionOk="0">
                  <a:moveTo>
                    <a:pt x="104" y="0"/>
                  </a:moveTo>
                  <a:cubicBezTo>
                    <a:pt x="84" y="0"/>
                    <a:pt x="65" y="1"/>
                    <a:pt x="45" y="3"/>
                  </a:cubicBezTo>
                  <a:cubicBezTo>
                    <a:pt x="27" y="3"/>
                    <a:pt x="9" y="20"/>
                    <a:pt x="9" y="38"/>
                  </a:cubicBezTo>
                  <a:cubicBezTo>
                    <a:pt x="0" y="65"/>
                    <a:pt x="18" y="74"/>
                    <a:pt x="36" y="74"/>
                  </a:cubicBezTo>
                  <a:cubicBezTo>
                    <a:pt x="55" y="72"/>
                    <a:pt x="72" y="72"/>
                    <a:pt x="90" y="72"/>
                  </a:cubicBezTo>
                  <a:cubicBezTo>
                    <a:pt x="183" y="72"/>
                    <a:pt x="264" y="93"/>
                    <a:pt x="339" y="145"/>
                  </a:cubicBezTo>
                  <a:cubicBezTo>
                    <a:pt x="429" y="199"/>
                    <a:pt x="509" y="297"/>
                    <a:pt x="571" y="440"/>
                  </a:cubicBezTo>
                  <a:cubicBezTo>
                    <a:pt x="577" y="451"/>
                    <a:pt x="586" y="458"/>
                    <a:pt x="598" y="458"/>
                  </a:cubicBezTo>
                  <a:cubicBezTo>
                    <a:pt x="606" y="458"/>
                    <a:pt x="615" y="455"/>
                    <a:pt x="625" y="449"/>
                  </a:cubicBezTo>
                  <a:cubicBezTo>
                    <a:pt x="643" y="440"/>
                    <a:pt x="652" y="422"/>
                    <a:pt x="643" y="404"/>
                  </a:cubicBezTo>
                  <a:cubicBezTo>
                    <a:pt x="571" y="243"/>
                    <a:pt x="491" y="145"/>
                    <a:pt x="384" y="74"/>
                  </a:cubicBezTo>
                  <a:cubicBezTo>
                    <a:pt x="301" y="21"/>
                    <a:pt x="206" y="0"/>
                    <a:pt x="10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44;p37">
              <a:extLst>
                <a:ext uri="{FF2B5EF4-FFF2-40B4-BE49-F238E27FC236}">
                  <a16:creationId xmlns:a16="http://schemas.microsoft.com/office/drawing/2014/main" id="{CE87C6EE-9D03-46B3-46C2-3EA50F1FC9CB}"/>
                </a:ext>
              </a:extLst>
            </p:cNvPr>
            <p:cNvSpPr/>
            <p:nvPr/>
          </p:nvSpPr>
          <p:spPr>
            <a:xfrm>
              <a:off x="9765947" y="4798629"/>
              <a:ext cx="58088" cy="41737"/>
            </a:xfrm>
            <a:custGeom>
              <a:avLst/>
              <a:gdLst/>
              <a:ahLst/>
              <a:cxnLst/>
              <a:rect l="l" t="t" r="r" b="b"/>
              <a:pathLst>
                <a:path w="643" h="462" extrusionOk="0">
                  <a:moveTo>
                    <a:pt x="103" y="1"/>
                  </a:moveTo>
                  <a:cubicBezTo>
                    <a:pt x="84" y="1"/>
                    <a:pt x="65" y="2"/>
                    <a:pt x="45" y="3"/>
                  </a:cubicBezTo>
                  <a:cubicBezTo>
                    <a:pt x="19" y="3"/>
                    <a:pt x="1" y="21"/>
                    <a:pt x="1" y="48"/>
                  </a:cubicBezTo>
                  <a:cubicBezTo>
                    <a:pt x="1" y="62"/>
                    <a:pt x="7" y="77"/>
                    <a:pt x="23" y="77"/>
                  </a:cubicBezTo>
                  <a:cubicBezTo>
                    <a:pt x="27" y="77"/>
                    <a:pt x="31" y="76"/>
                    <a:pt x="36" y="74"/>
                  </a:cubicBezTo>
                  <a:cubicBezTo>
                    <a:pt x="53" y="73"/>
                    <a:pt x="70" y="72"/>
                    <a:pt x="87" y="72"/>
                  </a:cubicBezTo>
                  <a:cubicBezTo>
                    <a:pt x="174" y="72"/>
                    <a:pt x="256" y="93"/>
                    <a:pt x="331" y="146"/>
                  </a:cubicBezTo>
                  <a:cubicBezTo>
                    <a:pt x="429" y="199"/>
                    <a:pt x="500" y="297"/>
                    <a:pt x="572" y="440"/>
                  </a:cubicBezTo>
                  <a:cubicBezTo>
                    <a:pt x="572" y="453"/>
                    <a:pt x="586" y="462"/>
                    <a:pt x="601" y="462"/>
                  </a:cubicBezTo>
                  <a:cubicBezTo>
                    <a:pt x="606" y="462"/>
                    <a:pt x="611" y="460"/>
                    <a:pt x="616" y="458"/>
                  </a:cubicBezTo>
                  <a:cubicBezTo>
                    <a:pt x="634" y="440"/>
                    <a:pt x="643" y="422"/>
                    <a:pt x="634" y="405"/>
                  </a:cubicBezTo>
                  <a:cubicBezTo>
                    <a:pt x="572" y="253"/>
                    <a:pt x="482" y="146"/>
                    <a:pt x="384" y="83"/>
                  </a:cubicBezTo>
                  <a:cubicBezTo>
                    <a:pt x="301" y="23"/>
                    <a:pt x="206" y="1"/>
                    <a:pt x="10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45;p37">
              <a:extLst>
                <a:ext uri="{FF2B5EF4-FFF2-40B4-BE49-F238E27FC236}">
                  <a16:creationId xmlns:a16="http://schemas.microsoft.com/office/drawing/2014/main" id="{973E12A0-4080-D118-2558-D7C240D7A0DB}"/>
                </a:ext>
              </a:extLst>
            </p:cNvPr>
            <p:cNvSpPr/>
            <p:nvPr/>
          </p:nvSpPr>
          <p:spPr>
            <a:xfrm>
              <a:off x="9783653" y="4783090"/>
              <a:ext cx="58992" cy="41376"/>
            </a:xfrm>
            <a:custGeom>
              <a:avLst/>
              <a:gdLst/>
              <a:ahLst/>
              <a:cxnLst/>
              <a:rect l="l" t="t" r="r" b="b"/>
              <a:pathLst>
                <a:path w="653" h="458" extrusionOk="0">
                  <a:moveTo>
                    <a:pt x="121" y="0"/>
                  </a:moveTo>
                  <a:cubicBezTo>
                    <a:pt x="96" y="0"/>
                    <a:pt x="71" y="2"/>
                    <a:pt x="46" y="6"/>
                  </a:cubicBezTo>
                  <a:cubicBezTo>
                    <a:pt x="28" y="6"/>
                    <a:pt x="10" y="23"/>
                    <a:pt x="1" y="41"/>
                  </a:cubicBezTo>
                  <a:cubicBezTo>
                    <a:pt x="1" y="59"/>
                    <a:pt x="19" y="77"/>
                    <a:pt x="37" y="77"/>
                  </a:cubicBezTo>
                  <a:cubicBezTo>
                    <a:pt x="61" y="73"/>
                    <a:pt x="84" y="71"/>
                    <a:pt x="107" y="71"/>
                  </a:cubicBezTo>
                  <a:cubicBezTo>
                    <a:pt x="193" y="71"/>
                    <a:pt x="269" y="97"/>
                    <a:pt x="340" y="139"/>
                  </a:cubicBezTo>
                  <a:cubicBezTo>
                    <a:pt x="429" y="202"/>
                    <a:pt x="509" y="300"/>
                    <a:pt x="572" y="443"/>
                  </a:cubicBezTo>
                  <a:cubicBezTo>
                    <a:pt x="577" y="453"/>
                    <a:pt x="585" y="458"/>
                    <a:pt x="595" y="458"/>
                  </a:cubicBezTo>
                  <a:cubicBezTo>
                    <a:pt x="602" y="458"/>
                    <a:pt x="609" y="455"/>
                    <a:pt x="616" y="452"/>
                  </a:cubicBezTo>
                  <a:cubicBezTo>
                    <a:pt x="634" y="443"/>
                    <a:pt x="652" y="416"/>
                    <a:pt x="643" y="398"/>
                  </a:cubicBezTo>
                  <a:cubicBezTo>
                    <a:pt x="572" y="246"/>
                    <a:pt x="483" y="139"/>
                    <a:pt x="385" y="77"/>
                  </a:cubicBezTo>
                  <a:cubicBezTo>
                    <a:pt x="306" y="27"/>
                    <a:pt x="217" y="0"/>
                    <a:pt x="12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46;p37">
              <a:extLst>
                <a:ext uri="{FF2B5EF4-FFF2-40B4-BE49-F238E27FC236}">
                  <a16:creationId xmlns:a16="http://schemas.microsoft.com/office/drawing/2014/main" id="{477B64F8-C659-FCC4-0884-F1A7A6724EAA}"/>
                </a:ext>
              </a:extLst>
            </p:cNvPr>
            <p:cNvSpPr/>
            <p:nvPr/>
          </p:nvSpPr>
          <p:spPr>
            <a:xfrm>
              <a:off x="9802263" y="4766919"/>
              <a:ext cx="58088" cy="41466"/>
            </a:xfrm>
            <a:custGeom>
              <a:avLst/>
              <a:gdLst/>
              <a:ahLst/>
              <a:cxnLst/>
              <a:rect l="l" t="t" r="r" b="b"/>
              <a:pathLst>
                <a:path w="643" h="459" extrusionOk="0">
                  <a:moveTo>
                    <a:pt x="111" y="1"/>
                  </a:moveTo>
                  <a:cubicBezTo>
                    <a:pt x="86" y="1"/>
                    <a:pt x="61" y="3"/>
                    <a:pt x="36" y="6"/>
                  </a:cubicBezTo>
                  <a:cubicBezTo>
                    <a:pt x="18" y="6"/>
                    <a:pt x="0" y="24"/>
                    <a:pt x="0" y="42"/>
                  </a:cubicBezTo>
                  <a:cubicBezTo>
                    <a:pt x="0" y="69"/>
                    <a:pt x="9" y="78"/>
                    <a:pt x="36" y="78"/>
                  </a:cubicBezTo>
                  <a:cubicBezTo>
                    <a:pt x="53" y="76"/>
                    <a:pt x="70" y="75"/>
                    <a:pt x="87" y="75"/>
                  </a:cubicBezTo>
                  <a:cubicBezTo>
                    <a:pt x="174" y="75"/>
                    <a:pt x="255" y="95"/>
                    <a:pt x="330" y="140"/>
                  </a:cubicBezTo>
                  <a:cubicBezTo>
                    <a:pt x="419" y="202"/>
                    <a:pt x="500" y="301"/>
                    <a:pt x="562" y="443"/>
                  </a:cubicBezTo>
                  <a:cubicBezTo>
                    <a:pt x="567" y="454"/>
                    <a:pt x="579" y="458"/>
                    <a:pt x="591" y="458"/>
                  </a:cubicBezTo>
                  <a:cubicBezTo>
                    <a:pt x="599" y="458"/>
                    <a:pt x="608" y="456"/>
                    <a:pt x="616" y="452"/>
                  </a:cubicBezTo>
                  <a:cubicBezTo>
                    <a:pt x="634" y="443"/>
                    <a:pt x="642" y="417"/>
                    <a:pt x="634" y="408"/>
                  </a:cubicBezTo>
                  <a:cubicBezTo>
                    <a:pt x="562" y="247"/>
                    <a:pt x="482" y="140"/>
                    <a:pt x="384" y="78"/>
                  </a:cubicBezTo>
                  <a:cubicBezTo>
                    <a:pt x="299" y="28"/>
                    <a:pt x="208" y="1"/>
                    <a:pt x="11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47;p37">
              <a:extLst>
                <a:ext uri="{FF2B5EF4-FFF2-40B4-BE49-F238E27FC236}">
                  <a16:creationId xmlns:a16="http://schemas.microsoft.com/office/drawing/2014/main" id="{90127E76-28BF-E6E1-841C-CCA3923D74BE}"/>
                </a:ext>
              </a:extLst>
            </p:cNvPr>
            <p:cNvSpPr/>
            <p:nvPr/>
          </p:nvSpPr>
          <p:spPr>
            <a:xfrm>
              <a:off x="9819970" y="4751110"/>
              <a:ext cx="58088" cy="41737"/>
            </a:xfrm>
            <a:custGeom>
              <a:avLst/>
              <a:gdLst/>
              <a:ahLst/>
              <a:cxnLst/>
              <a:rect l="l" t="t" r="r" b="b"/>
              <a:pathLst>
                <a:path w="643" h="462" extrusionOk="0">
                  <a:moveTo>
                    <a:pt x="102" y="1"/>
                  </a:moveTo>
                  <a:cubicBezTo>
                    <a:pt x="83" y="1"/>
                    <a:pt x="64" y="1"/>
                    <a:pt x="45" y="3"/>
                  </a:cubicBezTo>
                  <a:cubicBezTo>
                    <a:pt x="27" y="3"/>
                    <a:pt x="0" y="21"/>
                    <a:pt x="0" y="47"/>
                  </a:cubicBezTo>
                  <a:cubicBezTo>
                    <a:pt x="0" y="65"/>
                    <a:pt x="18" y="74"/>
                    <a:pt x="36" y="74"/>
                  </a:cubicBezTo>
                  <a:cubicBezTo>
                    <a:pt x="53" y="73"/>
                    <a:pt x="70" y="72"/>
                    <a:pt x="87" y="72"/>
                  </a:cubicBezTo>
                  <a:cubicBezTo>
                    <a:pt x="177" y="72"/>
                    <a:pt x="264" y="93"/>
                    <a:pt x="339" y="145"/>
                  </a:cubicBezTo>
                  <a:cubicBezTo>
                    <a:pt x="429" y="199"/>
                    <a:pt x="509" y="297"/>
                    <a:pt x="571" y="440"/>
                  </a:cubicBezTo>
                  <a:cubicBezTo>
                    <a:pt x="578" y="453"/>
                    <a:pt x="589" y="461"/>
                    <a:pt x="602" y="461"/>
                  </a:cubicBezTo>
                  <a:cubicBezTo>
                    <a:pt x="606" y="461"/>
                    <a:pt x="611" y="460"/>
                    <a:pt x="616" y="458"/>
                  </a:cubicBezTo>
                  <a:cubicBezTo>
                    <a:pt x="634" y="440"/>
                    <a:pt x="643" y="422"/>
                    <a:pt x="643" y="404"/>
                  </a:cubicBezTo>
                  <a:cubicBezTo>
                    <a:pt x="571" y="253"/>
                    <a:pt x="482" y="145"/>
                    <a:pt x="384" y="83"/>
                  </a:cubicBezTo>
                  <a:cubicBezTo>
                    <a:pt x="301" y="23"/>
                    <a:pt x="205" y="1"/>
                    <a:pt x="10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48;p37">
              <a:extLst>
                <a:ext uri="{FF2B5EF4-FFF2-40B4-BE49-F238E27FC236}">
                  <a16:creationId xmlns:a16="http://schemas.microsoft.com/office/drawing/2014/main" id="{6723D552-EB64-853B-314E-ACA2CDB5E3CE}"/>
                </a:ext>
              </a:extLst>
            </p:cNvPr>
            <p:cNvSpPr/>
            <p:nvPr/>
          </p:nvSpPr>
          <p:spPr>
            <a:xfrm>
              <a:off x="9838490" y="4735029"/>
              <a:ext cx="58088" cy="41647"/>
            </a:xfrm>
            <a:custGeom>
              <a:avLst/>
              <a:gdLst/>
              <a:ahLst/>
              <a:cxnLst/>
              <a:rect l="l" t="t" r="r" b="b"/>
              <a:pathLst>
                <a:path w="643" h="461" extrusionOk="0">
                  <a:moveTo>
                    <a:pt x="83" y="1"/>
                  </a:moveTo>
                  <a:cubicBezTo>
                    <a:pt x="67" y="1"/>
                    <a:pt x="52" y="1"/>
                    <a:pt x="36" y="2"/>
                  </a:cubicBezTo>
                  <a:cubicBezTo>
                    <a:pt x="18" y="11"/>
                    <a:pt x="1" y="29"/>
                    <a:pt x="1" y="47"/>
                  </a:cubicBezTo>
                  <a:cubicBezTo>
                    <a:pt x="1" y="65"/>
                    <a:pt x="9" y="83"/>
                    <a:pt x="27" y="83"/>
                  </a:cubicBezTo>
                  <a:cubicBezTo>
                    <a:pt x="52" y="79"/>
                    <a:pt x="75" y="77"/>
                    <a:pt x="98" y="77"/>
                  </a:cubicBezTo>
                  <a:cubicBezTo>
                    <a:pt x="184" y="77"/>
                    <a:pt x="260" y="103"/>
                    <a:pt x="331" y="145"/>
                  </a:cubicBezTo>
                  <a:cubicBezTo>
                    <a:pt x="420" y="199"/>
                    <a:pt x="500" y="297"/>
                    <a:pt x="563" y="448"/>
                  </a:cubicBezTo>
                  <a:cubicBezTo>
                    <a:pt x="569" y="455"/>
                    <a:pt x="584" y="461"/>
                    <a:pt x="599" y="461"/>
                  </a:cubicBezTo>
                  <a:cubicBezTo>
                    <a:pt x="605" y="461"/>
                    <a:pt x="611" y="460"/>
                    <a:pt x="616" y="457"/>
                  </a:cubicBezTo>
                  <a:cubicBezTo>
                    <a:pt x="634" y="448"/>
                    <a:pt x="643" y="422"/>
                    <a:pt x="634" y="404"/>
                  </a:cubicBezTo>
                  <a:cubicBezTo>
                    <a:pt x="563" y="252"/>
                    <a:pt x="482" y="145"/>
                    <a:pt x="384" y="83"/>
                  </a:cubicBezTo>
                  <a:cubicBezTo>
                    <a:pt x="290" y="28"/>
                    <a:pt x="190" y="1"/>
                    <a:pt x="8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9;p37">
              <a:extLst>
                <a:ext uri="{FF2B5EF4-FFF2-40B4-BE49-F238E27FC236}">
                  <a16:creationId xmlns:a16="http://schemas.microsoft.com/office/drawing/2014/main" id="{0F08BBB4-48D9-6C0E-8EB7-C34192DEE27D}"/>
                </a:ext>
              </a:extLst>
            </p:cNvPr>
            <p:cNvSpPr/>
            <p:nvPr/>
          </p:nvSpPr>
          <p:spPr>
            <a:xfrm>
              <a:off x="9203399" y="2886403"/>
              <a:ext cx="463532" cy="1628822"/>
            </a:xfrm>
            <a:custGeom>
              <a:avLst/>
              <a:gdLst/>
              <a:ahLst/>
              <a:cxnLst/>
              <a:rect l="l" t="t" r="r" b="b"/>
              <a:pathLst>
                <a:path w="5131" h="18030" extrusionOk="0">
                  <a:moveTo>
                    <a:pt x="5086" y="3060"/>
                  </a:moveTo>
                  <a:cubicBezTo>
                    <a:pt x="4765" y="4051"/>
                    <a:pt x="4524" y="4987"/>
                    <a:pt x="4274" y="6004"/>
                  </a:cubicBezTo>
                  <a:cubicBezTo>
                    <a:pt x="3873" y="7262"/>
                    <a:pt x="2971" y="8823"/>
                    <a:pt x="3114" y="10322"/>
                  </a:cubicBezTo>
                  <a:cubicBezTo>
                    <a:pt x="3382" y="13052"/>
                    <a:pt x="2838" y="15077"/>
                    <a:pt x="2891" y="17468"/>
                  </a:cubicBezTo>
                  <a:cubicBezTo>
                    <a:pt x="2178" y="18030"/>
                    <a:pt x="1" y="17593"/>
                    <a:pt x="367" y="16692"/>
                  </a:cubicBezTo>
                  <a:cubicBezTo>
                    <a:pt x="590" y="13810"/>
                    <a:pt x="402" y="10429"/>
                    <a:pt x="483" y="9510"/>
                  </a:cubicBezTo>
                  <a:cubicBezTo>
                    <a:pt x="491" y="9394"/>
                    <a:pt x="572" y="8663"/>
                    <a:pt x="563" y="8252"/>
                  </a:cubicBezTo>
                  <a:cubicBezTo>
                    <a:pt x="509" y="5755"/>
                    <a:pt x="1098" y="902"/>
                    <a:pt x="1384" y="1"/>
                  </a:cubicBezTo>
                  <a:cubicBezTo>
                    <a:pt x="1384" y="1"/>
                    <a:pt x="2267" y="572"/>
                    <a:pt x="4051" y="928"/>
                  </a:cubicBezTo>
                  <a:cubicBezTo>
                    <a:pt x="4060" y="1285"/>
                    <a:pt x="5130" y="2918"/>
                    <a:pt x="5086" y="3060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0;p37">
              <a:extLst>
                <a:ext uri="{FF2B5EF4-FFF2-40B4-BE49-F238E27FC236}">
                  <a16:creationId xmlns:a16="http://schemas.microsoft.com/office/drawing/2014/main" id="{4752C3F3-CD56-2536-2E79-793AF5E7A243}"/>
                </a:ext>
              </a:extLst>
            </p:cNvPr>
            <p:cNvSpPr/>
            <p:nvPr/>
          </p:nvSpPr>
          <p:spPr>
            <a:xfrm>
              <a:off x="9326714" y="2916215"/>
              <a:ext cx="735906" cy="1877075"/>
            </a:xfrm>
            <a:custGeom>
              <a:avLst/>
              <a:gdLst/>
              <a:ahLst/>
              <a:cxnLst/>
              <a:rect l="l" t="t" r="r" b="b"/>
              <a:pathLst>
                <a:path w="8146" h="20778" extrusionOk="0">
                  <a:moveTo>
                    <a:pt x="6272" y="11179"/>
                  </a:moveTo>
                  <a:cubicBezTo>
                    <a:pt x="6281" y="11295"/>
                    <a:pt x="6290" y="11411"/>
                    <a:pt x="6308" y="11518"/>
                  </a:cubicBezTo>
                  <a:cubicBezTo>
                    <a:pt x="7352" y="13320"/>
                    <a:pt x="7521" y="17976"/>
                    <a:pt x="8146" y="19529"/>
                  </a:cubicBezTo>
                  <a:cubicBezTo>
                    <a:pt x="7789" y="20260"/>
                    <a:pt x="5889" y="20778"/>
                    <a:pt x="5255" y="20010"/>
                  </a:cubicBezTo>
                  <a:cubicBezTo>
                    <a:pt x="5211" y="19029"/>
                    <a:pt x="4452" y="15327"/>
                    <a:pt x="3926" y="13721"/>
                  </a:cubicBezTo>
                  <a:cubicBezTo>
                    <a:pt x="3881" y="13578"/>
                    <a:pt x="3480" y="12642"/>
                    <a:pt x="3435" y="12508"/>
                  </a:cubicBezTo>
                  <a:cubicBezTo>
                    <a:pt x="2641" y="9849"/>
                    <a:pt x="1785" y="8922"/>
                    <a:pt x="1491" y="4345"/>
                  </a:cubicBezTo>
                  <a:cubicBezTo>
                    <a:pt x="1" y="4122"/>
                    <a:pt x="768" y="1945"/>
                    <a:pt x="688" y="1"/>
                  </a:cubicBezTo>
                  <a:cubicBezTo>
                    <a:pt x="3186" y="1669"/>
                    <a:pt x="5059" y="1018"/>
                    <a:pt x="5674" y="536"/>
                  </a:cubicBezTo>
                  <a:cubicBezTo>
                    <a:pt x="6504" y="1856"/>
                    <a:pt x="6228" y="4390"/>
                    <a:pt x="5746" y="4693"/>
                  </a:cubicBezTo>
                  <a:cubicBezTo>
                    <a:pt x="5978" y="6995"/>
                    <a:pt x="5889" y="9171"/>
                    <a:pt x="6103" y="10866"/>
                  </a:cubicBezTo>
                  <a:cubicBezTo>
                    <a:pt x="6156" y="10965"/>
                    <a:pt x="6219" y="11072"/>
                    <a:pt x="6272" y="11179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51;p37">
              <a:extLst>
                <a:ext uri="{FF2B5EF4-FFF2-40B4-BE49-F238E27FC236}">
                  <a16:creationId xmlns:a16="http://schemas.microsoft.com/office/drawing/2014/main" id="{93B1D348-8FCF-D533-C5C4-BC8BE424532D}"/>
                </a:ext>
              </a:extLst>
            </p:cNvPr>
            <p:cNvSpPr/>
            <p:nvPr/>
          </p:nvSpPr>
          <p:spPr>
            <a:xfrm rot="-1799985">
              <a:off x="9024573" y="1868352"/>
              <a:ext cx="581161" cy="815686"/>
            </a:xfrm>
            <a:custGeom>
              <a:avLst/>
              <a:gdLst/>
              <a:ahLst/>
              <a:cxnLst/>
              <a:rect l="l" t="t" r="r" b="b"/>
              <a:pathLst>
                <a:path w="6433" h="9029" extrusionOk="0">
                  <a:moveTo>
                    <a:pt x="5157" y="1187"/>
                  </a:moveTo>
                  <a:cubicBezTo>
                    <a:pt x="6433" y="1749"/>
                    <a:pt x="6067" y="2935"/>
                    <a:pt x="5175" y="3721"/>
                  </a:cubicBezTo>
                  <a:cubicBezTo>
                    <a:pt x="5122" y="3756"/>
                    <a:pt x="3641" y="6986"/>
                    <a:pt x="1259" y="8226"/>
                  </a:cubicBezTo>
                  <a:cubicBezTo>
                    <a:pt x="153" y="9029"/>
                    <a:pt x="1" y="6905"/>
                    <a:pt x="277" y="6334"/>
                  </a:cubicBezTo>
                  <a:cubicBezTo>
                    <a:pt x="483" y="5897"/>
                    <a:pt x="1616" y="4015"/>
                    <a:pt x="2463" y="2882"/>
                  </a:cubicBezTo>
                  <a:cubicBezTo>
                    <a:pt x="3097" y="991"/>
                    <a:pt x="3837" y="0"/>
                    <a:pt x="5157" y="1187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52;p37">
              <a:extLst>
                <a:ext uri="{FF2B5EF4-FFF2-40B4-BE49-F238E27FC236}">
                  <a16:creationId xmlns:a16="http://schemas.microsoft.com/office/drawing/2014/main" id="{2402DB2E-1073-021C-96B0-995B46A286C4}"/>
                </a:ext>
              </a:extLst>
            </p:cNvPr>
            <p:cNvSpPr/>
            <p:nvPr/>
          </p:nvSpPr>
          <p:spPr>
            <a:xfrm>
              <a:off x="9232399" y="1881461"/>
              <a:ext cx="754516" cy="1495842"/>
            </a:xfrm>
            <a:custGeom>
              <a:avLst/>
              <a:gdLst/>
              <a:ahLst/>
              <a:cxnLst/>
              <a:rect l="l" t="t" r="r" b="b"/>
              <a:pathLst>
                <a:path w="8352" h="16558" extrusionOk="0">
                  <a:moveTo>
                    <a:pt x="4693" y="687"/>
                  </a:moveTo>
                  <a:cubicBezTo>
                    <a:pt x="4845" y="723"/>
                    <a:pt x="6460" y="1561"/>
                    <a:pt x="7816" y="2926"/>
                  </a:cubicBezTo>
                  <a:cubicBezTo>
                    <a:pt x="8351" y="3533"/>
                    <a:pt x="7486" y="4612"/>
                    <a:pt x="7477" y="4800"/>
                  </a:cubicBezTo>
                  <a:cubicBezTo>
                    <a:pt x="7459" y="5406"/>
                    <a:pt x="7182" y="9269"/>
                    <a:pt x="7049" y="10099"/>
                  </a:cubicBezTo>
                  <a:cubicBezTo>
                    <a:pt x="6924" y="10928"/>
                    <a:pt x="7548" y="13926"/>
                    <a:pt x="7459" y="14622"/>
                  </a:cubicBezTo>
                  <a:cubicBezTo>
                    <a:pt x="6353" y="16557"/>
                    <a:pt x="786" y="16156"/>
                    <a:pt x="331" y="14202"/>
                  </a:cubicBezTo>
                  <a:cubicBezTo>
                    <a:pt x="313" y="11972"/>
                    <a:pt x="260" y="7949"/>
                    <a:pt x="170" y="5067"/>
                  </a:cubicBezTo>
                  <a:cubicBezTo>
                    <a:pt x="144" y="4380"/>
                    <a:pt x="1" y="1303"/>
                    <a:pt x="1036" y="384"/>
                  </a:cubicBezTo>
                  <a:cubicBezTo>
                    <a:pt x="1303" y="152"/>
                    <a:pt x="1830" y="0"/>
                    <a:pt x="2151" y="18"/>
                  </a:cubicBezTo>
                  <a:cubicBezTo>
                    <a:pt x="3302" y="71"/>
                    <a:pt x="4497" y="642"/>
                    <a:pt x="4693" y="687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53;p37">
              <a:extLst>
                <a:ext uri="{FF2B5EF4-FFF2-40B4-BE49-F238E27FC236}">
                  <a16:creationId xmlns:a16="http://schemas.microsoft.com/office/drawing/2014/main" id="{D3FB0E57-03CA-99D5-C449-8A6607971A15}"/>
                </a:ext>
              </a:extLst>
            </p:cNvPr>
            <p:cNvSpPr/>
            <p:nvPr/>
          </p:nvSpPr>
          <p:spPr>
            <a:xfrm rot="-1799985">
              <a:off x="8810166" y="2596318"/>
              <a:ext cx="604560" cy="267589"/>
            </a:xfrm>
            <a:custGeom>
              <a:avLst/>
              <a:gdLst/>
              <a:ahLst/>
              <a:cxnLst/>
              <a:rect l="l" t="t" r="r" b="b"/>
              <a:pathLst>
                <a:path w="6692" h="2962" extrusionOk="0">
                  <a:moveTo>
                    <a:pt x="4862" y="71"/>
                  </a:moveTo>
                  <a:cubicBezTo>
                    <a:pt x="3087" y="205"/>
                    <a:pt x="803" y="874"/>
                    <a:pt x="447" y="999"/>
                  </a:cubicBezTo>
                  <a:cubicBezTo>
                    <a:pt x="0" y="1588"/>
                    <a:pt x="116" y="2855"/>
                    <a:pt x="937" y="2962"/>
                  </a:cubicBezTo>
                  <a:cubicBezTo>
                    <a:pt x="2070" y="2962"/>
                    <a:pt x="3114" y="2944"/>
                    <a:pt x="5603" y="2096"/>
                  </a:cubicBezTo>
                  <a:cubicBezTo>
                    <a:pt x="6691" y="1775"/>
                    <a:pt x="5612" y="0"/>
                    <a:pt x="4862" y="71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54;p37">
              <a:extLst>
                <a:ext uri="{FF2B5EF4-FFF2-40B4-BE49-F238E27FC236}">
                  <a16:creationId xmlns:a16="http://schemas.microsoft.com/office/drawing/2014/main" id="{3F65F6E6-B32A-ECB0-D2ED-05C9CACFBB8A}"/>
                </a:ext>
              </a:extLst>
            </p:cNvPr>
            <p:cNvSpPr/>
            <p:nvPr/>
          </p:nvSpPr>
          <p:spPr>
            <a:xfrm rot="-1799985">
              <a:off x="8824570" y="2827602"/>
              <a:ext cx="137950" cy="144364"/>
            </a:xfrm>
            <a:custGeom>
              <a:avLst/>
              <a:gdLst/>
              <a:ahLst/>
              <a:cxnLst/>
              <a:rect l="l" t="t" r="r" b="b"/>
              <a:pathLst>
                <a:path w="1527" h="1598" extrusionOk="0">
                  <a:moveTo>
                    <a:pt x="304" y="170"/>
                  </a:moveTo>
                  <a:cubicBezTo>
                    <a:pt x="1" y="446"/>
                    <a:pt x="179" y="1222"/>
                    <a:pt x="402" y="1597"/>
                  </a:cubicBezTo>
                  <a:cubicBezTo>
                    <a:pt x="812" y="1588"/>
                    <a:pt x="857" y="1463"/>
                    <a:pt x="1258" y="1463"/>
                  </a:cubicBezTo>
                  <a:cubicBezTo>
                    <a:pt x="1526" y="1008"/>
                    <a:pt x="1374" y="197"/>
                    <a:pt x="955" y="0"/>
                  </a:cubicBezTo>
                  <a:cubicBezTo>
                    <a:pt x="545" y="81"/>
                    <a:pt x="714" y="81"/>
                    <a:pt x="304" y="1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55;p37">
              <a:extLst>
                <a:ext uri="{FF2B5EF4-FFF2-40B4-BE49-F238E27FC236}">
                  <a16:creationId xmlns:a16="http://schemas.microsoft.com/office/drawing/2014/main" id="{282894A6-44BB-D2BB-E417-A27B02F4F6A4}"/>
                </a:ext>
              </a:extLst>
            </p:cNvPr>
            <p:cNvSpPr/>
            <p:nvPr/>
          </p:nvSpPr>
          <p:spPr>
            <a:xfrm>
              <a:off x="9716802" y="2065935"/>
              <a:ext cx="399843" cy="762556"/>
            </a:xfrm>
            <a:custGeom>
              <a:avLst/>
              <a:gdLst/>
              <a:ahLst/>
              <a:cxnLst/>
              <a:rect l="l" t="t" r="r" b="b"/>
              <a:pathLst>
                <a:path w="4426" h="8441" extrusionOk="0">
                  <a:moveTo>
                    <a:pt x="1232" y="679"/>
                  </a:moveTo>
                  <a:cubicBezTo>
                    <a:pt x="2293" y="1"/>
                    <a:pt x="3346" y="1883"/>
                    <a:pt x="3640" y="2918"/>
                  </a:cubicBezTo>
                  <a:cubicBezTo>
                    <a:pt x="3721" y="3195"/>
                    <a:pt x="4425" y="5300"/>
                    <a:pt x="4274" y="7334"/>
                  </a:cubicBezTo>
                  <a:cubicBezTo>
                    <a:pt x="4077" y="8387"/>
                    <a:pt x="2525" y="8440"/>
                    <a:pt x="2186" y="7432"/>
                  </a:cubicBezTo>
                  <a:cubicBezTo>
                    <a:pt x="1321" y="6219"/>
                    <a:pt x="946" y="4533"/>
                    <a:pt x="777" y="4051"/>
                  </a:cubicBezTo>
                  <a:cubicBezTo>
                    <a:pt x="473" y="3177"/>
                    <a:pt x="0" y="1187"/>
                    <a:pt x="1232" y="679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58;p37">
              <a:extLst>
                <a:ext uri="{FF2B5EF4-FFF2-40B4-BE49-F238E27FC236}">
                  <a16:creationId xmlns:a16="http://schemas.microsoft.com/office/drawing/2014/main" id="{2AF61076-B605-48A5-D256-951E99278894}"/>
                </a:ext>
              </a:extLst>
            </p:cNvPr>
            <p:cNvSpPr/>
            <p:nvPr/>
          </p:nvSpPr>
          <p:spPr>
            <a:xfrm>
              <a:off x="9531424" y="2327921"/>
              <a:ext cx="172549" cy="331275"/>
            </a:xfrm>
            <a:custGeom>
              <a:avLst/>
              <a:gdLst/>
              <a:ahLst/>
              <a:cxnLst/>
              <a:rect l="l" t="t" r="r" b="b"/>
              <a:pathLst>
                <a:path w="1910" h="3667" extrusionOk="0">
                  <a:moveTo>
                    <a:pt x="1910" y="3560"/>
                  </a:moveTo>
                  <a:cubicBezTo>
                    <a:pt x="1829" y="2489"/>
                    <a:pt x="1865" y="1999"/>
                    <a:pt x="1910" y="857"/>
                  </a:cubicBezTo>
                  <a:cubicBezTo>
                    <a:pt x="1044" y="678"/>
                    <a:pt x="572" y="580"/>
                    <a:pt x="1" y="0"/>
                  </a:cubicBezTo>
                  <a:cubicBezTo>
                    <a:pt x="27" y="1178"/>
                    <a:pt x="1276" y="2953"/>
                    <a:pt x="1660" y="3667"/>
                  </a:cubicBezTo>
                  <a:cubicBezTo>
                    <a:pt x="1660" y="3667"/>
                    <a:pt x="1722" y="3560"/>
                    <a:pt x="1910" y="3560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59;p37">
              <a:extLst>
                <a:ext uri="{FF2B5EF4-FFF2-40B4-BE49-F238E27FC236}">
                  <a16:creationId xmlns:a16="http://schemas.microsoft.com/office/drawing/2014/main" id="{352BCEF6-3E6C-8F5C-5DDD-9D766300E3AB}"/>
                </a:ext>
              </a:extLst>
            </p:cNvPr>
            <p:cNvSpPr/>
            <p:nvPr/>
          </p:nvSpPr>
          <p:spPr>
            <a:xfrm>
              <a:off x="9494385" y="2313376"/>
              <a:ext cx="209588" cy="345820"/>
            </a:xfrm>
            <a:custGeom>
              <a:avLst/>
              <a:gdLst/>
              <a:ahLst/>
              <a:cxnLst/>
              <a:rect l="l" t="t" r="r" b="b"/>
              <a:pathLst>
                <a:path w="2320" h="3828" extrusionOk="0">
                  <a:moveTo>
                    <a:pt x="2070" y="3828"/>
                  </a:moveTo>
                  <a:cubicBezTo>
                    <a:pt x="1981" y="2757"/>
                    <a:pt x="2070" y="2079"/>
                    <a:pt x="2320" y="1018"/>
                  </a:cubicBezTo>
                  <a:cubicBezTo>
                    <a:pt x="1454" y="839"/>
                    <a:pt x="982" y="581"/>
                    <a:pt x="411" y="1"/>
                  </a:cubicBezTo>
                  <a:cubicBezTo>
                    <a:pt x="277" y="1080"/>
                    <a:pt x="45" y="1874"/>
                    <a:pt x="0" y="3114"/>
                  </a:cubicBezTo>
                  <a:cubicBezTo>
                    <a:pt x="687" y="3551"/>
                    <a:pt x="1410" y="3739"/>
                    <a:pt x="2070" y="3828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60;p37">
              <a:extLst>
                <a:ext uri="{FF2B5EF4-FFF2-40B4-BE49-F238E27FC236}">
                  <a16:creationId xmlns:a16="http://schemas.microsoft.com/office/drawing/2014/main" id="{CB67B7F6-677D-6E22-D3CC-1C78E1BF26EF}"/>
                </a:ext>
              </a:extLst>
            </p:cNvPr>
            <p:cNvSpPr/>
            <p:nvPr/>
          </p:nvSpPr>
          <p:spPr>
            <a:xfrm>
              <a:off x="9509652" y="2310214"/>
              <a:ext cx="194320" cy="178963"/>
            </a:xfrm>
            <a:custGeom>
              <a:avLst/>
              <a:gdLst/>
              <a:ahLst/>
              <a:cxnLst/>
              <a:rect l="l" t="t" r="r" b="b"/>
              <a:pathLst>
                <a:path w="2151" h="1981" extrusionOk="0">
                  <a:moveTo>
                    <a:pt x="2151" y="1053"/>
                  </a:moveTo>
                  <a:cubicBezTo>
                    <a:pt x="1196" y="723"/>
                    <a:pt x="732" y="446"/>
                    <a:pt x="259" y="0"/>
                  </a:cubicBezTo>
                  <a:cubicBezTo>
                    <a:pt x="135" y="286"/>
                    <a:pt x="1" y="767"/>
                    <a:pt x="1" y="1026"/>
                  </a:cubicBezTo>
                  <a:cubicBezTo>
                    <a:pt x="536" y="1543"/>
                    <a:pt x="964" y="1802"/>
                    <a:pt x="1785" y="1981"/>
                  </a:cubicBezTo>
                  <a:cubicBezTo>
                    <a:pt x="1865" y="1686"/>
                    <a:pt x="1954" y="1383"/>
                    <a:pt x="2151" y="1053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61;p37">
              <a:extLst>
                <a:ext uri="{FF2B5EF4-FFF2-40B4-BE49-F238E27FC236}">
                  <a16:creationId xmlns:a16="http://schemas.microsoft.com/office/drawing/2014/main" id="{67F0C0E4-F4D4-F36D-C9B3-44139E09F827}"/>
                </a:ext>
              </a:extLst>
            </p:cNvPr>
            <p:cNvSpPr/>
            <p:nvPr/>
          </p:nvSpPr>
          <p:spPr>
            <a:xfrm>
              <a:off x="9570903" y="2410943"/>
              <a:ext cx="42821" cy="47609"/>
            </a:xfrm>
            <a:custGeom>
              <a:avLst/>
              <a:gdLst/>
              <a:ahLst/>
              <a:cxnLst/>
              <a:rect l="l" t="t" r="r" b="b"/>
              <a:pathLst>
                <a:path w="474" h="527" extrusionOk="0">
                  <a:moveTo>
                    <a:pt x="411" y="455"/>
                  </a:moveTo>
                  <a:cubicBezTo>
                    <a:pt x="474" y="393"/>
                    <a:pt x="438" y="250"/>
                    <a:pt x="349" y="143"/>
                  </a:cubicBezTo>
                  <a:cubicBezTo>
                    <a:pt x="251" y="36"/>
                    <a:pt x="126" y="0"/>
                    <a:pt x="63" y="63"/>
                  </a:cubicBezTo>
                  <a:cubicBezTo>
                    <a:pt x="1" y="125"/>
                    <a:pt x="36" y="268"/>
                    <a:pt x="126" y="375"/>
                  </a:cubicBezTo>
                  <a:cubicBezTo>
                    <a:pt x="224" y="491"/>
                    <a:pt x="349" y="527"/>
                    <a:pt x="411" y="45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62;p37">
              <a:extLst>
                <a:ext uri="{FF2B5EF4-FFF2-40B4-BE49-F238E27FC236}">
                  <a16:creationId xmlns:a16="http://schemas.microsoft.com/office/drawing/2014/main" id="{46355213-632A-39BD-2B8D-ACF0B2CF4F7B}"/>
                </a:ext>
              </a:extLst>
            </p:cNvPr>
            <p:cNvSpPr/>
            <p:nvPr/>
          </p:nvSpPr>
          <p:spPr>
            <a:xfrm>
              <a:off x="9556448" y="2979091"/>
              <a:ext cx="195856" cy="303902"/>
            </a:xfrm>
            <a:custGeom>
              <a:avLst/>
              <a:gdLst/>
              <a:ahLst/>
              <a:cxnLst/>
              <a:rect l="l" t="t" r="r" b="b"/>
              <a:pathLst>
                <a:path w="2168" h="3364" extrusionOk="0">
                  <a:moveTo>
                    <a:pt x="0" y="3123"/>
                  </a:moveTo>
                  <a:cubicBezTo>
                    <a:pt x="89" y="2088"/>
                    <a:pt x="45" y="1169"/>
                    <a:pt x="0" y="0"/>
                  </a:cubicBezTo>
                  <a:cubicBezTo>
                    <a:pt x="982" y="215"/>
                    <a:pt x="1517" y="331"/>
                    <a:pt x="2168" y="9"/>
                  </a:cubicBezTo>
                  <a:cubicBezTo>
                    <a:pt x="2132" y="1178"/>
                    <a:pt x="589" y="2820"/>
                    <a:pt x="161" y="3364"/>
                  </a:cubicBezTo>
                  <a:cubicBezTo>
                    <a:pt x="161" y="3364"/>
                    <a:pt x="205" y="3212"/>
                    <a:pt x="0" y="3123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63;p37">
              <a:extLst>
                <a:ext uri="{FF2B5EF4-FFF2-40B4-BE49-F238E27FC236}">
                  <a16:creationId xmlns:a16="http://schemas.microsoft.com/office/drawing/2014/main" id="{C36616EF-CC84-BA8B-8557-50350B679F3B}"/>
                </a:ext>
              </a:extLst>
            </p:cNvPr>
            <p:cNvSpPr/>
            <p:nvPr/>
          </p:nvSpPr>
          <p:spPr>
            <a:xfrm>
              <a:off x="9556448" y="2963011"/>
              <a:ext cx="242652" cy="338502"/>
            </a:xfrm>
            <a:custGeom>
              <a:avLst/>
              <a:gdLst/>
              <a:ahLst/>
              <a:cxnLst/>
              <a:rect l="l" t="t" r="r" b="b"/>
              <a:pathLst>
                <a:path w="2686" h="3747" extrusionOk="0">
                  <a:moveTo>
                    <a:pt x="161" y="3542"/>
                  </a:moveTo>
                  <a:cubicBezTo>
                    <a:pt x="250" y="2507"/>
                    <a:pt x="286" y="1356"/>
                    <a:pt x="0" y="178"/>
                  </a:cubicBezTo>
                  <a:cubicBezTo>
                    <a:pt x="982" y="393"/>
                    <a:pt x="1579" y="312"/>
                    <a:pt x="2230" y="0"/>
                  </a:cubicBezTo>
                  <a:cubicBezTo>
                    <a:pt x="2195" y="1160"/>
                    <a:pt x="2685" y="2641"/>
                    <a:pt x="2453" y="3292"/>
                  </a:cubicBezTo>
                  <a:cubicBezTo>
                    <a:pt x="1758" y="3631"/>
                    <a:pt x="901" y="3747"/>
                    <a:pt x="161" y="3542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64;p37">
              <a:extLst>
                <a:ext uri="{FF2B5EF4-FFF2-40B4-BE49-F238E27FC236}">
                  <a16:creationId xmlns:a16="http://schemas.microsoft.com/office/drawing/2014/main" id="{D4F896A1-9CA9-BD02-D146-AE9814B9C242}"/>
                </a:ext>
              </a:extLst>
            </p:cNvPr>
            <p:cNvSpPr/>
            <p:nvPr/>
          </p:nvSpPr>
          <p:spPr>
            <a:xfrm>
              <a:off x="9556448" y="2972677"/>
              <a:ext cx="231360" cy="125753"/>
            </a:xfrm>
            <a:custGeom>
              <a:avLst/>
              <a:gdLst/>
              <a:ahLst/>
              <a:cxnLst/>
              <a:rect l="l" t="t" r="r" b="b"/>
              <a:pathLst>
                <a:path w="2561" h="1392" extrusionOk="0">
                  <a:moveTo>
                    <a:pt x="0" y="71"/>
                  </a:moveTo>
                  <a:cubicBezTo>
                    <a:pt x="964" y="259"/>
                    <a:pt x="1740" y="232"/>
                    <a:pt x="2275" y="0"/>
                  </a:cubicBezTo>
                  <a:cubicBezTo>
                    <a:pt x="2418" y="348"/>
                    <a:pt x="2427" y="749"/>
                    <a:pt x="2561" y="1097"/>
                  </a:cubicBezTo>
                  <a:cubicBezTo>
                    <a:pt x="1954" y="1374"/>
                    <a:pt x="1044" y="1392"/>
                    <a:pt x="304" y="1267"/>
                  </a:cubicBezTo>
                  <a:cubicBezTo>
                    <a:pt x="268" y="839"/>
                    <a:pt x="89" y="419"/>
                    <a:pt x="0" y="71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65;p37">
              <a:extLst>
                <a:ext uri="{FF2B5EF4-FFF2-40B4-BE49-F238E27FC236}">
                  <a16:creationId xmlns:a16="http://schemas.microsoft.com/office/drawing/2014/main" id="{B89C4375-A089-44E0-F571-AD861754B701}"/>
                </a:ext>
              </a:extLst>
            </p:cNvPr>
            <p:cNvSpPr/>
            <p:nvPr/>
          </p:nvSpPr>
          <p:spPr>
            <a:xfrm>
              <a:off x="9666844" y="3025797"/>
              <a:ext cx="42008" cy="47699"/>
            </a:xfrm>
            <a:custGeom>
              <a:avLst/>
              <a:gdLst/>
              <a:ahLst/>
              <a:cxnLst/>
              <a:rect l="l" t="t" r="r" b="b"/>
              <a:pathLst>
                <a:path w="465" h="528" extrusionOk="0">
                  <a:moveTo>
                    <a:pt x="54" y="465"/>
                  </a:moveTo>
                  <a:cubicBezTo>
                    <a:pt x="0" y="393"/>
                    <a:pt x="27" y="260"/>
                    <a:pt x="116" y="144"/>
                  </a:cubicBezTo>
                  <a:cubicBezTo>
                    <a:pt x="214" y="37"/>
                    <a:pt x="339" y="1"/>
                    <a:pt x="402" y="63"/>
                  </a:cubicBezTo>
                  <a:cubicBezTo>
                    <a:pt x="464" y="126"/>
                    <a:pt x="438" y="269"/>
                    <a:pt x="339" y="384"/>
                  </a:cubicBezTo>
                  <a:cubicBezTo>
                    <a:pt x="241" y="492"/>
                    <a:pt x="116" y="527"/>
                    <a:pt x="54" y="46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66;p37">
              <a:extLst>
                <a:ext uri="{FF2B5EF4-FFF2-40B4-BE49-F238E27FC236}">
                  <a16:creationId xmlns:a16="http://schemas.microsoft.com/office/drawing/2014/main" id="{D9E56577-E7B0-FE64-D455-F29CBD2F37A6}"/>
                </a:ext>
              </a:extLst>
            </p:cNvPr>
            <p:cNvSpPr/>
            <p:nvPr/>
          </p:nvSpPr>
          <p:spPr>
            <a:xfrm>
              <a:off x="9428256" y="2373814"/>
              <a:ext cx="42008" cy="47699"/>
            </a:xfrm>
            <a:custGeom>
              <a:avLst/>
              <a:gdLst/>
              <a:ahLst/>
              <a:cxnLst/>
              <a:rect l="l" t="t" r="r" b="b"/>
              <a:pathLst>
                <a:path w="465" h="528" extrusionOk="0">
                  <a:moveTo>
                    <a:pt x="402" y="465"/>
                  </a:moveTo>
                  <a:cubicBezTo>
                    <a:pt x="465" y="402"/>
                    <a:pt x="438" y="260"/>
                    <a:pt x="340" y="152"/>
                  </a:cubicBezTo>
                  <a:cubicBezTo>
                    <a:pt x="251" y="36"/>
                    <a:pt x="117" y="1"/>
                    <a:pt x="63" y="72"/>
                  </a:cubicBezTo>
                  <a:cubicBezTo>
                    <a:pt x="1" y="135"/>
                    <a:pt x="28" y="277"/>
                    <a:pt x="126" y="384"/>
                  </a:cubicBezTo>
                  <a:cubicBezTo>
                    <a:pt x="224" y="491"/>
                    <a:pt x="349" y="527"/>
                    <a:pt x="402" y="46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67;p37">
              <a:extLst>
                <a:ext uri="{FF2B5EF4-FFF2-40B4-BE49-F238E27FC236}">
                  <a16:creationId xmlns:a16="http://schemas.microsoft.com/office/drawing/2014/main" id="{7C4E429A-F944-2EE7-4AB0-94F6A9E710D3}"/>
                </a:ext>
              </a:extLst>
            </p:cNvPr>
            <p:cNvSpPr/>
            <p:nvPr/>
          </p:nvSpPr>
          <p:spPr>
            <a:xfrm>
              <a:off x="9429882" y="2567232"/>
              <a:ext cx="42008" cy="47699"/>
            </a:xfrm>
            <a:custGeom>
              <a:avLst/>
              <a:gdLst/>
              <a:ahLst/>
              <a:cxnLst/>
              <a:rect l="l" t="t" r="r" b="b"/>
              <a:pathLst>
                <a:path w="465" h="528" extrusionOk="0">
                  <a:moveTo>
                    <a:pt x="402" y="465"/>
                  </a:moveTo>
                  <a:cubicBezTo>
                    <a:pt x="464" y="402"/>
                    <a:pt x="438" y="260"/>
                    <a:pt x="340" y="153"/>
                  </a:cubicBezTo>
                  <a:cubicBezTo>
                    <a:pt x="250" y="37"/>
                    <a:pt x="117" y="1"/>
                    <a:pt x="63" y="72"/>
                  </a:cubicBezTo>
                  <a:cubicBezTo>
                    <a:pt x="1" y="135"/>
                    <a:pt x="27" y="277"/>
                    <a:pt x="125" y="384"/>
                  </a:cubicBezTo>
                  <a:cubicBezTo>
                    <a:pt x="215" y="492"/>
                    <a:pt x="349" y="527"/>
                    <a:pt x="402" y="46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68;p37">
              <a:extLst>
                <a:ext uri="{FF2B5EF4-FFF2-40B4-BE49-F238E27FC236}">
                  <a16:creationId xmlns:a16="http://schemas.microsoft.com/office/drawing/2014/main" id="{84C3C760-84D8-5320-13EF-F5A6F39D706A}"/>
                </a:ext>
              </a:extLst>
            </p:cNvPr>
            <p:cNvSpPr/>
            <p:nvPr/>
          </p:nvSpPr>
          <p:spPr>
            <a:xfrm>
              <a:off x="9431508" y="2760649"/>
              <a:ext cx="42008" cy="47699"/>
            </a:xfrm>
            <a:custGeom>
              <a:avLst/>
              <a:gdLst/>
              <a:ahLst/>
              <a:cxnLst/>
              <a:rect l="l" t="t" r="r" b="b"/>
              <a:pathLst>
                <a:path w="465" h="528" extrusionOk="0">
                  <a:moveTo>
                    <a:pt x="402" y="465"/>
                  </a:moveTo>
                  <a:cubicBezTo>
                    <a:pt x="464" y="402"/>
                    <a:pt x="438" y="260"/>
                    <a:pt x="339" y="153"/>
                  </a:cubicBezTo>
                  <a:cubicBezTo>
                    <a:pt x="241" y="37"/>
                    <a:pt x="116" y="1"/>
                    <a:pt x="54" y="72"/>
                  </a:cubicBezTo>
                  <a:cubicBezTo>
                    <a:pt x="0" y="135"/>
                    <a:pt x="27" y="277"/>
                    <a:pt x="125" y="384"/>
                  </a:cubicBezTo>
                  <a:cubicBezTo>
                    <a:pt x="215" y="492"/>
                    <a:pt x="339" y="527"/>
                    <a:pt x="402" y="46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69;p37">
              <a:extLst>
                <a:ext uri="{FF2B5EF4-FFF2-40B4-BE49-F238E27FC236}">
                  <a16:creationId xmlns:a16="http://schemas.microsoft.com/office/drawing/2014/main" id="{5DBD36C0-B4EF-E37C-8C7E-945DD2B943DB}"/>
                </a:ext>
              </a:extLst>
            </p:cNvPr>
            <p:cNvSpPr/>
            <p:nvPr/>
          </p:nvSpPr>
          <p:spPr>
            <a:xfrm>
              <a:off x="9433134" y="2954067"/>
              <a:ext cx="42008" cy="47699"/>
            </a:xfrm>
            <a:custGeom>
              <a:avLst/>
              <a:gdLst/>
              <a:ahLst/>
              <a:cxnLst/>
              <a:rect l="l" t="t" r="r" b="b"/>
              <a:pathLst>
                <a:path w="465" h="528" extrusionOk="0">
                  <a:moveTo>
                    <a:pt x="402" y="465"/>
                  </a:moveTo>
                  <a:cubicBezTo>
                    <a:pt x="464" y="402"/>
                    <a:pt x="437" y="260"/>
                    <a:pt x="339" y="153"/>
                  </a:cubicBezTo>
                  <a:cubicBezTo>
                    <a:pt x="241" y="37"/>
                    <a:pt x="116" y="1"/>
                    <a:pt x="54" y="72"/>
                  </a:cubicBezTo>
                  <a:cubicBezTo>
                    <a:pt x="0" y="135"/>
                    <a:pt x="27" y="277"/>
                    <a:pt x="116" y="385"/>
                  </a:cubicBezTo>
                  <a:cubicBezTo>
                    <a:pt x="214" y="492"/>
                    <a:pt x="339" y="527"/>
                    <a:pt x="402" y="46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70;p37">
              <a:extLst>
                <a:ext uri="{FF2B5EF4-FFF2-40B4-BE49-F238E27FC236}">
                  <a16:creationId xmlns:a16="http://schemas.microsoft.com/office/drawing/2014/main" id="{58108050-B14E-8E11-12B8-208AA2A20607}"/>
                </a:ext>
              </a:extLst>
            </p:cNvPr>
            <p:cNvSpPr/>
            <p:nvPr/>
          </p:nvSpPr>
          <p:spPr>
            <a:xfrm>
              <a:off x="9265463" y="2210208"/>
              <a:ext cx="134696" cy="331365"/>
            </a:xfrm>
            <a:custGeom>
              <a:avLst/>
              <a:gdLst/>
              <a:ahLst/>
              <a:cxnLst/>
              <a:rect l="l" t="t" r="r" b="b"/>
              <a:pathLst>
                <a:path w="1491" h="3668" extrusionOk="0">
                  <a:moveTo>
                    <a:pt x="1491" y="3560"/>
                  </a:moveTo>
                  <a:cubicBezTo>
                    <a:pt x="1419" y="2490"/>
                    <a:pt x="1455" y="1999"/>
                    <a:pt x="1491" y="857"/>
                  </a:cubicBezTo>
                  <a:cubicBezTo>
                    <a:pt x="813" y="679"/>
                    <a:pt x="447" y="581"/>
                    <a:pt x="1" y="1"/>
                  </a:cubicBezTo>
                  <a:cubicBezTo>
                    <a:pt x="27" y="1178"/>
                    <a:pt x="991" y="2954"/>
                    <a:pt x="1294" y="3667"/>
                  </a:cubicBezTo>
                  <a:cubicBezTo>
                    <a:pt x="1294" y="3667"/>
                    <a:pt x="1339" y="3560"/>
                    <a:pt x="1491" y="3560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71;p37">
              <a:extLst>
                <a:ext uri="{FF2B5EF4-FFF2-40B4-BE49-F238E27FC236}">
                  <a16:creationId xmlns:a16="http://schemas.microsoft.com/office/drawing/2014/main" id="{00AB3218-87D3-2D8C-9B0C-B8800E58CA2B}"/>
                </a:ext>
              </a:extLst>
            </p:cNvPr>
            <p:cNvSpPr/>
            <p:nvPr/>
          </p:nvSpPr>
          <p:spPr>
            <a:xfrm>
              <a:off x="9237277" y="2195754"/>
              <a:ext cx="162882" cy="345820"/>
            </a:xfrm>
            <a:custGeom>
              <a:avLst/>
              <a:gdLst/>
              <a:ahLst/>
              <a:cxnLst/>
              <a:rect l="l" t="t" r="r" b="b"/>
              <a:pathLst>
                <a:path w="1803" h="3828" extrusionOk="0">
                  <a:moveTo>
                    <a:pt x="1606" y="3827"/>
                  </a:moveTo>
                  <a:cubicBezTo>
                    <a:pt x="1535" y="2757"/>
                    <a:pt x="1606" y="2079"/>
                    <a:pt x="1803" y="1017"/>
                  </a:cubicBezTo>
                  <a:cubicBezTo>
                    <a:pt x="1125" y="839"/>
                    <a:pt x="759" y="580"/>
                    <a:pt x="313" y="0"/>
                  </a:cubicBezTo>
                  <a:cubicBezTo>
                    <a:pt x="206" y="1080"/>
                    <a:pt x="36" y="1874"/>
                    <a:pt x="0" y="3114"/>
                  </a:cubicBezTo>
                  <a:cubicBezTo>
                    <a:pt x="527" y="3551"/>
                    <a:pt x="1098" y="3738"/>
                    <a:pt x="1606" y="3827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72;p37">
              <a:extLst>
                <a:ext uri="{FF2B5EF4-FFF2-40B4-BE49-F238E27FC236}">
                  <a16:creationId xmlns:a16="http://schemas.microsoft.com/office/drawing/2014/main" id="{3BEFA07E-C4B4-2A90-582F-6E7918B72034}"/>
                </a:ext>
              </a:extLst>
            </p:cNvPr>
            <p:cNvSpPr/>
            <p:nvPr/>
          </p:nvSpPr>
          <p:spPr>
            <a:xfrm>
              <a:off x="9250196" y="2165941"/>
              <a:ext cx="150777" cy="179776"/>
            </a:xfrm>
            <a:custGeom>
              <a:avLst/>
              <a:gdLst/>
              <a:ahLst/>
              <a:cxnLst/>
              <a:rect l="l" t="t" r="r" b="b"/>
              <a:pathLst>
                <a:path w="1669" h="1990" extrusionOk="0">
                  <a:moveTo>
                    <a:pt x="1668" y="1062"/>
                  </a:moveTo>
                  <a:cubicBezTo>
                    <a:pt x="928" y="732"/>
                    <a:pt x="562" y="446"/>
                    <a:pt x="196" y="0"/>
                  </a:cubicBezTo>
                  <a:cubicBezTo>
                    <a:pt x="107" y="295"/>
                    <a:pt x="0" y="776"/>
                    <a:pt x="0" y="1026"/>
                  </a:cubicBezTo>
                  <a:cubicBezTo>
                    <a:pt x="419" y="1552"/>
                    <a:pt x="750" y="1811"/>
                    <a:pt x="1392" y="1990"/>
                  </a:cubicBezTo>
                  <a:cubicBezTo>
                    <a:pt x="1454" y="1695"/>
                    <a:pt x="1517" y="1383"/>
                    <a:pt x="1668" y="1062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73;p37">
              <a:extLst>
                <a:ext uri="{FF2B5EF4-FFF2-40B4-BE49-F238E27FC236}">
                  <a16:creationId xmlns:a16="http://schemas.microsoft.com/office/drawing/2014/main" id="{B1006A51-0161-DBC0-4718-CE9CA090F1AF}"/>
                </a:ext>
              </a:extLst>
            </p:cNvPr>
            <p:cNvSpPr/>
            <p:nvPr/>
          </p:nvSpPr>
          <p:spPr>
            <a:xfrm>
              <a:off x="9242065" y="2850989"/>
              <a:ext cx="86365" cy="332088"/>
            </a:xfrm>
            <a:custGeom>
              <a:avLst/>
              <a:gdLst/>
              <a:ahLst/>
              <a:cxnLst/>
              <a:rect l="l" t="t" r="r" b="b"/>
              <a:pathLst>
                <a:path w="956" h="3676" extrusionOk="0">
                  <a:moveTo>
                    <a:pt x="956" y="3568"/>
                  </a:moveTo>
                  <a:cubicBezTo>
                    <a:pt x="911" y="2498"/>
                    <a:pt x="929" y="2007"/>
                    <a:pt x="956" y="865"/>
                  </a:cubicBezTo>
                  <a:cubicBezTo>
                    <a:pt x="527" y="678"/>
                    <a:pt x="286" y="580"/>
                    <a:pt x="1" y="0"/>
                  </a:cubicBezTo>
                  <a:cubicBezTo>
                    <a:pt x="19" y="1178"/>
                    <a:pt x="643" y="2953"/>
                    <a:pt x="831" y="3675"/>
                  </a:cubicBezTo>
                  <a:cubicBezTo>
                    <a:pt x="831" y="3675"/>
                    <a:pt x="866" y="3568"/>
                    <a:pt x="956" y="3568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74;p37">
              <a:extLst>
                <a:ext uri="{FF2B5EF4-FFF2-40B4-BE49-F238E27FC236}">
                  <a16:creationId xmlns:a16="http://schemas.microsoft.com/office/drawing/2014/main" id="{AA7ADF29-61BF-F35E-980F-2D86AC82684A}"/>
                </a:ext>
              </a:extLst>
            </p:cNvPr>
            <p:cNvSpPr/>
            <p:nvPr/>
          </p:nvSpPr>
          <p:spPr>
            <a:xfrm>
              <a:off x="9224358" y="2837258"/>
              <a:ext cx="104071" cy="345820"/>
            </a:xfrm>
            <a:custGeom>
              <a:avLst/>
              <a:gdLst/>
              <a:ahLst/>
              <a:cxnLst/>
              <a:rect l="l" t="t" r="r" b="b"/>
              <a:pathLst>
                <a:path w="1152" h="3828" extrusionOk="0">
                  <a:moveTo>
                    <a:pt x="1027" y="3827"/>
                  </a:moveTo>
                  <a:cubicBezTo>
                    <a:pt x="982" y="2748"/>
                    <a:pt x="1027" y="2079"/>
                    <a:pt x="1152" y="1017"/>
                  </a:cubicBezTo>
                  <a:cubicBezTo>
                    <a:pt x="723" y="830"/>
                    <a:pt x="607" y="580"/>
                    <a:pt x="322" y="0"/>
                  </a:cubicBezTo>
                  <a:cubicBezTo>
                    <a:pt x="143" y="1026"/>
                    <a:pt x="19" y="1874"/>
                    <a:pt x="1" y="3105"/>
                  </a:cubicBezTo>
                  <a:cubicBezTo>
                    <a:pt x="340" y="3542"/>
                    <a:pt x="697" y="3729"/>
                    <a:pt x="1027" y="3827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75;p37">
              <a:extLst>
                <a:ext uri="{FF2B5EF4-FFF2-40B4-BE49-F238E27FC236}">
                  <a16:creationId xmlns:a16="http://schemas.microsoft.com/office/drawing/2014/main" id="{0BD8426F-96BC-011E-772F-4839B9046739}"/>
                </a:ext>
              </a:extLst>
            </p:cNvPr>
            <p:cNvSpPr/>
            <p:nvPr/>
          </p:nvSpPr>
          <p:spPr>
            <a:xfrm>
              <a:off x="9232399" y="2807446"/>
              <a:ext cx="96844" cy="179776"/>
            </a:xfrm>
            <a:custGeom>
              <a:avLst/>
              <a:gdLst/>
              <a:ahLst/>
              <a:cxnLst/>
              <a:rect l="l" t="t" r="r" b="b"/>
              <a:pathLst>
                <a:path w="1072" h="1990" extrusionOk="0">
                  <a:moveTo>
                    <a:pt x="1071" y="1053"/>
                  </a:moveTo>
                  <a:cubicBezTo>
                    <a:pt x="599" y="723"/>
                    <a:pt x="340" y="509"/>
                    <a:pt x="286" y="0"/>
                  </a:cubicBezTo>
                  <a:cubicBezTo>
                    <a:pt x="108" y="321"/>
                    <a:pt x="1" y="776"/>
                    <a:pt x="1" y="1026"/>
                  </a:cubicBezTo>
                  <a:cubicBezTo>
                    <a:pt x="269" y="1544"/>
                    <a:pt x="483" y="1802"/>
                    <a:pt x="893" y="1990"/>
                  </a:cubicBezTo>
                  <a:cubicBezTo>
                    <a:pt x="929" y="1695"/>
                    <a:pt x="973" y="1383"/>
                    <a:pt x="1071" y="1053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76;p37">
              <a:extLst>
                <a:ext uri="{FF2B5EF4-FFF2-40B4-BE49-F238E27FC236}">
                  <a16:creationId xmlns:a16="http://schemas.microsoft.com/office/drawing/2014/main" id="{7CF7197B-252E-428A-E467-4A5755A6C105}"/>
                </a:ext>
              </a:extLst>
            </p:cNvPr>
            <p:cNvSpPr/>
            <p:nvPr/>
          </p:nvSpPr>
          <p:spPr>
            <a:xfrm>
              <a:off x="9242065" y="2870322"/>
              <a:ext cx="34781" cy="51674"/>
            </a:xfrm>
            <a:custGeom>
              <a:avLst/>
              <a:gdLst/>
              <a:ahLst/>
              <a:cxnLst/>
              <a:rect l="l" t="t" r="r" b="b"/>
              <a:pathLst>
                <a:path w="385" h="572" extrusionOk="0">
                  <a:moveTo>
                    <a:pt x="286" y="526"/>
                  </a:moveTo>
                  <a:cubicBezTo>
                    <a:pt x="358" y="491"/>
                    <a:pt x="385" y="348"/>
                    <a:pt x="331" y="214"/>
                  </a:cubicBezTo>
                  <a:cubicBezTo>
                    <a:pt x="286" y="72"/>
                    <a:pt x="179" y="0"/>
                    <a:pt x="99" y="36"/>
                  </a:cubicBezTo>
                  <a:cubicBezTo>
                    <a:pt x="19" y="72"/>
                    <a:pt x="1" y="214"/>
                    <a:pt x="46" y="357"/>
                  </a:cubicBezTo>
                  <a:cubicBezTo>
                    <a:pt x="99" y="491"/>
                    <a:pt x="206" y="571"/>
                    <a:pt x="286" y="526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77;p37">
              <a:extLst>
                <a:ext uri="{FF2B5EF4-FFF2-40B4-BE49-F238E27FC236}">
                  <a16:creationId xmlns:a16="http://schemas.microsoft.com/office/drawing/2014/main" id="{F2689608-642B-CA32-CD3D-717E2E082AB7}"/>
                </a:ext>
              </a:extLst>
            </p:cNvPr>
            <p:cNvSpPr/>
            <p:nvPr/>
          </p:nvSpPr>
          <p:spPr>
            <a:xfrm>
              <a:off x="9704696" y="4868190"/>
              <a:ext cx="48422" cy="37943"/>
            </a:xfrm>
            <a:custGeom>
              <a:avLst/>
              <a:gdLst/>
              <a:ahLst/>
              <a:cxnLst/>
              <a:rect l="l" t="t" r="r" b="b"/>
              <a:pathLst>
                <a:path w="536" h="420" extrusionOk="0">
                  <a:moveTo>
                    <a:pt x="509" y="321"/>
                  </a:moveTo>
                  <a:cubicBezTo>
                    <a:pt x="536" y="241"/>
                    <a:pt x="456" y="116"/>
                    <a:pt x="322" y="63"/>
                  </a:cubicBezTo>
                  <a:cubicBezTo>
                    <a:pt x="188" y="0"/>
                    <a:pt x="63" y="18"/>
                    <a:pt x="36" y="98"/>
                  </a:cubicBezTo>
                  <a:cubicBezTo>
                    <a:pt x="1" y="188"/>
                    <a:pt x="90" y="304"/>
                    <a:pt x="224" y="366"/>
                  </a:cubicBezTo>
                  <a:cubicBezTo>
                    <a:pt x="349" y="420"/>
                    <a:pt x="482" y="402"/>
                    <a:pt x="509" y="32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78;p37">
              <a:extLst>
                <a:ext uri="{FF2B5EF4-FFF2-40B4-BE49-F238E27FC236}">
                  <a16:creationId xmlns:a16="http://schemas.microsoft.com/office/drawing/2014/main" id="{60E945F4-F704-90BA-03C0-E69C1F09E33F}"/>
                </a:ext>
              </a:extLst>
            </p:cNvPr>
            <p:cNvSpPr/>
            <p:nvPr/>
          </p:nvSpPr>
          <p:spPr>
            <a:xfrm>
              <a:off x="9106736" y="4592563"/>
              <a:ext cx="48422" cy="37943"/>
            </a:xfrm>
            <a:custGeom>
              <a:avLst/>
              <a:gdLst/>
              <a:ahLst/>
              <a:cxnLst/>
              <a:rect l="l" t="t" r="r" b="b"/>
              <a:pathLst>
                <a:path w="536" h="420" extrusionOk="0">
                  <a:moveTo>
                    <a:pt x="509" y="321"/>
                  </a:moveTo>
                  <a:cubicBezTo>
                    <a:pt x="536" y="232"/>
                    <a:pt x="455" y="116"/>
                    <a:pt x="321" y="63"/>
                  </a:cubicBezTo>
                  <a:cubicBezTo>
                    <a:pt x="188" y="0"/>
                    <a:pt x="63" y="18"/>
                    <a:pt x="36" y="98"/>
                  </a:cubicBezTo>
                  <a:cubicBezTo>
                    <a:pt x="0" y="188"/>
                    <a:pt x="89" y="304"/>
                    <a:pt x="223" y="366"/>
                  </a:cubicBezTo>
                  <a:cubicBezTo>
                    <a:pt x="348" y="420"/>
                    <a:pt x="482" y="402"/>
                    <a:pt x="509" y="32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79;p37">
              <a:extLst>
                <a:ext uri="{FF2B5EF4-FFF2-40B4-BE49-F238E27FC236}">
                  <a16:creationId xmlns:a16="http://schemas.microsoft.com/office/drawing/2014/main" id="{0AE7BDC5-E45C-3F23-0E7D-92A255B713A1}"/>
                </a:ext>
              </a:extLst>
            </p:cNvPr>
            <p:cNvSpPr/>
            <p:nvPr/>
          </p:nvSpPr>
          <p:spPr>
            <a:xfrm>
              <a:off x="9296901" y="1896728"/>
              <a:ext cx="234612" cy="122591"/>
            </a:xfrm>
            <a:custGeom>
              <a:avLst/>
              <a:gdLst/>
              <a:ahLst/>
              <a:cxnLst/>
              <a:rect l="l" t="t" r="r" b="b"/>
              <a:pathLst>
                <a:path w="2597" h="1357" extrusionOk="0">
                  <a:moveTo>
                    <a:pt x="1" y="625"/>
                  </a:moveTo>
                  <a:lnTo>
                    <a:pt x="1829" y="1357"/>
                  </a:lnTo>
                  <a:lnTo>
                    <a:pt x="2597" y="732"/>
                  </a:lnTo>
                  <a:lnTo>
                    <a:pt x="679" y="1"/>
                  </a:lnTo>
                  <a:cubicBezTo>
                    <a:pt x="643" y="18"/>
                    <a:pt x="607" y="36"/>
                    <a:pt x="572" y="54"/>
                  </a:cubicBezTo>
                  <a:lnTo>
                    <a:pt x="286" y="250"/>
                  </a:lnTo>
                  <a:cubicBezTo>
                    <a:pt x="179" y="349"/>
                    <a:pt x="81" y="482"/>
                    <a:pt x="1" y="62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80;p37">
              <a:extLst>
                <a:ext uri="{FF2B5EF4-FFF2-40B4-BE49-F238E27FC236}">
                  <a16:creationId xmlns:a16="http://schemas.microsoft.com/office/drawing/2014/main" id="{98F7B08C-EF12-A8E2-0F75-F254F4187934}"/>
                </a:ext>
              </a:extLst>
            </p:cNvPr>
            <p:cNvSpPr/>
            <p:nvPr/>
          </p:nvSpPr>
          <p:spPr>
            <a:xfrm>
              <a:off x="9303316" y="1904769"/>
              <a:ext cx="215279" cy="105697"/>
            </a:xfrm>
            <a:custGeom>
              <a:avLst/>
              <a:gdLst/>
              <a:ahLst/>
              <a:cxnLst/>
              <a:rect l="l" t="t" r="r" b="b"/>
              <a:pathLst>
                <a:path w="2383" h="1170" extrusionOk="0">
                  <a:moveTo>
                    <a:pt x="1" y="420"/>
                  </a:moveTo>
                  <a:lnTo>
                    <a:pt x="1883" y="1169"/>
                  </a:lnTo>
                  <a:lnTo>
                    <a:pt x="2383" y="759"/>
                  </a:lnTo>
                  <a:lnTo>
                    <a:pt x="447" y="1"/>
                  </a:lnTo>
                  <a:lnTo>
                    <a:pt x="206" y="170"/>
                  </a:lnTo>
                  <a:cubicBezTo>
                    <a:pt x="135" y="242"/>
                    <a:pt x="63" y="322"/>
                    <a:pt x="1" y="420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81;p37">
              <a:extLst>
                <a:ext uri="{FF2B5EF4-FFF2-40B4-BE49-F238E27FC236}">
                  <a16:creationId xmlns:a16="http://schemas.microsoft.com/office/drawing/2014/main" id="{717C9D5E-2073-88A1-3DA7-BE763C6A0278}"/>
                </a:ext>
              </a:extLst>
            </p:cNvPr>
            <p:cNvSpPr/>
            <p:nvPr/>
          </p:nvSpPr>
          <p:spPr>
            <a:xfrm>
              <a:off x="9644259" y="2014441"/>
              <a:ext cx="239490" cy="144272"/>
            </a:xfrm>
            <a:custGeom>
              <a:avLst/>
              <a:gdLst/>
              <a:ahLst/>
              <a:cxnLst/>
              <a:rect l="l" t="t" r="r" b="b"/>
              <a:pathLst>
                <a:path w="2651" h="1597" extrusionOk="0">
                  <a:moveTo>
                    <a:pt x="1" y="357"/>
                  </a:moveTo>
                  <a:lnTo>
                    <a:pt x="1767" y="1597"/>
                  </a:lnTo>
                  <a:lnTo>
                    <a:pt x="2650" y="1169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82;p37">
              <a:extLst>
                <a:ext uri="{FF2B5EF4-FFF2-40B4-BE49-F238E27FC236}">
                  <a16:creationId xmlns:a16="http://schemas.microsoft.com/office/drawing/2014/main" id="{8495D0AC-CA37-4085-DE8B-9587D788247B}"/>
                </a:ext>
              </a:extLst>
            </p:cNvPr>
            <p:cNvSpPr/>
            <p:nvPr/>
          </p:nvSpPr>
          <p:spPr>
            <a:xfrm>
              <a:off x="9659616" y="2020042"/>
              <a:ext cx="209588" cy="133070"/>
            </a:xfrm>
            <a:custGeom>
              <a:avLst/>
              <a:gdLst/>
              <a:ahLst/>
              <a:cxnLst/>
              <a:rect l="l" t="t" r="r" b="b"/>
              <a:pathLst>
                <a:path w="2320" h="1473" extrusionOk="0">
                  <a:moveTo>
                    <a:pt x="0" y="241"/>
                  </a:moveTo>
                  <a:lnTo>
                    <a:pt x="1731" y="1472"/>
                  </a:lnTo>
                  <a:lnTo>
                    <a:pt x="2320" y="1187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83;p37">
              <a:extLst>
                <a:ext uri="{FF2B5EF4-FFF2-40B4-BE49-F238E27FC236}">
                  <a16:creationId xmlns:a16="http://schemas.microsoft.com/office/drawing/2014/main" id="{21BF0939-66E0-3A2D-B2A6-F46D5E15C2CD}"/>
                </a:ext>
              </a:extLst>
            </p:cNvPr>
            <p:cNvSpPr/>
            <p:nvPr/>
          </p:nvSpPr>
          <p:spPr>
            <a:xfrm>
              <a:off x="9367005" y="1908021"/>
              <a:ext cx="361991" cy="403005"/>
            </a:xfrm>
            <a:custGeom>
              <a:avLst/>
              <a:gdLst/>
              <a:ahLst/>
              <a:cxnLst/>
              <a:rect l="l" t="t" r="r" b="b"/>
              <a:pathLst>
                <a:path w="4007" h="4461" extrusionOk="0">
                  <a:moveTo>
                    <a:pt x="3310" y="9"/>
                  </a:moveTo>
                  <a:cubicBezTo>
                    <a:pt x="3872" y="411"/>
                    <a:pt x="3997" y="741"/>
                    <a:pt x="4006" y="1178"/>
                  </a:cubicBezTo>
                  <a:cubicBezTo>
                    <a:pt x="3997" y="1562"/>
                    <a:pt x="3810" y="2231"/>
                    <a:pt x="3418" y="2712"/>
                  </a:cubicBezTo>
                  <a:lnTo>
                    <a:pt x="3248" y="2373"/>
                  </a:lnTo>
                  <a:lnTo>
                    <a:pt x="3328" y="2882"/>
                  </a:lnTo>
                  <a:cubicBezTo>
                    <a:pt x="2258" y="3640"/>
                    <a:pt x="1294" y="3988"/>
                    <a:pt x="929" y="4461"/>
                  </a:cubicBezTo>
                  <a:cubicBezTo>
                    <a:pt x="598" y="3185"/>
                    <a:pt x="108" y="2382"/>
                    <a:pt x="1" y="1713"/>
                  </a:cubicBezTo>
                  <a:lnTo>
                    <a:pt x="340" y="1419"/>
                  </a:lnTo>
                  <a:lnTo>
                    <a:pt x="72" y="1490"/>
                  </a:lnTo>
                  <a:cubicBezTo>
                    <a:pt x="161" y="625"/>
                    <a:pt x="1125" y="0"/>
                    <a:pt x="1491" y="197"/>
                  </a:cubicBezTo>
                  <a:close/>
                </a:path>
              </a:pathLst>
            </a:custGeom>
            <a:solidFill>
              <a:srgbClr val="5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84;p37">
              <a:extLst>
                <a:ext uri="{FF2B5EF4-FFF2-40B4-BE49-F238E27FC236}">
                  <a16:creationId xmlns:a16="http://schemas.microsoft.com/office/drawing/2014/main" id="{4F6A8181-ADFF-9FDD-5CD0-CDB7BEA42842}"/>
                </a:ext>
              </a:extLst>
            </p:cNvPr>
            <p:cNvSpPr/>
            <p:nvPr/>
          </p:nvSpPr>
          <p:spPr>
            <a:xfrm>
              <a:off x="9398444" y="1906395"/>
              <a:ext cx="305528" cy="367592"/>
            </a:xfrm>
            <a:custGeom>
              <a:avLst/>
              <a:gdLst/>
              <a:ahLst/>
              <a:cxnLst/>
              <a:rect l="l" t="t" r="r" b="b"/>
              <a:pathLst>
                <a:path w="3382" h="4069" extrusionOk="0">
                  <a:moveTo>
                    <a:pt x="2204" y="1"/>
                  </a:moveTo>
                  <a:cubicBezTo>
                    <a:pt x="2695" y="313"/>
                    <a:pt x="3382" y="357"/>
                    <a:pt x="3301" y="1125"/>
                  </a:cubicBezTo>
                  <a:cubicBezTo>
                    <a:pt x="3301" y="1571"/>
                    <a:pt x="1366" y="3159"/>
                    <a:pt x="652" y="4069"/>
                  </a:cubicBezTo>
                  <a:cubicBezTo>
                    <a:pt x="1" y="1178"/>
                    <a:pt x="482" y="786"/>
                    <a:pt x="857" y="2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85;p37">
              <a:extLst>
                <a:ext uri="{FF2B5EF4-FFF2-40B4-BE49-F238E27FC236}">
                  <a16:creationId xmlns:a16="http://schemas.microsoft.com/office/drawing/2014/main" id="{F3533F49-142D-A8F5-0B82-37676238E1C7}"/>
                </a:ext>
              </a:extLst>
            </p:cNvPr>
            <p:cNvSpPr/>
            <p:nvPr/>
          </p:nvSpPr>
          <p:spPr>
            <a:xfrm>
              <a:off x="9451654" y="1796812"/>
              <a:ext cx="241026" cy="303089"/>
            </a:xfrm>
            <a:custGeom>
              <a:avLst/>
              <a:gdLst/>
              <a:ahLst/>
              <a:cxnLst/>
              <a:rect l="l" t="t" r="r" b="b"/>
              <a:pathLst>
                <a:path w="2668" h="3355" extrusionOk="0">
                  <a:moveTo>
                    <a:pt x="2668" y="0"/>
                  </a:moveTo>
                  <a:cubicBezTo>
                    <a:pt x="2356" y="857"/>
                    <a:pt x="2400" y="1347"/>
                    <a:pt x="2641" y="2008"/>
                  </a:cubicBezTo>
                  <a:cubicBezTo>
                    <a:pt x="2641" y="2632"/>
                    <a:pt x="1258" y="3149"/>
                    <a:pt x="509" y="3355"/>
                  </a:cubicBezTo>
                  <a:cubicBezTo>
                    <a:pt x="143" y="3051"/>
                    <a:pt x="0" y="2561"/>
                    <a:pt x="63" y="2177"/>
                  </a:cubicBezTo>
                  <a:cubicBezTo>
                    <a:pt x="116" y="1892"/>
                    <a:pt x="170" y="1785"/>
                    <a:pt x="268" y="1508"/>
                  </a:cubicBezTo>
                  <a:cubicBezTo>
                    <a:pt x="375" y="1205"/>
                    <a:pt x="973" y="1249"/>
                    <a:pt x="973" y="928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86;p37">
              <a:extLst>
                <a:ext uri="{FF2B5EF4-FFF2-40B4-BE49-F238E27FC236}">
                  <a16:creationId xmlns:a16="http://schemas.microsoft.com/office/drawing/2014/main" id="{3A7FA2CB-2A85-A496-061A-54F085332B57}"/>
                </a:ext>
              </a:extLst>
            </p:cNvPr>
            <p:cNvSpPr/>
            <p:nvPr/>
          </p:nvSpPr>
          <p:spPr>
            <a:xfrm>
              <a:off x="9302593" y="1492186"/>
              <a:ext cx="372380" cy="544025"/>
            </a:xfrm>
            <a:custGeom>
              <a:avLst/>
              <a:gdLst/>
              <a:ahLst/>
              <a:cxnLst/>
              <a:rect l="l" t="t" r="r" b="b"/>
              <a:pathLst>
                <a:path w="4122" h="6022" extrusionOk="0">
                  <a:moveTo>
                    <a:pt x="402" y="767"/>
                  </a:moveTo>
                  <a:cubicBezTo>
                    <a:pt x="402" y="1133"/>
                    <a:pt x="259" y="1481"/>
                    <a:pt x="170" y="1838"/>
                  </a:cubicBezTo>
                  <a:cubicBezTo>
                    <a:pt x="0" y="2239"/>
                    <a:pt x="509" y="2382"/>
                    <a:pt x="107" y="2944"/>
                  </a:cubicBezTo>
                  <a:cubicBezTo>
                    <a:pt x="36" y="3363"/>
                    <a:pt x="116" y="4033"/>
                    <a:pt x="223" y="4443"/>
                  </a:cubicBezTo>
                  <a:cubicBezTo>
                    <a:pt x="268" y="4746"/>
                    <a:pt x="294" y="5183"/>
                    <a:pt x="758" y="5513"/>
                  </a:cubicBezTo>
                  <a:cubicBezTo>
                    <a:pt x="1454" y="6022"/>
                    <a:pt x="2239" y="5344"/>
                    <a:pt x="2980" y="5121"/>
                  </a:cubicBezTo>
                  <a:cubicBezTo>
                    <a:pt x="3702" y="4898"/>
                    <a:pt x="3426" y="3988"/>
                    <a:pt x="3667" y="3408"/>
                  </a:cubicBezTo>
                  <a:cubicBezTo>
                    <a:pt x="4113" y="2346"/>
                    <a:pt x="4122" y="883"/>
                    <a:pt x="2953" y="366"/>
                  </a:cubicBezTo>
                  <a:cubicBezTo>
                    <a:pt x="2436" y="134"/>
                    <a:pt x="1570" y="0"/>
                    <a:pt x="1017" y="188"/>
                  </a:cubicBezTo>
                  <a:cubicBezTo>
                    <a:pt x="821" y="250"/>
                    <a:pt x="402" y="393"/>
                    <a:pt x="402" y="767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87;p37">
              <a:extLst>
                <a:ext uri="{FF2B5EF4-FFF2-40B4-BE49-F238E27FC236}">
                  <a16:creationId xmlns:a16="http://schemas.microsoft.com/office/drawing/2014/main" id="{1FED9565-2CE3-5729-B2A6-9148C3EBE48F}"/>
                </a:ext>
              </a:extLst>
            </p:cNvPr>
            <p:cNvSpPr/>
            <p:nvPr/>
          </p:nvSpPr>
          <p:spPr>
            <a:xfrm>
              <a:off x="9732882" y="1753269"/>
              <a:ext cx="2530" cy="4969"/>
            </a:xfrm>
            <a:custGeom>
              <a:avLst/>
              <a:gdLst/>
              <a:ahLst/>
              <a:cxnLst/>
              <a:rect l="l" t="t" r="r" b="b"/>
              <a:pathLst>
                <a:path w="28" h="55" extrusionOk="0">
                  <a:moveTo>
                    <a:pt x="28" y="1"/>
                  </a:moveTo>
                  <a:lnTo>
                    <a:pt x="1" y="54"/>
                  </a:lnTo>
                  <a:cubicBezTo>
                    <a:pt x="10" y="36"/>
                    <a:pt x="19" y="18"/>
                    <a:pt x="28" y="1"/>
                  </a:cubicBezTo>
                  <a:close/>
                </a:path>
              </a:pathLst>
            </a:custGeom>
            <a:solidFill>
              <a:srgbClr val="22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88;p37">
              <a:extLst>
                <a:ext uri="{FF2B5EF4-FFF2-40B4-BE49-F238E27FC236}">
                  <a16:creationId xmlns:a16="http://schemas.microsoft.com/office/drawing/2014/main" id="{B859E223-60A0-D284-803F-5CB87984AEAE}"/>
                </a:ext>
              </a:extLst>
            </p:cNvPr>
            <p:cNvSpPr/>
            <p:nvPr/>
          </p:nvSpPr>
          <p:spPr>
            <a:xfrm>
              <a:off x="9506490" y="1534917"/>
              <a:ext cx="278878" cy="333714"/>
            </a:xfrm>
            <a:custGeom>
              <a:avLst/>
              <a:gdLst/>
              <a:ahLst/>
              <a:cxnLst/>
              <a:rect l="l" t="t" r="r" b="b"/>
              <a:pathLst>
                <a:path w="3087" h="3694" extrusionOk="0">
                  <a:moveTo>
                    <a:pt x="482" y="2007"/>
                  </a:moveTo>
                  <a:cubicBezTo>
                    <a:pt x="678" y="2105"/>
                    <a:pt x="732" y="2132"/>
                    <a:pt x="776" y="2400"/>
                  </a:cubicBezTo>
                  <a:cubicBezTo>
                    <a:pt x="821" y="2623"/>
                    <a:pt x="981" y="2641"/>
                    <a:pt x="919" y="3096"/>
                  </a:cubicBezTo>
                  <a:cubicBezTo>
                    <a:pt x="928" y="3203"/>
                    <a:pt x="1677" y="2873"/>
                    <a:pt x="1891" y="3693"/>
                  </a:cubicBezTo>
                  <a:cubicBezTo>
                    <a:pt x="2810" y="2935"/>
                    <a:pt x="3087" y="607"/>
                    <a:pt x="2444" y="0"/>
                  </a:cubicBezTo>
                  <a:cubicBezTo>
                    <a:pt x="1115" y="45"/>
                    <a:pt x="651" y="36"/>
                    <a:pt x="116" y="749"/>
                  </a:cubicBezTo>
                  <a:cubicBezTo>
                    <a:pt x="0" y="1124"/>
                    <a:pt x="223" y="1865"/>
                    <a:pt x="482" y="2007"/>
                  </a:cubicBezTo>
                  <a:close/>
                </a:path>
              </a:pathLst>
            </a:custGeom>
            <a:solidFill>
              <a:schemeClr val="bg1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89;p37">
              <a:extLst>
                <a:ext uri="{FF2B5EF4-FFF2-40B4-BE49-F238E27FC236}">
                  <a16:creationId xmlns:a16="http://schemas.microsoft.com/office/drawing/2014/main" id="{73A1AEF1-FD50-800D-D974-2492BF3E7109}"/>
                </a:ext>
              </a:extLst>
            </p:cNvPr>
            <p:cNvSpPr/>
            <p:nvPr/>
          </p:nvSpPr>
          <p:spPr>
            <a:xfrm>
              <a:off x="9603154" y="1719391"/>
              <a:ext cx="88713" cy="137948"/>
            </a:xfrm>
            <a:custGeom>
              <a:avLst/>
              <a:gdLst/>
              <a:ahLst/>
              <a:cxnLst/>
              <a:rect l="l" t="t" r="r" b="b"/>
              <a:pathLst>
                <a:path w="982" h="1527" extrusionOk="0">
                  <a:moveTo>
                    <a:pt x="812" y="893"/>
                  </a:moveTo>
                  <a:cubicBezTo>
                    <a:pt x="643" y="1277"/>
                    <a:pt x="375" y="1526"/>
                    <a:pt x="206" y="1455"/>
                  </a:cubicBezTo>
                  <a:cubicBezTo>
                    <a:pt x="45" y="1384"/>
                    <a:pt x="1" y="982"/>
                    <a:pt x="161" y="608"/>
                  </a:cubicBezTo>
                  <a:cubicBezTo>
                    <a:pt x="331" y="224"/>
                    <a:pt x="643" y="1"/>
                    <a:pt x="812" y="81"/>
                  </a:cubicBezTo>
                  <a:cubicBezTo>
                    <a:pt x="982" y="153"/>
                    <a:pt x="982" y="518"/>
                    <a:pt x="812" y="893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90;p37">
              <a:extLst>
                <a:ext uri="{FF2B5EF4-FFF2-40B4-BE49-F238E27FC236}">
                  <a16:creationId xmlns:a16="http://schemas.microsoft.com/office/drawing/2014/main" id="{02E0D3B1-EEC4-251D-2462-CFD84B83FCD2}"/>
                </a:ext>
              </a:extLst>
            </p:cNvPr>
            <p:cNvSpPr/>
            <p:nvPr/>
          </p:nvSpPr>
          <p:spPr>
            <a:xfrm>
              <a:off x="9433947" y="2099813"/>
              <a:ext cx="120965" cy="174175"/>
            </a:xfrm>
            <a:custGeom>
              <a:avLst/>
              <a:gdLst/>
              <a:ahLst/>
              <a:cxnLst/>
              <a:rect l="l" t="t" r="r" b="b"/>
              <a:pathLst>
                <a:path w="1339" h="1928" extrusionOk="0">
                  <a:moveTo>
                    <a:pt x="705" y="1"/>
                  </a:moveTo>
                  <a:lnTo>
                    <a:pt x="0" y="500"/>
                  </a:lnTo>
                  <a:cubicBezTo>
                    <a:pt x="54" y="893"/>
                    <a:pt x="134" y="1366"/>
                    <a:pt x="259" y="1928"/>
                  </a:cubicBezTo>
                  <a:cubicBezTo>
                    <a:pt x="518" y="1606"/>
                    <a:pt x="919" y="1196"/>
                    <a:pt x="1338" y="786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91;p37">
              <a:extLst>
                <a:ext uri="{FF2B5EF4-FFF2-40B4-BE49-F238E27FC236}">
                  <a16:creationId xmlns:a16="http://schemas.microsoft.com/office/drawing/2014/main" id="{B152E0A5-02EB-F169-1BDA-8179CECE56C3}"/>
                </a:ext>
              </a:extLst>
            </p:cNvPr>
            <p:cNvSpPr/>
            <p:nvPr/>
          </p:nvSpPr>
          <p:spPr>
            <a:xfrm>
              <a:off x="9445240" y="2099813"/>
              <a:ext cx="76608" cy="174175"/>
            </a:xfrm>
            <a:custGeom>
              <a:avLst/>
              <a:gdLst/>
              <a:ahLst/>
              <a:cxnLst/>
              <a:rect l="l" t="t" r="r" b="b"/>
              <a:pathLst>
                <a:path w="848" h="1928" extrusionOk="0">
                  <a:moveTo>
                    <a:pt x="259" y="224"/>
                  </a:moveTo>
                  <a:lnTo>
                    <a:pt x="286" y="572"/>
                  </a:lnTo>
                  <a:lnTo>
                    <a:pt x="0" y="1276"/>
                  </a:lnTo>
                  <a:cubicBezTo>
                    <a:pt x="45" y="1482"/>
                    <a:pt x="89" y="1696"/>
                    <a:pt x="134" y="1928"/>
                  </a:cubicBezTo>
                  <a:cubicBezTo>
                    <a:pt x="259" y="1767"/>
                    <a:pt x="419" y="1598"/>
                    <a:pt x="598" y="1410"/>
                  </a:cubicBezTo>
                  <a:lnTo>
                    <a:pt x="607" y="625"/>
                  </a:lnTo>
                  <a:lnTo>
                    <a:pt x="848" y="331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92;p37">
              <a:extLst>
                <a:ext uri="{FF2B5EF4-FFF2-40B4-BE49-F238E27FC236}">
                  <a16:creationId xmlns:a16="http://schemas.microsoft.com/office/drawing/2014/main" id="{8DD9B6EE-335C-B898-7D92-578526B00C1E}"/>
                </a:ext>
              </a:extLst>
            </p:cNvPr>
            <p:cNvSpPr/>
            <p:nvPr/>
          </p:nvSpPr>
          <p:spPr>
            <a:xfrm>
              <a:off x="9292113" y="2266671"/>
              <a:ext cx="41918" cy="47609"/>
            </a:xfrm>
            <a:custGeom>
              <a:avLst/>
              <a:gdLst/>
              <a:ahLst/>
              <a:cxnLst/>
              <a:rect l="l" t="t" r="r" b="b"/>
              <a:pathLst>
                <a:path w="464" h="527" extrusionOk="0">
                  <a:moveTo>
                    <a:pt x="402" y="464"/>
                  </a:moveTo>
                  <a:cubicBezTo>
                    <a:pt x="464" y="402"/>
                    <a:pt x="437" y="259"/>
                    <a:pt x="339" y="152"/>
                  </a:cubicBezTo>
                  <a:cubicBezTo>
                    <a:pt x="250" y="36"/>
                    <a:pt x="116" y="0"/>
                    <a:pt x="63" y="72"/>
                  </a:cubicBezTo>
                  <a:cubicBezTo>
                    <a:pt x="0" y="134"/>
                    <a:pt x="27" y="277"/>
                    <a:pt x="125" y="384"/>
                  </a:cubicBezTo>
                  <a:cubicBezTo>
                    <a:pt x="214" y="491"/>
                    <a:pt x="348" y="527"/>
                    <a:pt x="402" y="464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993;p37">
              <a:extLst>
                <a:ext uri="{FF2B5EF4-FFF2-40B4-BE49-F238E27FC236}">
                  <a16:creationId xmlns:a16="http://schemas.microsoft.com/office/drawing/2014/main" id="{AA0292E8-D6E3-62EA-B2F2-BE8271757F61}"/>
                </a:ext>
              </a:extLst>
            </p:cNvPr>
            <p:cNvSpPr/>
            <p:nvPr/>
          </p:nvSpPr>
          <p:spPr>
            <a:xfrm>
              <a:off x="9201773" y="1475202"/>
              <a:ext cx="524782" cy="303180"/>
            </a:xfrm>
            <a:custGeom>
              <a:avLst/>
              <a:gdLst/>
              <a:ahLst/>
              <a:cxnLst/>
              <a:rect l="l" t="t" r="r" b="b"/>
              <a:pathLst>
                <a:path w="5809" h="3356" extrusionOk="0">
                  <a:moveTo>
                    <a:pt x="3819" y="206"/>
                  </a:moveTo>
                  <a:cubicBezTo>
                    <a:pt x="2044" y="322"/>
                    <a:pt x="1" y="1294"/>
                    <a:pt x="982" y="2320"/>
                  </a:cubicBezTo>
                  <a:cubicBezTo>
                    <a:pt x="1955" y="3355"/>
                    <a:pt x="3328" y="2998"/>
                    <a:pt x="4569" y="2472"/>
                  </a:cubicBezTo>
                  <a:cubicBezTo>
                    <a:pt x="5809" y="1955"/>
                    <a:pt x="4890" y="2017"/>
                    <a:pt x="5273" y="1009"/>
                  </a:cubicBezTo>
                  <a:cubicBezTo>
                    <a:pt x="5657" y="1"/>
                    <a:pt x="5586" y="90"/>
                    <a:pt x="3819" y="206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994;p37">
              <a:extLst>
                <a:ext uri="{FF2B5EF4-FFF2-40B4-BE49-F238E27FC236}">
                  <a16:creationId xmlns:a16="http://schemas.microsoft.com/office/drawing/2014/main" id="{C19EF0A5-7EC2-D11E-A5D2-C47AD4B56D3E}"/>
                </a:ext>
              </a:extLst>
            </p:cNvPr>
            <p:cNvSpPr/>
            <p:nvPr/>
          </p:nvSpPr>
          <p:spPr>
            <a:xfrm>
              <a:off x="9317860" y="1506640"/>
              <a:ext cx="479613" cy="223319"/>
            </a:xfrm>
            <a:custGeom>
              <a:avLst/>
              <a:gdLst/>
              <a:ahLst/>
              <a:cxnLst/>
              <a:rect l="l" t="t" r="r" b="b"/>
              <a:pathLst>
                <a:path w="5309" h="2472" extrusionOk="0">
                  <a:moveTo>
                    <a:pt x="340" y="1"/>
                  </a:moveTo>
                  <a:cubicBezTo>
                    <a:pt x="1196" y="875"/>
                    <a:pt x="3962" y="1616"/>
                    <a:pt x="5309" y="920"/>
                  </a:cubicBezTo>
                  <a:cubicBezTo>
                    <a:pt x="5202" y="1187"/>
                    <a:pt x="5077" y="1410"/>
                    <a:pt x="4952" y="1651"/>
                  </a:cubicBezTo>
                  <a:cubicBezTo>
                    <a:pt x="4390" y="2472"/>
                    <a:pt x="1615" y="2463"/>
                    <a:pt x="384" y="1232"/>
                  </a:cubicBezTo>
                  <a:cubicBezTo>
                    <a:pt x="1" y="848"/>
                    <a:pt x="197" y="268"/>
                    <a:pt x="340" y="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995;p37">
              <a:extLst>
                <a:ext uri="{FF2B5EF4-FFF2-40B4-BE49-F238E27FC236}">
                  <a16:creationId xmlns:a16="http://schemas.microsoft.com/office/drawing/2014/main" id="{1A3441C9-55C5-0875-86BB-CE5E2A8BF8DB}"/>
                </a:ext>
              </a:extLst>
            </p:cNvPr>
            <p:cNvSpPr/>
            <p:nvPr/>
          </p:nvSpPr>
          <p:spPr>
            <a:xfrm>
              <a:off x="9292113" y="1306808"/>
              <a:ext cx="597235" cy="371567"/>
            </a:xfrm>
            <a:custGeom>
              <a:avLst/>
              <a:gdLst/>
              <a:ahLst/>
              <a:cxnLst/>
              <a:rect l="l" t="t" r="r" b="b"/>
              <a:pathLst>
                <a:path w="6611" h="4113" extrusionOk="0">
                  <a:moveTo>
                    <a:pt x="3765" y="429"/>
                  </a:moveTo>
                  <a:cubicBezTo>
                    <a:pt x="2043" y="90"/>
                    <a:pt x="482" y="0"/>
                    <a:pt x="143" y="919"/>
                  </a:cubicBezTo>
                  <a:cubicBezTo>
                    <a:pt x="0" y="1321"/>
                    <a:pt x="27" y="2302"/>
                    <a:pt x="375" y="2686"/>
                  </a:cubicBezTo>
                  <a:cubicBezTo>
                    <a:pt x="812" y="3167"/>
                    <a:pt x="1588" y="3578"/>
                    <a:pt x="2560" y="3774"/>
                  </a:cubicBezTo>
                  <a:cubicBezTo>
                    <a:pt x="4282" y="4113"/>
                    <a:pt x="5950" y="3649"/>
                    <a:pt x="6281" y="2721"/>
                  </a:cubicBezTo>
                  <a:cubicBezTo>
                    <a:pt x="6611" y="1802"/>
                    <a:pt x="5487" y="777"/>
                    <a:pt x="3765" y="429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996;p37">
              <a:extLst>
                <a:ext uri="{FF2B5EF4-FFF2-40B4-BE49-F238E27FC236}">
                  <a16:creationId xmlns:a16="http://schemas.microsoft.com/office/drawing/2014/main" id="{36B3B38F-500A-6AF0-BD7F-0B4013A7ECA3}"/>
                </a:ext>
              </a:extLst>
            </p:cNvPr>
            <p:cNvSpPr/>
            <p:nvPr/>
          </p:nvSpPr>
          <p:spPr>
            <a:xfrm>
              <a:off x="9278382" y="1268143"/>
              <a:ext cx="615845" cy="386111"/>
            </a:xfrm>
            <a:custGeom>
              <a:avLst/>
              <a:gdLst/>
              <a:ahLst/>
              <a:cxnLst/>
              <a:rect l="l" t="t" r="r" b="b"/>
              <a:pathLst>
                <a:path w="6817" h="4274" extrusionOk="0">
                  <a:moveTo>
                    <a:pt x="4006" y="500"/>
                  </a:moveTo>
                  <a:cubicBezTo>
                    <a:pt x="2311" y="0"/>
                    <a:pt x="661" y="330"/>
                    <a:pt x="331" y="1231"/>
                  </a:cubicBezTo>
                  <a:cubicBezTo>
                    <a:pt x="0" y="2141"/>
                    <a:pt x="1116" y="3274"/>
                    <a:pt x="2811" y="3774"/>
                  </a:cubicBezTo>
                  <a:cubicBezTo>
                    <a:pt x="4514" y="4273"/>
                    <a:pt x="6156" y="3943"/>
                    <a:pt x="6486" y="3042"/>
                  </a:cubicBezTo>
                  <a:cubicBezTo>
                    <a:pt x="6816" y="2132"/>
                    <a:pt x="5710" y="999"/>
                    <a:pt x="4006" y="500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997;p37">
              <a:extLst>
                <a:ext uri="{FF2B5EF4-FFF2-40B4-BE49-F238E27FC236}">
                  <a16:creationId xmlns:a16="http://schemas.microsoft.com/office/drawing/2014/main" id="{45B08C90-E97D-D134-86D9-5C1182F93A9C}"/>
                </a:ext>
              </a:extLst>
            </p:cNvPr>
            <p:cNvSpPr/>
            <p:nvPr/>
          </p:nvSpPr>
          <p:spPr>
            <a:xfrm>
              <a:off x="9638658" y="2850176"/>
              <a:ext cx="470759" cy="629486"/>
            </a:xfrm>
            <a:custGeom>
              <a:avLst/>
              <a:gdLst/>
              <a:ahLst/>
              <a:cxnLst/>
              <a:rect l="l" t="t" r="r" b="b"/>
              <a:pathLst>
                <a:path w="5211" h="6968" extrusionOk="0">
                  <a:moveTo>
                    <a:pt x="5210" y="170"/>
                  </a:moveTo>
                  <a:lnTo>
                    <a:pt x="5210" y="3827"/>
                  </a:lnTo>
                  <a:cubicBezTo>
                    <a:pt x="5210" y="3952"/>
                    <a:pt x="5130" y="4095"/>
                    <a:pt x="5023" y="4157"/>
                  </a:cubicBezTo>
                  <a:lnTo>
                    <a:pt x="187" y="6905"/>
                  </a:lnTo>
                  <a:cubicBezTo>
                    <a:pt x="89" y="6967"/>
                    <a:pt x="0" y="6914"/>
                    <a:pt x="0" y="6789"/>
                  </a:cubicBezTo>
                  <a:lnTo>
                    <a:pt x="9" y="3131"/>
                  </a:lnTo>
                  <a:cubicBezTo>
                    <a:pt x="9" y="3015"/>
                    <a:pt x="89" y="2864"/>
                    <a:pt x="196" y="2810"/>
                  </a:cubicBezTo>
                  <a:lnTo>
                    <a:pt x="5032" y="54"/>
                  </a:lnTo>
                  <a:cubicBezTo>
                    <a:pt x="5130" y="0"/>
                    <a:pt x="5210" y="45"/>
                    <a:pt x="5210" y="17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998;p37">
              <a:extLst>
                <a:ext uri="{FF2B5EF4-FFF2-40B4-BE49-F238E27FC236}">
                  <a16:creationId xmlns:a16="http://schemas.microsoft.com/office/drawing/2014/main" id="{626C5A15-AC82-5AFC-7809-5260379B0E47}"/>
                </a:ext>
              </a:extLst>
            </p:cNvPr>
            <p:cNvSpPr/>
            <p:nvPr/>
          </p:nvSpPr>
          <p:spPr>
            <a:xfrm>
              <a:off x="9654738" y="2854151"/>
              <a:ext cx="470759" cy="629576"/>
            </a:xfrm>
            <a:custGeom>
              <a:avLst/>
              <a:gdLst/>
              <a:ahLst/>
              <a:cxnLst/>
              <a:rect l="l" t="t" r="r" b="b"/>
              <a:pathLst>
                <a:path w="5211" h="6969" extrusionOk="0">
                  <a:moveTo>
                    <a:pt x="5210" y="179"/>
                  </a:moveTo>
                  <a:lnTo>
                    <a:pt x="5210" y="3837"/>
                  </a:lnTo>
                  <a:cubicBezTo>
                    <a:pt x="5210" y="3953"/>
                    <a:pt x="5121" y="4104"/>
                    <a:pt x="5023" y="4158"/>
                  </a:cubicBezTo>
                  <a:lnTo>
                    <a:pt x="188" y="6914"/>
                  </a:lnTo>
                  <a:cubicBezTo>
                    <a:pt x="90" y="6968"/>
                    <a:pt x="1" y="6923"/>
                    <a:pt x="1" y="6799"/>
                  </a:cubicBezTo>
                  <a:lnTo>
                    <a:pt x="9" y="3141"/>
                  </a:lnTo>
                  <a:cubicBezTo>
                    <a:pt x="9" y="3016"/>
                    <a:pt x="90" y="2873"/>
                    <a:pt x="188" y="2811"/>
                  </a:cubicBezTo>
                  <a:lnTo>
                    <a:pt x="5023" y="63"/>
                  </a:lnTo>
                  <a:cubicBezTo>
                    <a:pt x="5130" y="1"/>
                    <a:pt x="5210" y="54"/>
                    <a:pt x="5210" y="179"/>
                  </a:cubicBezTo>
                  <a:close/>
                </a:path>
              </a:pathLst>
            </a:custGeom>
            <a:solidFill>
              <a:schemeClr val="bg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999;p37">
              <a:extLst>
                <a:ext uri="{FF2B5EF4-FFF2-40B4-BE49-F238E27FC236}">
                  <a16:creationId xmlns:a16="http://schemas.microsoft.com/office/drawing/2014/main" id="{CF6CEFCE-EE55-4EA4-2E57-5E0656D98561}"/>
                </a:ext>
              </a:extLst>
            </p:cNvPr>
            <p:cNvSpPr/>
            <p:nvPr/>
          </p:nvSpPr>
          <p:spPr>
            <a:xfrm>
              <a:off x="9770825" y="3195907"/>
              <a:ext cx="100006" cy="161256"/>
            </a:xfrm>
            <a:custGeom>
              <a:avLst/>
              <a:gdLst/>
              <a:ahLst/>
              <a:cxnLst/>
              <a:rect l="l" t="t" r="r" b="b"/>
              <a:pathLst>
                <a:path w="1107" h="1785" extrusionOk="0">
                  <a:moveTo>
                    <a:pt x="428" y="571"/>
                  </a:moveTo>
                  <a:cubicBezTo>
                    <a:pt x="304" y="732"/>
                    <a:pt x="304" y="874"/>
                    <a:pt x="223" y="1062"/>
                  </a:cubicBezTo>
                  <a:cubicBezTo>
                    <a:pt x="116" y="1312"/>
                    <a:pt x="116" y="1472"/>
                    <a:pt x="0" y="1722"/>
                  </a:cubicBezTo>
                  <a:cubicBezTo>
                    <a:pt x="214" y="1784"/>
                    <a:pt x="384" y="1704"/>
                    <a:pt x="544" y="1231"/>
                  </a:cubicBezTo>
                  <a:cubicBezTo>
                    <a:pt x="848" y="678"/>
                    <a:pt x="1106" y="883"/>
                    <a:pt x="1089" y="393"/>
                  </a:cubicBezTo>
                  <a:cubicBezTo>
                    <a:pt x="1071" y="107"/>
                    <a:pt x="866" y="0"/>
                    <a:pt x="428" y="571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000;p37">
              <a:extLst>
                <a:ext uri="{FF2B5EF4-FFF2-40B4-BE49-F238E27FC236}">
                  <a16:creationId xmlns:a16="http://schemas.microsoft.com/office/drawing/2014/main" id="{0D6A091C-A907-DE84-15B9-692D63D6E1EE}"/>
                </a:ext>
              </a:extLst>
            </p:cNvPr>
            <p:cNvSpPr/>
            <p:nvPr/>
          </p:nvSpPr>
          <p:spPr>
            <a:xfrm>
              <a:off x="9794946" y="3170883"/>
              <a:ext cx="183028" cy="234612"/>
            </a:xfrm>
            <a:custGeom>
              <a:avLst/>
              <a:gdLst/>
              <a:ahLst/>
              <a:cxnLst/>
              <a:rect l="l" t="t" r="r" b="b"/>
              <a:pathLst>
                <a:path w="2026" h="2597" extrusionOk="0">
                  <a:moveTo>
                    <a:pt x="1036" y="304"/>
                  </a:moveTo>
                  <a:cubicBezTo>
                    <a:pt x="706" y="366"/>
                    <a:pt x="545" y="473"/>
                    <a:pt x="447" y="688"/>
                  </a:cubicBezTo>
                  <a:cubicBezTo>
                    <a:pt x="1" y="1562"/>
                    <a:pt x="536" y="1589"/>
                    <a:pt x="447" y="2267"/>
                  </a:cubicBezTo>
                  <a:cubicBezTo>
                    <a:pt x="402" y="2392"/>
                    <a:pt x="777" y="2597"/>
                    <a:pt x="920" y="2374"/>
                  </a:cubicBezTo>
                  <a:cubicBezTo>
                    <a:pt x="1152" y="2436"/>
                    <a:pt x="1223" y="2338"/>
                    <a:pt x="1330" y="2160"/>
                  </a:cubicBezTo>
                  <a:cubicBezTo>
                    <a:pt x="1473" y="2168"/>
                    <a:pt x="1589" y="2133"/>
                    <a:pt x="1696" y="1972"/>
                  </a:cubicBezTo>
                  <a:cubicBezTo>
                    <a:pt x="1874" y="1981"/>
                    <a:pt x="1928" y="1829"/>
                    <a:pt x="1972" y="1678"/>
                  </a:cubicBezTo>
                  <a:cubicBezTo>
                    <a:pt x="2026" y="1160"/>
                    <a:pt x="1963" y="1027"/>
                    <a:pt x="1883" y="697"/>
                  </a:cubicBezTo>
                  <a:cubicBezTo>
                    <a:pt x="1732" y="1"/>
                    <a:pt x="1410" y="54"/>
                    <a:pt x="1036" y="304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001;p37">
              <a:extLst>
                <a:ext uri="{FF2B5EF4-FFF2-40B4-BE49-F238E27FC236}">
                  <a16:creationId xmlns:a16="http://schemas.microsoft.com/office/drawing/2014/main" id="{2A89A3FD-2EEC-2E4B-D9FE-DC3850612135}"/>
                </a:ext>
              </a:extLst>
            </p:cNvPr>
            <p:cNvSpPr/>
            <p:nvPr/>
          </p:nvSpPr>
          <p:spPr>
            <a:xfrm>
              <a:off x="9848969" y="3078194"/>
              <a:ext cx="136322" cy="174175"/>
            </a:xfrm>
            <a:custGeom>
              <a:avLst/>
              <a:gdLst/>
              <a:ahLst/>
              <a:cxnLst/>
              <a:rect l="l" t="t" r="r" b="b"/>
              <a:pathLst>
                <a:path w="1509" h="1928" extrusionOk="0">
                  <a:moveTo>
                    <a:pt x="9" y="1214"/>
                  </a:moveTo>
                  <a:cubicBezTo>
                    <a:pt x="1" y="1571"/>
                    <a:pt x="955" y="1928"/>
                    <a:pt x="1205" y="1562"/>
                  </a:cubicBezTo>
                  <a:cubicBezTo>
                    <a:pt x="1330" y="1214"/>
                    <a:pt x="1383" y="991"/>
                    <a:pt x="1508" y="652"/>
                  </a:cubicBezTo>
                  <a:cubicBezTo>
                    <a:pt x="1365" y="206"/>
                    <a:pt x="393" y="1"/>
                    <a:pt x="134" y="438"/>
                  </a:cubicBezTo>
                  <a:cubicBezTo>
                    <a:pt x="72" y="813"/>
                    <a:pt x="72" y="839"/>
                    <a:pt x="9" y="12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002;p37">
              <a:extLst>
                <a:ext uri="{FF2B5EF4-FFF2-40B4-BE49-F238E27FC236}">
                  <a16:creationId xmlns:a16="http://schemas.microsoft.com/office/drawing/2014/main" id="{C37D4B9F-CCB2-793C-3A80-0A3B4F486ED5}"/>
                </a:ext>
              </a:extLst>
            </p:cNvPr>
            <p:cNvSpPr/>
            <p:nvPr/>
          </p:nvSpPr>
          <p:spPr>
            <a:xfrm>
              <a:off x="9835237" y="2638962"/>
              <a:ext cx="299114" cy="581967"/>
            </a:xfrm>
            <a:custGeom>
              <a:avLst/>
              <a:gdLst/>
              <a:ahLst/>
              <a:cxnLst/>
              <a:rect l="l" t="t" r="r" b="b"/>
              <a:pathLst>
                <a:path w="3311" h="6442" extrusionOk="0">
                  <a:moveTo>
                    <a:pt x="2856" y="509"/>
                  </a:moveTo>
                  <a:cubicBezTo>
                    <a:pt x="3311" y="1268"/>
                    <a:pt x="2258" y="5157"/>
                    <a:pt x="1705" y="6183"/>
                  </a:cubicBezTo>
                  <a:cubicBezTo>
                    <a:pt x="1294" y="6442"/>
                    <a:pt x="1" y="6156"/>
                    <a:pt x="81" y="5728"/>
                  </a:cubicBezTo>
                  <a:cubicBezTo>
                    <a:pt x="90" y="5282"/>
                    <a:pt x="723" y="2115"/>
                    <a:pt x="911" y="848"/>
                  </a:cubicBezTo>
                  <a:cubicBezTo>
                    <a:pt x="1232" y="1"/>
                    <a:pt x="2204" y="108"/>
                    <a:pt x="2856" y="509"/>
                  </a:cubicBezTo>
                  <a:close/>
                </a:path>
              </a:pathLst>
            </a:custGeom>
            <a:solidFill>
              <a:srgbClr val="E5D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003;p37">
              <a:extLst>
                <a:ext uri="{FF2B5EF4-FFF2-40B4-BE49-F238E27FC236}">
                  <a16:creationId xmlns:a16="http://schemas.microsoft.com/office/drawing/2014/main" id="{C0BCB29C-F091-3B07-2191-3553073BCE57}"/>
                </a:ext>
              </a:extLst>
            </p:cNvPr>
            <p:cNvSpPr/>
            <p:nvPr/>
          </p:nvSpPr>
          <p:spPr>
            <a:xfrm rot="-3600015">
              <a:off x="8660194" y="2862117"/>
              <a:ext cx="275720" cy="194232"/>
            </a:xfrm>
            <a:custGeom>
              <a:avLst/>
              <a:gdLst/>
              <a:ahLst/>
              <a:cxnLst/>
              <a:rect l="l" t="t" r="r" b="b"/>
              <a:pathLst>
                <a:path w="3052" h="2150" extrusionOk="0">
                  <a:moveTo>
                    <a:pt x="2998" y="1882"/>
                  </a:moveTo>
                  <a:cubicBezTo>
                    <a:pt x="3052" y="1784"/>
                    <a:pt x="3007" y="1517"/>
                    <a:pt x="2936" y="1445"/>
                  </a:cubicBezTo>
                  <a:cubicBezTo>
                    <a:pt x="2633" y="981"/>
                    <a:pt x="2508" y="839"/>
                    <a:pt x="2133" y="348"/>
                  </a:cubicBezTo>
                  <a:cubicBezTo>
                    <a:pt x="1874" y="125"/>
                    <a:pt x="1410" y="45"/>
                    <a:pt x="1080" y="27"/>
                  </a:cubicBezTo>
                  <a:cubicBezTo>
                    <a:pt x="813" y="36"/>
                    <a:pt x="518" y="0"/>
                    <a:pt x="170" y="27"/>
                  </a:cubicBezTo>
                  <a:cubicBezTo>
                    <a:pt x="161" y="80"/>
                    <a:pt x="179" y="125"/>
                    <a:pt x="233" y="161"/>
                  </a:cubicBezTo>
                  <a:cubicBezTo>
                    <a:pt x="135" y="187"/>
                    <a:pt x="1" y="125"/>
                    <a:pt x="1" y="187"/>
                  </a:cubicBezTo>
                  <a:cubicBezTo>
                    <a:pt x="28" y="384"/>
                    <a:pt x="233" y="419"/>
                    <a:pt x="233" y="419"/>
                  </a:cubicBezTo>
                  <a:lnTo>
                    <a:pt x="72" y="393"/>
                  </a:lnTo>
                  <a:cubicBezTo>
                    <a:pt x="63" y="598"/>
                    <a:pt x="295" y="651"/>
                    <a:pt x="402" y="687"/>
                  </a:cubicBezTo>
                  <a:cubicBezTo>
                    <a:pt x="500" y="732"/>
                    <a:pt x="795" y="785"/>
                    <a:pt x="902" y="821"/>
                  </a:cubicBezTo>
                  <a:cubicBezTo>
                    <a:pt x="1152" y="910"/>
                    <a:pt x="1437" y="1151"/>
                    <a:pt x="830" y="981"/>
                  </a:cubicBezTo>
                  <a:cubicBezTo>
                    <a:pt x="572" y="910"/>
                    <a:pt x="152" y="803"/>
                    <a:pt x="206" y="937"/>
                  </a:cubicBezTo>
                  <a:cubicBezTo>
                    <a:pt x="322" y="1106"/>
                    <a:pt x="545" y="1106"/>
                    <a:pt x="813" y="1187"/>
                  </a:cubicBezTo>
                  <a:cubicBezTo>
                    <a:pt x="1705" y="1472"/>
                    <a:pt x="1669" y="1552"/>
                    <a:pt x="1981" y="1838"/>
                  </a:cubicBezTo>
                  <a:cubicBezTo>
                    <a:pt x="2329" y="2150"/>
                    <a:pt x="2873" y="2105"/>
                    <a:pt x="2998" y="1882"/>
                  </a:cubicBezTo>
                  <a:close/>
                </a:path>
              </a:pathLst>
            </a:custGeom>
            <a:solidFill>
              <a:srgbClr val="EBB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769;p51">
            <a:extLst>
              <a:ext uri="{FF2B5EF4-FFF2-40B4-BE49-F238E27FC236}">
                <a16:creationId xmlns:a16="http://schemas.microsoft.com/office/drawing/2014/main" id="{BA68C5E1-A4B7-C7A0-9F9F-F34664708C22}"/>
              </a:ext>
            </a:extLst>
          </p:cNvPr>
          <p:cNvGrpSpPr/>
          <p:nvPr/>
        </p:nvGrpSpPr>
        <p:grpSpPr>
          <a:xfrm>
            <a:off x="339384" y="2997237"/>
            <a:ext cx="500910" cy="1557295"/>
            <a:chOff x="-766196" y="2417025"/>
            <a:chExt cx="364156" cy="1362156"/>
          </a:xfrm>
        </p:grpSpPr>
        <p:sp>
          <p:nvSpPr>
            <p:cNvPr id="1658" name="Google Shape;1770;p51">
              <a:extLst>
                <a:ext uri="{FF2B5EF4-FFF2-40B4-BE49-F238E27FC236}">
                  <a16:creationId xmlns:a16="http://schemas.microsoft.com/office/drawing/2014/main" id="{D95B9277-61B3-3C7C-C492-41EAC4274DBD}"/>
                </a:ext>
              </a:extLst>
            </p:cNvPr>
            <p:cNvSpPr/>
            <p:nvPr/>
          </p:nvSpPr>
          <p:spPr>
            <a:xfrm>
              <a:off x="-766196" y="3565934"/>
              <a:ext cx="364156" cy="213247"/>
            </a:xfrm>
            <a:custGeom>
              <a:avLst/>
              <a:gdLst/>
              <a:ahLst/>
              <a:cxnLst/>
              <a:rect l="l" t="t" r="r" b="b"/>
              <a:pathLst>
                <a:path w="5060" h="2963" extrusionOk="0">
                  <a:moveTo>
                    <a:pt x="2552" y="2962"/>
                  </a:moveTo>
                  <a:lnTo>
                    <a:pt x="1" y="1481"/>
                  </a:lnTo>
                  <a:lnTo>
                    <a:pt x="2606" y="0"/>
                  </a:lnTo>
                  <a:lnTo>
                    <a:pt x="5059" y="1481"/>
                  </a:ln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771;p51">
              <a:extLst>
                <a:ext uri="{FF2B5EF4-FFF2-40B4-BE49-F238E27FC236}">
                  <a16:creationId xmlns:a16="http://schemas.microsoft.com/office/drawing/2014/main" id="{361BB8A3-670A-7B1A-EF66-D19E6BBC1E21}"/>
                </a:ext>
              </a:extLst>
            </p:cNvPr>
            <p:cNvSpPr/>
            <p:nvPr/>
          </p:nvSpPr>
          <p:spPr>
            <a:xfrm>
              <a:off x="-685757" y="3637383"/>
              <a:ext cx="102665" cy="113405"/>
            </a:xfrm>
            <a:custGeom>
              <a:avLst/>
              <a:gdLst/>
              <a:ahLst/>
              <a:cxnLst/>
              <a:rect l="l" t="t" r="r" b="b"/>
              <a:pathLst>
                <a:path w="3231" h="3569" extrusionOk="0">
                  <a:moveTo>
                    <a:pt x="1" y="0"/>
                  </a:moveTo>
                  <a:lnTo>
                    <a:pt x="1" y="1695"/>
                  </a:lnTo>
                  <a:lnTo>
                    <a:pt x="3230" y="3569"/>
                  </a:lnTo>
                  <a:lnTo>
                    <a:pt x="3230" y="18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772;p51">
              <a:extLst>
                <a:ext uri="{FF2B5EF4-FFF2-40B4-BE49-F238E27FC236}">
                  <a16:creationId xmlns:a16="http://schemas.microsoft.com/office/drawing/2014/main" id="{0FA5C4DF-F8D1-720A-F26A-9B5FC583AF63}"/>
                </a:ext>
              </a:extLst>
            </p:cNvPr>
            <p:cNvSpPr/>
            <p:nvPr/>
          </p:nvSpPr>
          <p:spPr>
            <a:xfrm>
              <a:off x="-583121" y="3637383"/>
              <a:ext cx="100949" cy="113405"/>
            </a:xfrm>
            <a:custGeom>
              <a:avLst/>
              <a:gdLst/>
              <a:ahLst/>
              <a:cxnLst/>
              <a:rect l="l" t="t" r="r" b="b"/>
              <a:pathLst>
                <a:path w="3177" h="3569" extrusionOk="0">
                  <a:moveTo>
                    <a:pt x="3176" y="0"/>
                  </a:moveTo>
                  <a:lnTo>
                    <a:pt x="3176" y="1713"/>
                  </a:lnTo>
                  <a:lnTo>
                    <a:pt x="0" y="3569"/>
                  </a:lnTo>
                  <a:lnTo>
                    <a:pt x="0" y="18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773;p51">
              <a:extLst>
                <a:ext uri="{FF2B5EF4-FFF2-40B4-BE49-F238E27FC236}">
                  <a16:creationId xmlns:a16="http://schemas.microsoft.com/office/drawing/2014/main" id="{1AF998AA-B2EE-8517-1BDA-B62312C2AB52}"/>
                </a:ext>
              </a:extLst>
            </p:cNvPr>
            <p:cNvSpPr/>
            <p:nvPr/>
          </p:nvSpPr>
          <p:spPr>
            <a:xfrm>
              <a:off x="-685757" y="3577835"/>
              <a:ext cx="203582" cy="119093"/>
            </a:xfrm>
            <a:custGeom>
              <a:avLst/>
              <a:gdLst/>
              <a:ahLst/>
              <a:cxnLst/>
              <a:rect l="l" t="t" r="r" b="b"/>
              <a:pathLst>
                <a:path w="6407" h="3748" extrusionOk="0">
                  <a:moveTo>
                    <a:pt x="3230" y="3748"/>
                  </a:moveTo>
                  <a:lnTo>
                    <a:pt x="1" y="1874"/>
                  </a:lnTo>
                  <a:lnTo>
                    <a:pt x="3293" y="1"/>
                  </a:lnTo>
                  <a:lnTo>
                    <a:pt x="6406" y="187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774;p51">
              <a:extLst>
                <a:ext uri="{FF2B5EF4-FFF2-40B4-BE49-F238E27FC236}">
                  <a16:creationId xmlns:a16="http://schemas.microsoft.com/office/drawing/2014/main" id="{9AFA7595-DC3E-743B-C7C8-D3A727763479}"/>
                </a:ext>
              </a:extLst>
            </p:cNvPr>
            <p:cNvSpPr/>
            <p:nvPr/>
          </p:nvSpPr>
          <p:spPr>
            <a:xfrm>
              <a:off x="-664499" y="3609039"/>
              <a:ext cx="81122" cy="76006"/>
            </a:xfrm>
            <a:custGeom>
              <a:avLst/>
              <a:gdLst/>
              <a:ahLst/>
              <a:cxnLst/>
              <a:rect l="l" t="t" r="r" b="b"/>
              <a:pathLst>
                <a:path w="2553" h="2392" extrusionOk="0">
                  <a:moveTo>
                    <a:pt x="1" y="0"/>
                  </a:moveTo>
                  <a:lnTo>
                    <a:pt x="1" y="919"/>
                  </a:lnTo>
                  <a:lnTo>
                    <a:pt x="2552" y="2391"/>
                  </a:lnTo>
                  <a:lnTo>
                    <a:pt x="2552" y="14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775;p51">
              <a:extLst>
                <a:ext uri="{FF2B5EF4-FFF2-40B4-BE49-F238E27FC236}">
                  <a16:creationId xmlns:a16="http://schemas.microsoft.com/office/drawing/2014/main" id="{7183A192-E977-C3EC-8E5A-F24753E4C48D}"/>
                </a:ext>
              </a:extLst>
            </p:cNvPr>
            <p:cNvSpPr/>
            <p:nvPr/>
          </p:nvSpPr>
          <p:spPr>
            <a:xfrm>
              <a:off x="-583407" y="3609039"/>
              <a:ext cx="79692" cy="76006"/>
            </a:xfrm>
            <a:custGeom>
              <a:avLst/>
              <a:gdLst/>
              <a:ahLst/>
              <a:cxnLst/>
              <a:rect l="l" t="t" r="r" b="b"/>
              <a:pathLst>
                <a:path w="2508" h="2392" extrusionOk="0">
                  <a:moveTo>
                    <a:pt x="2507" y="0"/>
                  </a:moveTo>
                  <a:lnTo>
                    <a:pt x="2507" y="928"/>
                  </a:lnTo>
                  <a:lnTo>
                    <a:pt x="0" y="2391"/>
                  </a:lnTo>
                  <a:lnTo>
                    <a:pt x="0" y="14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776;p51">
              <a:extLst>
                <a:ext uri="{FF2B5EF4-FFF2-40B4-BE49-F238E27FC236}">
                  <a16:creationId xmlns:a16="http://schemas.microsoft.com/office/drawing/2014/main" id="{55EF25F4-4352-1D67-EB4D-0AC8047DB647}"/>
                </a:ext>
              </a:extLst>
            </p:cNvPr>
            <p:cNvSpPr/>
            <p:nvPr/>
          </p:nvSpPr>
          <p:spPr>
            <a:xfrm>
              <a:off x="-664499" y="3561978"/>
              <a:ext cx="160781" cy="94149"/>
            </a:xfrm>
            <a:custGeom>
              <a:avLst/>
              <a:gdLst/>
              <a:ahLst/>
              <a:cxnLst/>
              <a:rect l="l" t="t" r="r" b="b"/>
              <a:pathLst>
                <a:path w="5060" h="2963" extrusionOk="0">
                  <a:moveTo>
                    <a:pt x="2552" y="2962"/>
                  </a:moveTo>
                  <a:lnTo>
                    <a:pt x="1" y="1481"/>
                  </a:lnTo>
                  <a:lnTo>
                    <a:pt x="2606" y="0"/>
                  </a:lnTo>
                  <a:lnTo>
                    <a:pt x="5059" y="14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777;p51">
              <a:extLst>
                <a:ext uri="{FF2B5EF4-FFF2-40B4-BE49-F238E27FC236}">
                  <a16:creationId xmlns:a16="http://schemas.microsoft.com/office/drawing/2014/main" id="{A1E665D1-D1E8-38E6-6771-985C4228B284}"/>
                </a:ext>
              </a:extLst>
            </p:cNvPr>
            <p:cNvSpPr/>
            <p:nvPr/>
          </p:nvSpPr>
          <p:spPr>
            <a:xfrm>
              <a:off x="-606953" y="2856392"/>
              <a:ext cx="42293" cy="766540"/>
            </a:xfrm>
            <a:custGeom>
              <a:avLst/>
              <a:gdLst/>
              <a:ahLst/>
              <a:cxnLst/>
              <a:rect l="l" t="t" r="r" b="b"/>
              <a:pathLst>
                <a:path w="1331" h="24124" extrusionOk="0">
                  <a:moveTo>
                    <a:pt x="1" y="23704"/>
                  </a:moveTo>
                  <a:lnTo>
                    <a:pt x="1" y="23704"/>
                  </a:lnTo>
                  <a:lnTo>
                    <a:pt x="1" y="1"/>
                  </a:lnTo>
                  <a:lnTo>
                    <a:pt x="1330" y="1"/>
                  </a:lnTo>
                  <a:lnTo>
                    <a:pt x="1330" y="23704"/>
                  </a:lnTo>
                  <a:lnTo>
                    <a:pt x="1330" y="23704"/>
                  </a:lnTo>
                  <a:cubicBezTo>
                    <a:pt x="1330" y="23802"/>
                    <a:pt x="1268" y="23891"/>
                    <a:pt x="1134" y="23972"/>
                  </a:cubicBezTo>
                  <a:cubicBezTo>
                    <a:pt x="875" y="24123"/>
                    <a:pt x="456" y="24123"/>
                    <a:pt x="197" y="23972"/>
                  </a:cubicBezTo>
                  <a:cubicBezTo>
                    <a:pt x="63" y="23900"/>
                    <a:pt x="1" y="23802"/>
                    <a:pt x="1" y="23704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778;p51">
              <a:extLst>
                <a:ext uri="{FF2B5EF4-FFF2-40B4-BE49-F238E27FC236}">
                  <a16:creationId xmlns:a16="http://schemas.microsoft.com/office/drawing/2014/main" id="{C3513BF2-5049-D106-C03A-2081C359DFC3}"/>
                </a:ext>
              </a:extLst>
            </p:cNvPr>
            <p:cNvSpPr/>
            <p:nvPr/>
          </p:nvSpPr>
          <p:spPr>
            <a:xfrm>
              <a:off x="-607493" y="2838534"/>
              <a:ext cx="43659" cy="32633"/>
            </a:xfrm>
            <a:custGeom>
              <a:avLst/>
              <a:gdLst/>
              <a:ahLst/>
              <a:cxnLst/>
              <a:rect l="l" t="t" r="r" b="b"/>
              <a:pathLst>
                <a:path w="1374" h="1027" extrusionOk="0">
                  <a:moveTo>
                    <a:pt x="0" y="509"/>
                  </a:moveTo>
                  <a:cubicBezTo>
                    <a:pt x="116" y="1027"/>
                    <a:pt x="1249" y="1018"/>
                    <a:pt x="1374" y="509"/>
                  </a:cubicBezTo>
                  <a:cubicBezTo>
                    <a:pt x="1258" y="1"/>
                    <a:pt x="116" y="1"/>
                    <a:pt x="0" y="50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779;p51">
              <a:extLst>
                <a:ext uri="{FF2B5EF4-FFF2-40B4-BE49-F238E27FC236}">
                  <a16:creationId xmlns:a16="http://schemas.microsoft.com/office/drawing/2014/main" id="{C34CCA64-22BC-D26B-AB58-0D087F527E66}"/>
                </a:ext>
              </a:extLst>
            </p:cNvPr>
            <p:cNvSpPr/>
            <p:nvPr/>
          </p:nvSpPr>
          <p:spPr>
            <a:xfrm>
              <a:off x="-675271" y="2431769"/>
              <a:ext cx="207268" cy="502331"/>
            </a:xfrm>
            <a:custGeom>
              <a:avLst/>
              <a:gdLst/>
              <a:ahLst/>
              <a:cxnLst/>
              <a:rect l="l" t="t" r="r" b="b"/>
              <a:pathLst>
                <a:path w="6523" h="15809" extrusionOk="0">
                  <a:moveTo>
                    <a:pt x="6522" y="0"/>
                  </a:moveTo>
                  <a:lnTo>
                    <a:pt x="6522" y="12053"/>
                  </a:lnTo>
                  <a:lnTo>
                    <a:pt x="1" y="15808"/>
                  </a:lnTo>
                  <a:lnTo>
                    <a:pt x="1" y="3756"/>
                  </a:lnTo>
                  <a:close/>
                </a:path>
              </a:pathLst>
            </a:custGeom>
            <a:solidFill>
              <a:srgbClr val="2621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780;p51">
              <a:extLst>
                <a:ext uri="{FF2B5EF4-FFF2-40B4-BE49-F238E27FC236}">
                  <a16:creationId xmlns:a16="http://schemas.microsoft.com/office/drawing/2014/main" id="{3880EF35-FFEE-8D3D-B242-3927E603893B}"/>
                </a:ext>
              </a:extLst>
            </p:cNvPr>
            <p:cNvSpPr/>
            <p:nvPr/>
          </p:nvSpPr>
          <p:spPr>
            <a:xfrm>
              <a:off x="-698785" y="2536376"/>
              <a:ext cx="23545" cy="397728"/>
            </a:xfrm>
            <a:custGeom>
              <a:avLst/>
              <a:gdLst/>
              <a:ahLst/>
              <a:cxnLst/>
              <a:rect l="l" t="t" r="r" b="b"/>
              <a:pathLst>
                <a:path w="741" h="12517" extrusionOk="0">
                  <a:moveTo>
                    <a:pt x="1" y="0"/>
                  </a:moveTo>
                  <a:lnTo>
                    <a:pt x="1" y="12070"/>
                  </a:lnTo>
                  <a:lnTo>
                    <a:pt x="741" y="12516"/>
                  </a:lnTo>
                  <a:lnTo>
                    <a:pt x="741" y="46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781;p51">
              <a:extLst>
                <a:ext uri="{FF2B5EF4-FFF2-40B4-BE49-F238E27FC236}">
                  <a16:creationId xmlns:a16="http://schemas.microsoft.com/office/drawing/2014/main" id="{A647AF39-424D-B390-A5EB-D59EA6338F82}"/>
                </a:ext>
              </a:extLst>
            </p:cNvPr>
            <p:cNvSpPr/>
            <p:nvPr/>
          </p:nvSpPr>
          <p:spPr>
            <a:xfrm>
              <a:off x="-698785" y="2417025"/>
              <a:ext cx="230782" cy="134122"/>
            </a:xfrm>
            <a:custGeom>
              <a:avLst/>
              <a:gdLst/>
              <a:ahLst/>
              <a:cxnLst/>
              <a:rect l="l" t="t" r="r" b="b"/>
              <a:pathLst>
                <a:path w="7263" h="4221" extrusionOk="0">
                  <a:moveTo>
                    <a:pt x="741" y="4220"/>
                  </a:moveTo>
                  <a:lnTo>
                    <a:pt x="7262" y="464"/>
                  </a:lnTo>
                  <a:lnTo>
                    <a:pt x="6406" y="0"/>
                  </a:lnTo>
                  <a:lnTo>
                    <a:pt x="1" y="375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782;p51">
              <a:extLst>
                <a:ext uri="{FF2B5EF4-FFF2-40B4-BE49-F238E27FC236}">
                  <a16:creationId xmlns:a16="http://schemas.microsoft.com/office/drawing/2014/main" id="{6385EE04-B373-E085-57CF-C6AE0F18AB44}"/>
                </a:ext>
              </a:extLst>
            </p:cNvPr>
            <p:cNvSpPr/>
            <p:nvPr/>
          </p:nvSpPr>
          <p:spPr>
            <a:xfrm>
              <a:off x="-657127" y="2476001"/>
              <a:ext cx="170981" cy="350669"/>
            </a:xfrm>
            <a:custGeom>
              <a:avLst/>
              <a:gdLst/>
              <a:ahLst/>
              <a:cxnLst/>
              <a:rect l="l" t="t" r="r" b="b"/>
              <a:pathLst>
                <a:path w="5381" h="11036" extrusionOk="0">
                  <a:moveTo>
                    <a:pt x="5380" y="0"/>
                  </a:moveTo>
                  <a:lnTo>
                    <a:pt x="5380" y="7949"/>
                  </a:lnTo>
                  <a:lnTo>
                    <a:pt x="1" y="11035"/>
                  </a:lnTo>
                  <a:lnTo>
                    <a:pt x="1" y="308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783;p51">
              <a:extLst>
                <a:ext uri="{FF2B5EF4-FFF2-40B4-BE49-F238E27FC236}">
                  <a16:creationId xmlns:a16="http://schemas.microsoft.com/office/drawing/2014/main" id="{3B66B669-14E0-CD54-753A-D5F67A7939D1}"/>
                </a:ext>
              </a:extLst>
            </p:cNvPr>
            <p:cNvSpPr/>
            <p:nvPr/>
          </p:nvSpPr>
          <p:spPr>
            <a:xfrm>
              <a:off x="-611465" y="2527574"/>
              <a:ext cx="95261" cy="243238"/>
            </a:xfrm>
            <a:custGeom>
              <a:avLst/>
              <a:gdLst/>
              <a:ahLst/>
              <a:cxnLst/>
              <a:rect l="l" t="t" r="r" b="b"/>
              <a:pathLst>
                <a:path w="2998" h="7655" extrusionOk="0">
                  <a:moveTo>
                    <a:pt x="1499" y="3034"/>
                  </a:moveTo>
                  <a:lnTo>
                    <a:pt x="839" y="3417"/>
                  </a:lnTo>
                  <a:lnTo>
                    <a:pt x="839" y="1740"/>
                  </a:lnTo>
                  <a:lnTo>
                    <a:pt x="1499" y="1366"/>
                  </a:lnTo>
                  <a:cubicBezTo>
                    <a:pt x="1900" y="1134"/>
                    <a:pt x="2230" y="1321"/>
                    <a:pt x="2230" y="1776"/>
                  </a:cubicBezTo>
                  <a:cubicBezTo>
                    <a:pt x="2230" y="2240"/>
                    <a:pt x="1900" y="2811"/>
                    <a:pt x="1499" y="3034"/>
                  </a:cubicBezTo>
                  <a:close/>
                  <a:moveTo>
                    <a:pt x="1499" y="482"/>
                  </a:moveTo>
                  <a:lnTo>
                    <a:pt x="839" y="857"/>
                  </a:lnTo>
                  <a:lnTo>
                    <a:pt x="0" y="1348"/>
                  </a:lnTo>
                  <a:lnTo>
                    <a:pt x="0" y="1348"/>
                  </a:lnTo>
                  <a:lnTo>
                    <a:pt x="0" y="4791"/>
                  </a:lnTo>
                  <a:lnTo>
                    <a:pt x="0" y="7655"/>
                  </a:lnTo>
                  <a:lnTo>
                    <a:pt x="839" y="7164"/>
                  </a:lnTo>
                  <a:lnTo>
                    <a:pt x="839" y="4301"/>
                  </a:lnTo>
                  <a:lnTo>
                    <a:pt x="1499" y="3917"/>
                  </a:lnTo>
                  <a:cubicBezTo>
                    <a:pt x="1918" y="3685"/>
                    <a:pt x="2293" y="3275"/>
                    <a:pt x="2561" y="2811"/>
                  </a:cubicBezTo>
                  <a:cubicBezTo>
                    <a:pt x="2828" y="2338"/>
                    <a:pt x="2998" y="1812"/>
                    <a:pt x="2998" y="1330"/>
                  </a:cubicBezTo>
                  <a:cubicBezTo>
                    <a:pt x="2998" y="384"/>
                    <a:pt x="2329" y="1"/>
                    <a:pt x="1499" y="4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3" name="Google Shape;1232;p43">
            <a:extLst>
              <a:ext uri="{FF2B5EF4-FFF2-40B4-BE49-F238E27FC236}">
                <a16:creationId xmlns:a16="http://schemas.microsoft.com/office/drawing/2014/main" id="{C5A37863-163A-AC13-8B77-FF06E52C8CF6}"/>
              </a:ext>
            </a:extLst>
          </p:cNvPr>
          <p:cNvSpPr/>
          <p:nvPr/>
        </p:nvSpPr>
        <p:spPr>
          <a:xfrm>
            <a:off x="1044881" y="1221225"/>
            <a:ext cx="7069694" cy="32282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TextBox 1484">
            <a:extLst>
              <a:ext uri="{FF2B5EF4-FFF2-40B4-BE49-F238E27FC236}">
                <a16:creationId xmlns:a16="http://schemas.microsoft.com/office/drawing/2014/main" id="{FD611DAD-8D05-40CF-4405-D7C3D5CF8AC5}"/>
              </a:ext>
            </a:extLst>
          </p:cNvPr>
          <p:cNvSpPr txBox="1"/>
          <p:nvPr/>
        </p:nvSpPr>
        <p:spPr>
          <a:xfrm>
            <a:off x="1654127" y="1409028"/>
            <a:ext cx="5847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Our goal is to develop a machine learning model to identify occupied and empty parking lots, as well as count available spaces </a:t>
            </a:r>
          </a:p>
        </p:txBody>
      </p:sp>
      <p:grpSp>
        <p:nvGrpSpPr>
          <p:cNvPr id="1493" name="Google Shape;1493;p48"/>
          <p:cNvGrpSpPr/>
          <p:nvPr/>
        </p:nvGrpSpPr>
        <p:grpSpPr>
          <a:xfrm>
            <a:off x="510650" y="3999157"/>
            <a:ext cx="1715373" cy="1306133"/>
            <a:chOff x="1931254" y="3734452"/>
            <a:chExt cx="1450490" cy="1104452"/>
          </a:xfrm>
        </p:grpSpPr>
        <p:sp>
          <p:nvSpPr>
            <p:cNvPr id="1494" name="Google Shape;1494;p48"/>
            <p:cNvSpPr/>
            <p:nvPr/>
          </p:nvSpPr>
          <p:spPr>
            <a:xfrm>
              <a:off x="2488625" y="4722144"/>
              <a:ext cx="12874" cy="17645"/>
            </a:xfrm>
            <a:custGeom>
              <a:avLst/>
              <a:gdLst/>
              <a:ahLst/>
              <a:cxnLst/>
              <a:rect l="l" t="t" r="r" b="b"/>
              <a:pathLst>
                <a:path w="313" h="429" extrusionOk="0">
                  <a:moveTo>
                    <a:pt x="205" y="19"/>
                  </a:moveTo>
                  <a:cubicBezTo>
                    <a:pt x="268" y="1"/>
                    <a:pt x="312" y="72"/>
                    <a:pt x="277" y="197"/>
                  </a:cubicBezTo>
                  <a:cubicBezTo>
                    <a:pt x="232" y="322"/>
                    <a:pt x="161" y="393"/>
                    <a:pt x="98" y="411"/>
                  </a:cubicBezTo>
                  <a:cubicBezTo>
                    <a:pt x="45" y="429"/>
                    <a:pt x="0" y="349"/>
                    <a:pt x="27" y="251"/>
                  </a:cubicBezTo>
                  <a:cubicBezTo>
                    <a:pt x="54" y="143"/>
                    <a:pt x="134" y="36"/>
                    <a:pt x="205" y="1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2104075" y="4725105"/>
              <a:ext cx="305719" cy="45531"/>
            </a:xfrm>
            <a:custGeom>
              <a:avLst/>
              <a:gdLst/>
              <a:ahLst/>
              <a:cxnLst/>
              <a:rect l="l" t="t" r="r" b="b"/>
              <a:pathLst>
                <a:path w="7433" h="1107" extrusionOk="0">
                  <a:moveTo>
                    <a:pt x="7432" y="259"/>
                  </a:moveTo>
                  <a:cubicBezTo>
                    <a:pt x="6210" y="402"/>
                    <a:pt x="4800" y="687"/>
                    <a:pt x="3239" y="616"/>
                  </a:cubicBezTo>
                  <a:cubicBezTo>
                    <a:pt x="2258" y="571"/>
                    <a:pt x="1847" y="607"/>
                    <a:pt x="1" y="0"/>
                  </a:cubicBezTo>
                  <a:cubicBezTo>
                    <a:pt x="286" y="152"/>
                    <a:pt x="1357" y="758"/>
                    <a:pt x="2383" y="865"/>
                  </a:cubicBezTo>
                  <a:cubicBezTo>
                    <a:pt x="4042" y="1106"/>
                    <a:pt x="7164" y="946"/>
                    <a:pt x="7334" y="848"/>
                  </a:cubicBezTo>
                  <a:cubicBezTo>
                    <a:pt x="7361" y="642"/>
                    <a:pt x="7396" y="446"/>
                    <a:pt x="7432" y="259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1946307" y="3993847"/>
              <a:ext cx="1435437" cy="845057"/>
            </a:xfrm>
            <a:custGeom>
              <a:avLst/>
              <a:gdLst/>
              <a:ahLst/>
              <a:cxnLst/>
              <a:rect l="l" t="t" r="r" b="b"/>
              <a:pathLst>
                <a:path w="34900" h="20546" extrusionOk="0">
                  <a:moveTo>
                    <a:pt x="32803" y="4747"/>
                  </a:moveTo>
                  <a:lnTo>
                    <a:pt x="22705" y="1"/>
                  </a:lnTo>
                  <a:lnTo>
                    <a:pt x="2481" y="11803"/>
                  </a:lnTo>
                  <a:cubicBezTo>
                    <a:pt x="233" y="13132"/>
                    <a:pt x="1" y="15532"/>
                    <a:pt x="1312" y="17227"/>
                  </a:cubicBezTo>
                  <a:cubicBezTo>
                    <a:pt x="1919" y="18021"/>
                    <a:pt x="3908" y="19056"/>
                    <a:pt x="5835" y="19805"/>
                  </a:cubicBezTo>
                  <a:cubicBezTo>
                    <a:pt x="7762" y="20546"/>
                    <a:pt x="13222" y="20046"/>
                    <a:pt x="14640" y="19225"/>
                  </a:cubicBezTo>
                  <a:lnTo>
                    <a:pt x="31715" y="9350"/>
                  </a:lnTo>
                  <a:cubicBezTo>
                    <a:pt x="33606" y="8252"/>
                    <a:pt x="34900" y="5648"/>
                    <a:pt x="32803" y="4747"/>
                  </a:cubicBez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169958" y="4109417"/>
              <a:ext cx="149384" cy="137991"/>
            </a:xfrm>
            <a:custGeom>
              <a:avLst/>
              <a:gdLst/>
              <a:ahLst/>
              <a:cxnLst/>
              <a:rect l="l" t="t" r="r" b="b"/>
              <a:pathLst>
                <a:path w="3632" h="3355" extrusionOk="0">
                  <a:moveTo>
                    <a:pt x="3230" y="3355"/>
                  </a:moveTo>
                  <a:lnTo>
                    <a:pt x="0" y="1250"/>
                  </a:lnTo>
                  <a:lnTo>
                    <a:pt x="1794" y="1"/>
                  </a:lnTo>
                  <a:lnTo>
                    <a:pt x="3631" y="946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039705" y="4155645"/>
              <a:ext cx="226050" cy="249577"/>
            </a:xfrm>
            <a:custGeom>
              <a:avLst/>
              <a:gdLst/>
              <a:ahLst/>
              <a:cxnLst/>
              <a:rect l="l" t="t" r="r" b="b"/>
              <a:pathLst>
                <a:path w="5496" h="6068" extrusionOk="0">
                  <a:moveTo>
                    <a:pt x="3685" y="224"/>
                  </a:moveTo>
                  <a:cubicBezTo>
                    <a:pt x="1633" y="1"/>
                    <a:pt x="0" y="4292"/>
                    <a:pt x="1267" y="5228"/>
                  </a:cubicBezTo>
                  <a:lnTo>
                    <a:pt x="2712" y="6067"/>
                  </a:lnTo>
                  <a:lnTo>
                    <a:pt x="5496" y="12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115298" y="4187561"/>
              <a:ext cx="183111" cy="233783"/>
            </a:xfrm>
            <a:custGeom>
              <a:avLst/>
              <a:gdLst/>
              <a:ahLst/>
              <a:cxnLst/>
              <a:rect l="l" t="t" r="r" b="b"/>
              <a:pathLst>
                <a:path w="4452" h="5684" extrusionOk="0">
                  <a:moveTo>
                    <a:pt x="1133" y="5407"/>
                  </a:moveTo>
                  <a:cubicBezTo>
                    <a:pt x="2025" y="5684"/>
                    <a:pt x="3247" y="4756"/>
                    <a:pt x="3845" y="3337"/>
                  </a:cubicBezTo>
                  <a:cubicBezTo>
                    <a:pt x="4452" y="1928"/>
                    <a:pt x="4220" y="554"/>
                    <a:pt x="3319" y="277"/>
                  </a:cubicBezTo>
                  <a:cubicBezTo>
                    <a:pt x="2427" y="1"/>
                    <a:pt x="1205" y="920"/>
                    <a:pt x="607" y="2338"/>
                  </a:cubicBezTo>
                  <a:cubicBezTo>
                    <a:pt x="0" y="3757"/>
                    <a:pt x="241" y="5130"/>
                    <a:pt x="1133" y="5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144253" y="4219476"/>
              <a:ext cx="131040" cy="176900"/>
            </a:xfrm>
            <a:custGeom>
              <a:avLst/>
              <a:gdLst/>
              <a:ahLst/>
              <a:cxnLst/>
              <a:rect l="l" t="t" r="r" b="b"/>
              <a:pathLst>
                <a:path w="3186" h="4301" extrusionOk="0">
                  <a:moveTo>
                    <a:pt x="2035" y="153"/>
                  </a:moveTo>
                  <a:cubicBezTo>
                    <a:pt x="2713" y="1"/>
                    <a:pt x="3186" y="706"/>
                    <a:pt x="2784" y="1981"/>
                  </a:cubicBezTo>
                  <a:cubicBezTo>
                    <a:pt x="2383" y="3248"/>
                    <a:pt x="1642" y="3899"/>
                    <a:pt x="1036" y="4105"/>
                  </a:cubicBezTo>
                  <a:cubicBezTo>
                    <a:pt x="420" y="4301"/>
                    <a:pt x="1" y="3516"/>
                    <a:pt x="260" y="2472"/>
                  </a:cubicBezTo>
                  <a:cubicBezTo>
                    <a:pt x="518" y="1419"/>
                    <a:pt x="1348" y="295"/>
                    <a:pt x="2035" y="153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151615" y="4224247"/>
              <a:ext cx="113066" cy="153086"/>
            </a:xfrm>
            <a:custGeom>
              <a:avLst/>
              <a:gdLst/>
              <a:ahLst/>
              <a:cxnLst/>
              <a:rect l="l" t="t" r="r" b="b"/>
              <a:pathLst>
                <a:path w="2749" h="3722" extrusionOk="0">
                  <a:moveTo>
                    <a:pt x="1758" y="126"/>
                  </a:moveTo>
                  <a:cubicBezTo>
                    <a:pt x="2347" y="1"/>
                    <a:pt x="2748" y="608"/>
                    <a:pt x="2409" y="1705"/>
                  </a:cubicBezTo>
                  <a:cubicBezTo>
                    <a:pt x="2061" y="2802"/>
                    <a:pt x="1419" y="3373"/>
                    <a:pt x="892" y="3543"/>
                  </a:cubicBezTo>
                  <a:cubicBezTo>
                    <a:pt x="357" y="3721"/>
                    <a:pt x="0" y="3043"/>
                    <a:pt x="223" y="2133"/>
                  </a:cubicBezTo>
                  <a:cubicBezTo>
                    <a:pt x="446" y="1223"/>
                    <a:pt x="1169" y="251"/>
                    <a:pt x="1758" y="1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153424" y="4236010"/>
              <a:ext cx="98013" cy="132850"/>
            </a:xfrm>
            <a:custGeom>
              <a:avLst/>
              <a:gdLst/>
              <a:ahLst/>
              <a:cxnLst/>
              <a:rect l="l" t="t" r="r" b="b"/>
              <a:pathLst>
                <a:path w="2383" h="3230" extrusionOk="0">
                  <a:moveTo>
                    <a:pt x="1518" y="107"/>
                  </a:moveTo>
                  <a:cubicBezTo>
                    <a:pt x="2035" y="0"/>
                    <a:pt x="2383" y="527"/>
                    <a:pt x="2089" y="1481"/>
                  </a:cubicBezTo>
                  <a:cubicBezTo>
                    <a:pt x="1785" y="2436"/>
                    <a:pt x="1232" y="2927"/>
                    <a:pt x="768" y="3078"/>
                  </a:cubicBezTo>
                  <a:cubicBezTo>
                    <a:pt x="313" y="3230"/>
                    <a:pt x="1" y="2641"/>
                    <a:pt x="197" y="1847"/>
                  </a:cubicBezTo>
                  <a:cubicBezTo>
                    <a:pt x="385" y="1062"/>
                    <a:pt x="1009" y="215"/>
                    <a:pt x="1518" y="107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163707" y="4306092"/>
              <a:ext cx="69386" cy="55073"/>
            </a:xfrm>
            <a:custGeom>
              <a:avLst/>
              <a:gdLst/>
              <a:ahLst/>
              <a:cxnLst/>
              <a:rect l="l" t="t" r="r" b="b"/>
              <a:pathLst>
                <a:path w="1687" h="1339" extrusionOk="0">
                  <a:moveTo>
                    <a:pt x="1687" y="0"/>
                  </a:moveTo>
                  <a:cubicBezTo>
                    <a:pt x="1401" y="741"/>
                    <a:pt x="937" y="1124"/>
                    <a:pt x="554" y="1258"/>
                  </a:cubicBezTo>
                  <a:cubicBezTo>
                    <a:pt x="286" y="1338"/>
                    <a:pt x="72" y="1160"/>
                    <a:pt x="1" y="839"/>
                  </a:cubicBezTo>
                  <a:cubicBezTo>
                    <a:pt x="554" y="1258"/>
                    <a:pt x="1080" y="1035"/>
                    <a:pt x="1687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162267" y="4242960"/>
              <a:ext cx="76337" cy="89951"/>
            </a:xfrm>
            <a:custGeom>
              <a:avLst/>
              <a:gdLst/>
              <a:ahLst/>
              <a:cxnLst/>
              <a:rect l="l" t="t" r="r" b="b"/>
              <a:pathLst>
                <a:path w="1856" h="2187" extrusionOk="0">
                  <a:moveTo>
                    <a:pt x="1276" y="63"/>
                  </a:moveTo>
                  <a:cubicBezTo>
                    <a:pt x="1543" y="1"/>
                    <a:pt x="1766" y="135"/>
                    <a:pt x="1856" y="420"/>
                  </a:cubicBezTo>
                  <a:cubicBezTo>
                    <a:pt x="1731" y="304"/>
                    <a:pt x="1561" y="260"/>
                    <a:pt x="1383" y="295"/>
                  </a:cubicBezTo>
                  <a:cubicBezTo>
                    <a:pt x="857" y="411"/>
                    <a:pt x="232" y="1268"/>
                    <a:pt x="36" y="2062"/>
                  </a:cubicBezTo>
                  <a:cubicBezTo>
                    <a:pt x="27" y="2106"/>
                    <a:pt x="18" y="2142"/>
                    <a:pt x="9" y="2187"/>
                  </a:cubicBezTo>
                  <a:cubicBezTo>
                    <a:pt x="0" y="2035"/>
                    <a:pt x="9" y="1857"/>
                    <a:pt x="63" y="1660"/>
                  </a:cubicBezTo>
                  <a:cubicBezTo>
                    <a:pt x="241" y="938"/>
                    <a:pt x="803" y="162"/>
                    <a:pt x="1276" y="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190522" y="4287008"/>
              <a:ext cx="28626" cy="38580"/>
            </a:xfrm>
            <a:custGeom>
              <a:avLst/>
              <a:gdLst/>
              <a:ahLst/>
              <a:cxnLst/>
              <a:rect l="l" t="t" r="r" b="b"/>
              <a:pathLst>
                <a:path w="696" h="938" extrusionOk="0">
                  <a:moveTo>
                    <a:pt x="446" y="27"/>
                  </a:moveTo>
                  <a:cubicBezTo>
                    <a:pt x="598" y="0"/>
                    <a:pt x="696" y="152"/>
                    <a:pt x="607" y="429"/>
                  </a:cubicBezTo>
                  <a:cubicBezTo>
                    <a:pt x="526" y="705"/>
                    <a:pt x="357" y="848"/>
                    <a:pt x="223" y="893"/>
                  </a:cubicBezTo>
                  <a:cubicBezTo>
                    <a:pt x="89" y="937"/>
                    <a:pt x="0" y="768"/>
                    <a:pt x="62" y="536"/>
                  </a:cubicBezTo>
                  <a:cubicBezTo>
                    <a:pt x="116" y="304"/>
                    <a:pt x="294" y="63"/>
                    <a:pt x="446" y="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3219477" y="4255463"/>
              <a:ext cx="12915" cy="17645"/>
            </a:xfrm>
            <a:custGeom>
              <a:avLst/>
              <a:gdLst/>
              <a:ahLst/>
              <a:cxnLst/>
              <a:rect l="l" t="t" r="r" b="b"/>
              <a:pathLst>
                <a:path w="314" h="429" extrusionOk="0">
                  <a:moveTo>
                    <a:pt x="206" y="18"/>
                  </a:moveTo>
                  <a:cubicBezTo>
                    <a:pt x="268" y="0"/>
                    <a:pt x="313" y="72"/>
                    <a:pt x="277" y="197"/>
                  </a:cubicBezTo>
                  <a:cubicBezTo>
                    <a:pt x="242" y="321"/>
                    <a:pt x="161" y="384"/>
                    <a:pt x="108" y="402"/>
                  </a:cubicBezTo>
                  <a:cubicBezTo>
                    <a:pt x="45" y="428"/>
                    <a:pt x="1" y="348"/>
                    <a:pt x="28" y="241"/>
                  </a:cubicBezTo>
                  <a:cubicBezTo>
                    <a:pt x="54" y="143"/>
                    <a:pt x="135" y="27"/>
                    <a:pt x="206" y="1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3175099" y="4338378"/>
              <a:ext cx="12874" cy="17645"/>
            </a:xfrm>
            <a:custGeom>
              <a:avLst/>
              <a:gdLst/>
              <a:ahLst/>
              <a:cxnLst/>
              <a:rect l="l" t="t" r="r" b="b"/>
              <a:pathLst>
                <a:path w="313" h="429" extrusionOk="0">
                  <a:moveTo>
                    <a:pt x="206" y="18"/>
                  </a:moveTo>
                  <a:cubicBezTo>
                    <a:pt x="268" y="0"/>
                    <a:pt x="313" y="72"/>
                    <a:pt x="277" y="197"/>
                  </a:cubicBezTo>
                  <a:cubicBezTo>
                    <a:pt x="241" y="322"/>
                    <a:pt x="161" y="393"/>
                    <a:pt x="107" y="411"/>
                  </a:cubicBezTo>
                  <a:cubicBezTo>
                    <a:pt x="45" y="429"/>
                    <a:pt x="0" y="348"/>
                    <a:pt x="27" y="250"/>
                  </a:cubicBezTo>
                  <a:cubicBezTo>
                    <a:pt x="54" y="143"/>
                    <a:pt x="134" y="36"/>
                    <a:pt x="206" y="1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3193072" y="4261303"/>
              <a:ext cx="13244" cy="17686"/>
            </a:xfrm>
            <a:custGeom>
              <a:avLst/>
              <a:gdLst/>
              <a:ahLst/>
              <a:cxnLst/>
              <a:rect l="l" t="t" r="r" b="b"/>
              <a:pathLst>
                <a:path w="322" h="430" extrusionOk="0">
                  <a:moveTo>
                    <a:pt x="206" y="19"/>
                  </a:moveTo>
                  <a:cubicBezTo>
                    <a:pt x="268" y="1"/>
                    <a:pt x="322" y="72"/>
                    <a:pt x="277" y="197"/>
                  </a:cubicBezTo>
                  <a:cubicBezTo>
                    <a:pt x="241" y="322"/>
                    <a:pt x="161" y="385"/>
                    <a:pt x="108" y="411"/>
                  </a:cubicBezTo>
                  <a:cubicBezTo>
                    <a:pt x="45" y="429"/>
                    <a:pt x="0" y="349"/>
                    <a:pt x="27" y="251"/>
                  </a:cubicBezTo>
                  <a:cubicBezTo>
                    <a:pt x="54" y="144"/>
                    <a:pt x="134" y="28"/>
                    <a:pt x="206" y="1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3204465" y="4327725"/>
              <a:ext cx="12874" cy="17275"/>
            </a:xfrm>
            <a:custGeom>
              <a:avLst/>
              <a:gdLst/>
              <a:ahLst/>
              <a:cxnLst/>
              <a:rect l="l" t="t" r="r" b="b"/>
              <a:pathLst>
                <a:path w="313" h="420" extrusionOk="0">
                  <a:moveTo>
                    <a:pt x="196" y="10"/>
                  </a:moveTo>
                  <a:cubicBezTo>
                    <a:pt x="268" y="1"/>
                    <a:pt x="312" y="72"/>
                    <a:pt x="268" y="197"/>
                  </a:cubicBezTo>
                  <a:cubicBezTo>
                    <a:pt x="232" y="322"/>
                    <a:pt x="161" y="384"/>
                    <a:pt x="98" y="402"/>
                  </a:cubicBezTo>
                  <a:cubicBezTo>
                    <a:pt x="36" y="420"/>
                    <a:pt x="0" y="349"/>
                    <a:pt x="18" y="242"/>
                  </a:cubicBezTo>
                  <a:cubicBezTo>
                    <a:pt x="45" y="134"/>
                    <a:pt x="134" y="27"/>
                    <a:pt x="196" y="1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3223507" y="4291779"/>
              <a:ext cx="13285" cy="17645"/>
            </a:xfrm>
            <a:custGeom>
              <a:avLst/>
              <a:gdLst/>
              <a:ahLst/>
              <a:cxnLst/>
              <a:rect l="l" t="t" r="r" b="b"/>
              <a:pathLst>
                <a:path w="323" h="429" extrusionOk="0">
                  <a:moveTo>
                    <a:pt x="206" y="18"/>
                  </a:moveTo>
                  <a:cubicBezTo>
                    <a:pt x="269" y="0"/>
                    <a:pt x="322" y="72"/>
                    <a:pt x="277" y="197"/>
                  </a:cubicBezTo>
                  <a:cubicBezTo>
                    <a:pt x="242" y="322"/>
                    <a:pt x="161" y="384"/>
                    <a:pt x="108" y="411"/>
                  </a:cubicBezTo>
                  <a:cubicBezTo>
                    <a:pt x="46" y="429"/>
                    <a:pt x="1" y="348"/>
                    <a:pt x="28" y="250"/>
                  </a:cubicBezTo>
                  <a:cubicBezTo>
                    <a:pt x="54" y="143"/>
                    <a:pt x="135" y="27"/>
                    <a:pt x="206" y="1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3167367" y="4299470"/>
              <a:ext cx="12915" cy="17645"/>
            </a:xfrm>
            <a:custGeom>
              <a:avLst/>
              <a:gdLst/>
              <a:ahLst/>
              <a:cxnLst/>
              <a:rect l="l" t="t" r="r" b="b"/>
              <a:pathLst>
                <a:path w="314" h="429" extrusionOk="0">
                  <a:moveTo>
                    <a:pt x="197" y="10"/>
                  </a:moveTo>
                  <a:cubicBezTo>
                    <a:pt x="269" y="1"/>
                    <a:pt x="313" y="72"/>
                    <a:pt x="278" y="197"/>
                  </a:cubicBezTo>
                  <a:cubicBezTo>
                    <a:pt x="233" y="322"/>
                    <a:pt x="162" y="384"/>
                    <a:pt x="99" y="402"/>
                  </a:cubicBezTo>
                  <a:cubicBezTo>
                    <a:pt x="37" y="429"/>
                    <a:pt x="1" y="349"/>
                    <a:pt x="28" y="242"/>
                  </a:cubicBezTo>
                  <a:cubicBezTo>
                    <a:pt x="55" y="144"/>
                    <a:pt x="135" y="28"/>
                    <a:pt x="197" y="1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3195252" y="4288859"/>
              <a:ext cx="19125" cy="25706"/>
            </a:xfrm>
            <a:custGeom>
              <a:avLst/>
              <a:gdLst/>
              <a:ahLst/>
              <a:cxnLst/>
              <a:rect l="l" t="t" r="r" b="b"/>
              <a:pathLst>
                <a:path w="465" h="625" extrusionOk="0">
                  <a:moveTo>
                    <a:pt x="295" y="27"/>
                  </a:moveTo>
                  <a:cubicBezTo>
                    <a:pt x="394" y="0"/>
                    <a:pt x="465" y="107"/>
                    <a:pt x="402" y="286"/>
                  </a:cubicBezTo>
                  <a:cubicBezTo>
                    <a:pt x="349" y="473"/>
                    <a:pt x="242" y="562"/>
                    <a:pt x="153" y="598"/>
                  </a:cubicBezTo>
                  <a:cubicBezTo>
                    <a:pt x="63" y="625"/>
                    <a:pt x="1" y="509"/>
                    <a:pt x="37" y="357"/>
                  </a:cubicBezTo>
                  <a:cubicBezTo>
                    <a:pt x="81" y="205"/>
                    <a:pt x="197" y="45"/>
                    <a:pt x="295" y="27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2482004" y="4504576"/>
              <a:ext cx="189363" cy="136552"/>
            </a:xfrm>
            <a:custGeom>
              <a:avLst/>
              <a:gdLst/>
              <a:ahLst/>
              <a:cxnLst/>
              <a:rect l="l" t="t" r="r" b="b"/>
              <a:pathLst>
                <a:path w="4604" h="3320" extrusionOk="0">
                  <a:moveTo>
                    <a:pt x="3239" y="3319"/>
                  </a:moveTo>
                  <a:lnTo>
                    <a:pt x="0" y="1258"/>
                  </a:lnTo>
                  <a:lnTo>
                    <a:pt x="1794" y="1"/>
                  </a:lnTo>
                  <a:lnTo>
                    <a:pt x="4604" y="116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2353231" y="4539453"/>
              <a:ext cx="226050" cy="249536"/>
            </a:xfrm>
            <a:custGeom>
              <a:avLst/>
              <a:gdLst/>
              <a:ahLst/>
              <a:cxnLst/>
              <a:rect l="l" t="t" r="r" b="b"/>
              <a:pathLst>
                <a:path w="5496" h="6067" extrusionOk="0">
                  <a:moveTo>
                    <a:pt x="3685" y="223"/>
                  </a:moveTo>
                  <a:cubicBezTo>
                    <a:pt x="1624" y="0"/>
                    <a:pt x="0" y="4291"/>
                    <a:pt x="1267" y="5228"/>
                  </a:cubicBezTo>
                  <a:lnTo>
                    <a:pt x="2712" y="6066"/>
                  </a:lnTo>
                  <a:lnTo>
                    <a:pt x="5496" y="12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2428784" y="4571368"/>
              <a:ext cx="183152" cy="233742"/>
            </a:xfrm>
            <a:custGeom>
              <a:avLst/>
              <a:gdLst/>
              <a:ahLst/>
              <a:cxnLst/>
              <a:rect l="l" t="t" r="r" b="b"/>
              <a:pathLst>
                <a:path w="4453" h="5683" extrusionOk="0">
                  <a:moveTo>
                    <a:pt x="1134" y="5406"/>
                  </a:moveTo>
                  <a:cubicBezTo>
                    <a:pt x="2026" y="5683"/>
                    <a:pt x="3248" y="4755"/>
                    <a:pt x="3846" y="3337"/>
                  </a:cubicBezTo>
                  <a:cubicBezTo>
                    <a:pt x="4453" y="1927"/>
                    <a:pt x="4212" y="553"/>
                    <a:pt x="3320" y="277"/>
                  </a:cubicBezTo>
                  <a:cubicBezTo>
                    <a:pt x="2419" y="0"/>
                    <a:pt x="1205" y="919"/>
                    <a:pt x="599" y="2338"/>
                  </a:cubicBezTo>
                  <a:cubicBezTo>
                    <a:pt x="1" y="3756"/>
                    <a:pt x="233" y="5130"/>
                    <a:pt x="1134" y="54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2457779" y="4603284"/>
              <a:ext cx="130670" cy="176900"/>
            </a:xfrm>
            <a:custGeom>
              <a:avLst/>
              <a:gdLst/>
              <a:ahLst/>
              <a:cxnLst/>
              <a:rect l="l" t="t" r="r" b="b"/>
              <a:pathLst>
                <a:path w="3177" h="4301" extrusionOk="0">
                  <a:moveTo>
                    <a:pt x="2026" y="143"/>
                  </a:moveTo>
                  <a:cubicBezTo>
                    <a:pt x="2713" y="0"/>
                    <a:pt x="3177" y="705"/>
                    <a:pt x="2784" y="1981"/>
                  </a:cubicBezTo>
                  <a:cubicBezTo>
                    <a:pt x="2383" y="3248"/>
                    <a:pt x="1642" y="3899"/>
                    <a:pt x="1027" y="4104"/>
                  </a:cubicBezTo>
                  <a:cubicBezTo>
                    <a:pt x="420" y="4300"/>
                    <a:pt x="1" y="3515"/>
                    <a:pt x="259" y="2471"/>
                  </a:cubicBezTo>
                  <a:cubicBezTo>
                    <a:pt x="518" y="1419"/>
                    <a:pt x="1348" y="295"/>
                    <a:pt x="2026" y="143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2465141" y="4607685"/>
              <a:ext cx="113025" cy="153415"/>
            </a:xfrm>
            <a:custGeom>
              <a:avLst/>
              <a:gdLst/>
              <a:ahLst/>
              <a:cxnLst/>
              <a:rect l="l" t="t" r="r" b="b"/>
              <a:pathLst>
                <a:path w="2748" h="3730" extrusionOk="0">
                  <a:moveTo>
                    <a:pt x="1758" y="134"/>
                  </a:moveTo>
                  <a:cubicBezTo>
                    <a:pt x="2346" y="0"/>
                    <a:pt x="2748" y="616"/>
                    <a:pt x="2400" y="1713"/>
                  </a:cubicBezTo>
                  <a:cubicBezTo>
                    <a:pt x="2061" y="2811"/>
                    <a:pt x="1419" y="3381"/>
                    <a:pt x="892" y="3551"/>
                  </a:cubicBezTo>
                  <a:cubicBezTo>
                    <a:pt x="357" y="3729"/>
                    <a:pt x="0" y="3042"/>
                    <a:pt x="223" y="2141"/>
                  </a:cubicBezTo>
                  <a:cubicBezTo>
                    <a:pt x="446" y="1232"/>
                    <a:pt x="1160" y="259"/>
                    <a:pt x="1758" y="1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2466951" y="4619776"/>
              <a:ext cx="98013" cy="132891"/>
            </a:xfrm>
            <a:custGeom>
              <a:avLst/>
              <a:gdLst/>
              <a:ahLst/>
              <a:cxnLst/>
              <a:rect l="l" t="t" r="r" b="b"/>
              <a:pathLst>
                <a:path w="2383" h="3231" extrusionOk="0">
                  <a:moveTo>
                    <a:pt x="1517" y="108"/>
                  </a:moveTo>
                  <a:cubicBezTo>
                    <a:pt x="2035" y="1"/>
                    <a:pt x="2383" y="527"/>
                    <a:pt x="2088" y="1482"/>
                  </a:cubicBezTo>
                  <a:cubicBezTo>
                    <a:pt x="1785" y="2436"/>
                    <a:pt x="1232" y="2927"/>
                    <a:pt x="768" y="3079"/>
                  </a:cubicBezTo>
                  <a:cubicBezTo>
                    <a:pt x="313" y="3230"/>
                    <a:pt x="1" y="2641"/>
                    <a:pt x="188" y="1847"/>
                  </a:cubicBezTo>
                  <a:cubicBezTo>
                    <a:pt x="384" y="1062"/>
                    <a:pt x="1009" y="215"/>
                    <a:pt x="1517" y="10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2477233" y="4689859"/>
              <a:ext cx="69386" cy="55073"/>
            </a:xfrm>
            <a:custGeom>
              <a:avLst/>
              <a:gdLst/>
              <a:ahLst/>
              <a:cxnLst/>
              <a:rect l="l" t="t" r="r" b="b"/>
              <a:pathLst>
                <a:path w="1687" h="1339" extrusionOk="0">
                  <a:moveTo>
                    <a:pt x="1687" y="1"/>
                  </a:moveTo>
                  <a:cubicBezTo>
                    <a:pt x="1401" y="741"/>
                    <a:pt x="937" y="1125"/>
                    <a:pt x="554" y="1259"/>
                  </a:cubicBezTo>
                  <a:cubicBezTo>
                    <a:pt x="286" y="1339"/>
                    <a:pt x="72" y="1160"/>
                    <a:pt x="1" y="839"/>
                  </a:cubicBezTo>
                  <a:cubicBezTo>
                    <a:pt x="554" y="1259"/>
                    <a:pt x="1080" y="1036"/>
                    <a:pt x="1687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2475752" y="4626768"/>
              <a:ext cx="76008" cy="89910"/>
            </a:xfrm>
            <a:custGeom>
              <a:avLst/>
              <a:gdLst/>
              <a:ahLst/>
              <a:cxnLst/>
              <a:rect l="l" t="t" r="r" b="b"/>
              <a:pathLst>
                <a:path w="1848" h="2186" extrusionOk="0">
                  <a:moveTo>
                    <a:pt x="1277" y="63"/>
                  </a:moveTo>
                  <a:cubicBezTo>
                    <a:pt x="1544" y="0"/>
                    <a:pt x="1758" y="134"/>
                    <a:pt x="1847" y="420"/>
                  </a:cubicBezTo>
                  <a:cubicBezTo>
                    <a:pt x="1732" y="304"/>
                    <a:pt x="1562" y="259"/>
                    <a:pt x="1375" y="295"/>
                  </a:cubicBezTo>
                  <a:cubicBezTo>
                    <a:pt x="857" y="411"/>
                    <a:pt x="233" y="1267"/>
                    <a:pt x="37" y="2061"/>
                  </a:cubicBezTo>
                  <a:cubicBezTo>
                    <a:pt x="28" y="2106"/>
                    <a:pt x="19" y="2141"/>
                    <a:pt x="10" y="2186"/>
                  </a:cubicBezTo>
                  <a:cubicBezTo>
                    <a:pt x="1" y="2034"/>
                    <a:pt x="10" y="1856"/>
                    <a:pt x="54" y="1660"/>
                  </a:cubicBezTo>
                  <a:cubicBezTo>
                    <a:pt x="233" y="937"/>
                    <a:pt x="804" y="161"/>
                    <a:pt x="1277" y="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2504007" y="4670775"/>
              <a:ext cx="28668" cy="38580"/>
            </a:xfrm>
            <a:custGeom>
              <a:avLst/>
              <a:gdLst/>
              <a:ahLst/>
              <a:cxnLst/>
              <a:rect l="l" t="t" r="r" b="b"/>
              <a:pathLst>
                <a:path w="697" h="938" extrusionOk="0">
                  <a:moveTo>
                    <a:pt x="447" y="28"/>
                  </a:moveTo>
                  <a:cubicBezTo>
                    <a:pt x="598" y="1"/>
                    <a:pt x="697" y="152"/>
                    <a:pt x="607" y="429"/>
                  </a:cubicBezTo>
                  <a:cubicBezTo>
                    <a:pt x="518" y="706"/>
                    <a:pt x="358" y="848"/>
                    <a:pt x="224" y="893"/>
                  </a:cubicBezTo>
                  <a:cubicBezTo>
                    <a:pt x="90" y="938"/>
                    <a:pt x="1" y="768"/>
                    <a:pt x="63" y="536"/>
                  </a:cubicBezTo>
                  <a:cubicBezTo>
                    <a:pt x="117" y="304"/>
                    <a:pt x="295" y="63"/>
                    <a:pt x="447" y="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2533003" y="4639230"/>
              <a:ext cx="12874" cy="17645"/>
            </a:xfrm>
            <a:custGeom>
              <a:avLst/>
              <a:gdLst/>
              <a:ahLst/>
              <a:cxnLst/>
              <a:rect l="l" t="t" r="r" b="b"/>
              <a:pathLst>
                <a:path w="313" h="429" extrusionOk="0">
                  <a:moveTo>
                    <a:pt x="206" y="10"/>
                  </a:moveTo>
                  <a:cubicBezTo>
                    <a:pt x="268" y="1"/>
                    <a:pt x="313" y="72"/>
                    <a:pt x="277" y="197"/>
                  </a:cubicBezTo>
                  <a:cubicBezTo>
                    <a:pt x="232" y="322"/>
                    <a:pt x="161" y="384"/>
                    <a:pt x="99" y="402"/>
                  </a:cubicBezTo>
                  <a:cubicBezTo>
                    <a:pt x="45" y="429"/>
                    <a:pt x="1" y="349"/>
                    <a:pt x="27" y="241"/>
                  </a:cubicBezTo>
                  <a:cubicBezTo>
                    <a:pt x="54" y="143"/>
                    <a:pt x="134" y="27"/>
                    <a:pt x="206" y="1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2506598" y="4645111"/>
              <a:ext cx="12874" cy="17645"/>
            </a:xfrm>
            <a:custGeom>
              <a:avLst/>
              <a:gdLst/>
              <a:ahLst/>
              <a:cxnLst/>
              <a:rect l="l" t="t" r="r" b="b"/>
              <a:pathLst>
                <a:path w="313" h="429" extrusionOk="0">
                  <a:moveTo>
                    <a:pt x="205" y="18"/>
                  </a:moveTo>
                  <a:cubicBezTo>
                    <a:pt x="268" y="0"/>
                    <a:pt x="312" y="72"/>
                    <a:pt x="277" y="197"/>
                  </a:cubicBezTo>
                  <a:cubicBezTo>
                    <a:pt x="232" y="322"/>
                    <a:pt x="161" y="384"/>
                    <a:pt x="107" y="411"/>
                  </a:cubicBezTo>
                  <a:cubicBezTo>
                    <a:pt x="45" y="429"/>
                    <a:pt x="0" y="348"/>
                    <a:pt x="27" y="241"/>
                  </a:cubicBezTo>
                  <a:cubicBezTo>
                    <a:pt x="54" y="143"/>
                    <a:pt x="134" y="27"/>
                    <a:pt x="205" y="1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2517580" y="4711533"/>
              <a:ext cx="13244" cy="17275"/>
            </a:xfrm>
            <a:custGeom>
              <a:avLst/>
              <a:gdLst/>
              <a:ahLst/>
              <a:cxnLst/>
              <a:rect l="l" t="t" r="r" b="b"/>
              <a:pathLst>
                <a:path w="322" h="420" extrusionOk="0">
                  <a:moveTo>
                    <a:pt x="206" y="9"/>
                  </a:moveTo>
                  <a:cubicBezTo>
                    <a:pt x="277" y="0"/>
                    <a:pt x="322" y="71"/>
                    <a:pt x="277" y="196"/>
                  </a:cubicBezTo>
                  <a:cubicBezTo>
                    <a:pt x="242" y="321"/>
                    <a:pt x="170" y="384"/>
                    <a:pt x="108" y="401"/>
                  </a:cubicBezTo>
                  <a:cubicBezTo>
                    <a:pt x="45" y="419"/>
                    <a:pt x="1" y="348"/>
                    <a:pt x="28" y="241"/>
                  </a:cubicBezTo>
                  <a:cubicBezTo>
                    <a:pt x="54" y="134"/>
                    <a:pt x="135" y="27"/>
                    <a:pt x="206" y="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2537033" y="4675546"/>
              <a:ext cx="12874" cy="17645"/>
            </a:xfrm>
            <a:custGeom>
              <a:avLst/>
              <a:gdLst/>
              <a:ahLst/>
              <a:cxnLst/>
              <a:rect l="l" t="t" r="r" b="b"/>
              <a:pathLst>
                <a:path w="313" h="429" extrusionOk="0">
                  <a:moveTo>
                    <a:pt x="206" y="19"/>
                  </a:moveTo>
                  <a:cubicBezTo>
                    <a:pt x="268" y="1"/>
                    <a:pt x="313" y="72"/>
                    <a:pt x="277" y="197"/>
                  </a:cubicBezTo>
                  <a:cubicBezTo>
                    <a:pt x="233" y="322"/>
                    <a:pt x="161" y="384"/>
                    <a:pt x="99" y="411"/>
                  </a:cubicBezTo>
                  <a:cubicBezTo>
                    <a:pt x="45" y="429"/>
                    <a:pt x="1" y="349"/>
                    <a:pt x="27" y="242"/>
                  </a:cubicBezTo>
                  <a:cubicBezTo>
                    <a:pt x="54" y="144"/>
                    <a:pt x="134" y="28"/>
                    <a:pt x="206" y="1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2480893" y="4683278"/>
              <a:ext cx="12874" cy="17645"/>
            </a:xfrm>
            <a:custGeom>
              <a:avLst/>
              <a:gdLst/>
              <a:ahLst/>
              <a:cxnLst/>
              <a:rect l="l" t="t" r="r" b="b"/>
              <a:pathLst>
                <a:path w="313" h="429" extrusionOk="0">
                  <a:moveTo>
                    <a:pt x="197" y="9"/>
                  </a:moveTo>
                  <a:cubicBezTo>
                    <a:pt x="268" y="0"/>
                    <a:pt x="313" y="71"/>
                    <a:pt x="277" y="196"/>
                  </a:cubicBezTo>
                  <a:cubicBezTo>
                    <a:pt x="233" y="321"/>
                    <a:pt x="161" y="384"/>
                    <a:pt x="99" y="402"/>
                  </a:cubicBezTo>
                  <a:cubicBezTo>
                    <a:pt x="36" y="428"/>
                    <a:pt x="1" y="348"/>
                    <a:pt x="27" y="241"/>
                  </a:cubicBezTo>
                  <a:cubicBezTo>
                    <a:pt x="45" y="143"/>
                    <a:pt x="135" y="27"/>
                    <a:pt x="197" y="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2508778" y="4672626"/>
              <a:ext cx="19125" cy="25706"/>
            </a:xfrm>
            <a:custGeom>
              <a:avLst/>
              <a:gdLst/>
              <a:ahLst/>
              <a:cxnLst/>
              <a:rect l="l" t="t" r="r" b="b"/>
              <a:pathLst>
                <a:path w="465" h="625" extrusionOk="0">
                  <a:moveTo>
                    <a:pt x="295" y="18"/>
                  </a:moveTo>
                  <a:cubicBezTo>
                    <a:pt x="393" y="0"/>
                    <a:pt x="465" y="107"/>
                    <a:pt x="402" y="286"/>
                  </a:cubicBezTo>
                  <a:cubicBezTo>
                    <a:pt x="349" y="473"/>
                    <a:pt x="242" y="562"/>
                    <a:pt x="152" y="598"/>
                  </a:cubicBezTo>
                  <a:cubicBezTo>
                    <a:pt x="63" y="625"/>
                    <a:pt x="1" y="509"/>
                    <a:pt x="36" y="357"/>
                  </a:cubicBezTo>
                  <a:cubicBezTo>
                    <a:pt x="72" y="206"/>
                    <a:pt x="197" y="45"/>
                    <a:pt x="295" y="18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2180779" y="4012931"/>
              <a:ext cx="105704" cy="140953"/>
            </a:xfrm>
            <a:custGeom>
              <a:avLst/>
              <a:gdLst/>
              <a:ahLst/>
              <a:cxnLst/>
              <a:rect l="l" t="t" r="r" b="b"/>
              <a:pathLst>
                <a:path w="2570" h="3427" extrusionOk="0">
                  <a:moveTo>
                    <a:pt x="1071" y="3007"/>
                  </a:moveTo>
                  <a:cubicBezTo>
                    <a:pt x="1490" y="3426"/>
                    <a:pt x="2570" y="2588"/>
                    <a:pt x="2471" y="2008"/>
                  </a:cubicBezTo>
                  <a:cubicBezTo>
                    <a:pt x="2320" y="1142"/>
                    <a:pt x="857" y="0"/>
                    <a:pt x="580" y="116"/>
                  </a:cubicBezTo>
                  <a:cubicBezTo>
                    <a:pt x="0" y="339"/>
                    <a:pt x="366" y="2302"/>
                    <a:pt x="1071" y="300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2192501" y="4012931"/>
              <a:ext cx="91432" cy="113766"/>
            </a:xfrm>
            <a:custGeom>
              <a:avLst/>
              <a:gdLst/>
              <a:ahLst/>
              <a:cxnLst/>
              <a:rect l="l" t="t" r="r" b="b"/>
              <a:pathLst>
                <a:path w="2223" h="2766" extrusionOk="0">
                  <a:moveTo>
                    <a:pt x="1874" y="2712"/>
                  </a:moveTo>
                  <a:cubicBezTo>
                    <a:pt x="2079" y="2498"/>
                    <a:pt x="2222" y="2231"/>
                    <a:pt x="2186" y="2008"/>
                  </a:cubicBezTo>
                  <a:cubicBezTo>
                    <a:pt x="2035" y="1142"/>
                    <a:pt x="572" y="0"/>
                    <a:pt x="295" y="116"/>
                  </a:cubicBezTo>
                  <a:cubicBezTo>
                    <a:pt x="81" y="197"/>
                    <a:pt x="1" y="509"/>
                    <a:pt x="10" y="910"/>
                  </a:cubicBezTo>
                  <a:cubicBezTo>
                    <a:pt x="322" y="1615"/>
                    <a:pt x="929" y="2400"/>
                    <a:pt x="1500" y="2704"/>
                  </a:cubicBezTo>
                  <a:cubicBezTo>
                    <a:pt x="1615" y="2766"/>
                    <a:pt x="1740" y="2757"/>
                    <a:pt x="1874" y="27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2128670" y="3751315"/>
              <a:ext cx="1126510" cy="682141"/>
            </a:xfrm>
            <a:custGeom>
              <a:avLst/>
              <a:gdLst/>
              <a:ahLst/>
              <a:cxnLst/>
              <a:rect l="l" t="t" r="r" b="b"/>
              <a:pathLst>
                <a:path w="27389" h="16585" extrusionOk="0">
                  <a:moveTo>
                    <a:pt x="5175" y="5683"/>
                  </a:moveTo>
                  <a:lnTo>
                    <a:pt x="482" y="10099"/>
                  </a:lnTo>
                  <a:lnTo>
                    <a:pt x="1" y="15648"/>
                  </a:lnTo>
                  <a:lnTo>
                    <a:pt x="5175" y="16076"/>
                  </a:lnTo>
                  <a:lnTo>
                    <a:pt x="5175" y="7842"/>
                  </a:lnTo>
                  <a:lnTo>
                    <a:pt x="2552" y="9234"/>
                  </a:lnTo>
                  <a:lnTo>
                    <a:pt x="5175" y="6558"/>
                  </a:lnTo>
                  <a:close/>
                  <a:moveTo>
                    <a:pt x="6227" y="4702"/>
                  </a:moveTo>
                  <a:lnTo>
                    <a:pt x="5175" y="5683"/>
                  </a:lnTo>
                  <a:lnTo>
                    <a:pt x="5175" y="6558"/>
                  </a:lnTo>
                  <a:lnTo>
                    <a:pt x="6442" y="5273"/>
                  </a:lnTo>
                  <a:lnTo>
                    <a:pt x="7164" y="5344"/>
                  </a:lnTo>
                  <a:lnTo>
                    <a:pt x="7806" y="6451"/>
                  </a:lnTo>
                  <a:lnTo>
                    <a:pt x="5175" y="7842"/>
                  </a:lnTo>
                  <a:lnTo>
                    <a:pt x="5175" y="16076"/>
                  </a:lnTo>
                  <a:lnTo>
                    <a:pt x="11419" y="16585"/>
                  </a:lnTo>
                  <a:lnTo>
                    <a:pt x="26790" y="8021"/>
                  </a:lnTo>
                  <a:cubicBezTo>
                    <a:pt x="27263" y="7138"/>
                    <a:pt x="26906" y="6906"/>
                    <a:pt x="27388" y="6014"/>
                  </a:cubicBezTo>
                  <a:cubicBezTo>
                    <a:pt x="26139" y="4131"/>
                    <a:pt x="22125" y="1892"/>
                    <a:pt x="186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1931254" y="3891479"/>
              <a:ext cx="1417463" cy="883226"/>
            </a:xfrm>
            <a:custGeom>
              <a:avLst/>
              <a:gdLst/>
              <a:ahLst/>
              <a:cxnLst/>
              <a:rect l="l" t="t" r="r" b="b"/>
              <a:pathLst>
                <a:path w="34463" h="21474" extrusionOk="0">
                  <a:moveTo>
                    <a:pt x="30163" y="1"/>
                  </a:moveTo>
                  <a:cubicBezTo>
                    <a:pt x="31376" y="723"/>
                    <a:pt x="32973" y="1446"/>
                    <a:pt x="33410" y="2614"/>
                  </a:cubicBezTo>
                  <a:cubicBezTo>
                    <a:pt x="33651" y="3355"/>
                    <a:pt x="33714" y="3712"/>
                    <a:pt x="33705" y="5210"/>
                  </a:cubicBezTo>
                  <a:cubicBezTo>
                    <a:pt x="34463" y="5969"/>
                    <a:pt x="33972" y="7735"/>
                    <a:pt x="33303" y="8663"/>
                  </a:cubicBezTo>
                  <a:cubicBezTo>
                    <a:pt x="33169" y="6397"/>
                    <a:pt x="29271" y="6299"/>
                    <a:pt x="28593" y="11250"/>
                  </a:cubicBezTo>
                  <a:cubicBezTo>
                    <a:pt x="24623" y="13578"/>
                    <a:pt x="20689" y="15898"/>
                    <a:pt x="16630" y="18226"/>
                  </a:cubicBezTo>
                  <a:cubicBezTo>
                    <a:pt x="17022" y="14997"/>
                    <a:pt x="12348" y="15550"/>
                    <a:pt x="11536" y="21117"/>
                  </a:cubicBezTo>
                  <a:cubicBezTo>
                    <a:pt x="11357" y="21215"/>
                    <a:pt x="6977" y="21473"/>
                    <a:pt x="5586" y="20911"/>
                  </a:cubicBezTo>
                  <a:cubicBezTo>
                    <a:pt x="3659" y="20126"/>
                    <a:pt x="608" y="18360"/>
                    <a:pt x="358" y="16870"/>
                  </a:cubicBezTo>
                  <a:cubicBezTo>
                    <a:pt x="1" y="14747"/>
                    <a:pt x="304" y="12213"/>
                    <a:pt x="1277" y="10679"/>
                  </a:cubicBezTo>
                  <a:cubicBezTo>
                    <a:pt x="2731" y="8948"/>
                    <a:pt x="4131" y="7717"/>
                    <a:pt x="5541" y="6468"/>
                  </a:cubicBezTo>
                  <a:cubicBezTo>
                    <a:pt x="4301" y="8708"/>
                    <a:pt x="10626" y="13239"/>
                    <a:pt x="15318" y="12579"/>
                  </a:cubicBezTo>
                  <a:cubicBezTo>
                    <a:pt x="17781" y="11402"/>
                    <a:pt x="20591" y="9787"/>
                    <a:pt x="23365" y="8261"/>
                  </a:cubicBezTo>
                  <a:cubicBezTo>
                    <a:pt x="26960" y="6290"/>
                    <a:pt x="27638" y="5576"/>
                    <a:pt x="29637" y="3970"/>
                  </a:cubicBezTo>
                  <a:cubicBezTo>
                    <a:pt x="29574" y="2802"/>
                    <a:pt x="28870" y="1981"/>
                    <a:pt x="27406" y="1134"/>
                  </a:cubicBezTo>
                  <a:cubicBezTo>
                    <a:pt x="27781" y="937"/>
                    <a:pt x="29788" y="197"/>
                    <a:pt x="30163" y="1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2040244" y="3972214"/>
              <a:ext cx="1308469" cy="798457"/>
            </a:xfrm>
            <a:custGeom>
              <a:avLst/>
              <a:gdLst/>
              <a:ahLst/>
              <a:cxnLst/>
              <a:rect l="l" t="t" r="r" b="b"/>
              <a:pathLst>
                <a:path w="31813" h="19413" extrusionOk="0">
                  <a:moveTo>
                    <a:pt x="30377" y="0"/>
                  </a:moveTo>
                  <a:cubicBezTo>
                    <a:pt x="31099" y="723"/>
                    <a:pt x="31028" y="1883"/>
                    <a:pt x="31055" y="3247"/>
                  </a:cubicBezTo>
                  <a:cubicBezTo>
                    <a:pt x="31813" y="4006"/>
                    <a:pt x="31322" y="5772"/>
                    <a:pt x="30653" y="6700"/>
                  </a:cubicBezTo>
                  <a:cubicBezTo>
                    <a:pt x="30430" y="4514"/>
                    <a:pt x="26683" y="4256"/>
                    <a:pt x="25943" y="9287"/>
                  </a:cubicBezTo>
                  <a:cubicBezTo>
                    <a:pt x="21973" y="11615"/>
                    <a:pt x="18039" y="13935"/>
                    <a:pt x="13980" y="16263"/>
                  </a:cubicBezTo>
                  <a:cubicBezTo>
                    <a:pt x="14372" y="13034"/>
                    <a:pt x="9698" y="13587"/>
                    <a:pt x="8886" y="19154"/>
                  </a:cubicBezTo>
                  <a:cubicBezTo>
                    <a:pt x="8716" y="19252"/>
                    <a:pt x="5594" y="19412"/>
                    <a:pt x="3935" y="19171"/>
                  </a:cubicBezTo>
                  <a:cubicBezTo>
                    <a:pt x="2097" y="18342"/>
                    <a:pt x="1" y="16861"/>
                    <a:pt x="554" y="17039"/>
                  </a:cubicBezTo>
                  <a:cubicBezTo>
                    <a:pt x="2721" y="17771"/>
                    <a:pt x="3712" y="16629"/>
                    <a:pt x="3783" y="16477"/>
                  </a:cubicBezTo>
                  <a:cubicBezTo>
                    <a:pt x="4506" y="16798"/>
                    <a:pt x="7111" y="17075"/>
                    <a:pt x="8431" y="16379"/>
                  </a:cubicBezTo>
                  <a:cubicBezTo>
                    <a:pt x="8913" y="16129"/>
                    <a:pt x="8948" y="15086"/>
                    <a:pt x="8931" y="14238"/>
                  </a:cubicBezTo>
                  <a:cubicBezTo>
                    <a:pt x="13882" y="11678"/>
                    <a:pt x="18494" y="9144"/>
                    <a:pt x="22803" y="6468"/>
                  </a:cubicBezTo>
                  <a:cubicBezTo>
                    <a:pt x="26398" y="4220"/>
                    <a:pt x="26318" y="3051"/>
                    <a:pt x="30377" y="0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2615177" y="4337267"/>
              <a:ext cx="495041" cy="303868"/>
            </a:xfrm>
            <a:custGeom>
              <a:avLst/>
              <a:gdLst/>
              <a:ahLst/>
              <a:cxnLst/>
              <a:rect l="l" t="t" r="r" b="b"/>
              <a:pathLst>
                <a:path w="12036" h="7388" extrusionOk="0">
                  <a:moveTo>
                    <a:pt x="12035" y="1"/>
                  </a:moveTo>
                  <a:cubicBezTo>
                    <a:pt x="12009" y="134"/>
                    <a:pt x="11982" y="268"/>
                    <a:pt x="11964" y="411"/>
                  </a:cubicBezTo>
                  <a:cubicBezTo>
                    <a:pt x="7994" y="2739"/>
                    <a:pt x="4060" y="5059"/>
                    <a:pt x="1" y="7387"/>
                  </a:cubicBezTo>
                  <a:cubicBezTo>
                    <a:pt x="19" y="7253"/>
                    <a:pt x="28" y="7120"/>
                    <a:pt x="28" y="7004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2197272" y="4562567"/>
              <a:ext cx="201126" cy="99452"/>
            </a:xfrm>
            <a:custGeom>
              <a:avLst/>
              <a:gdLst/>
              <a:ahLst/>
              <a:cxnLst/>
              <a:rect l="l" t="t" r="r" b="b"/>
              <a:pathLst>
                <a:path w="4890" h="2418" extrusionOk="0">
                  <a:moveTo>
                    <a:pt x="1" y="1784"/>
                  </a:moveTo>
                  <a:cubicBezTo>
                    <a:pt x="99" y="2275"/>
                    <a:pt x="2891" y="2418"/>
                    <a:pt x="4399" y="1981"/>
                  </a:cubicBezTo>
                  <a:cubicBezTo>
                    <a:pt x="4863" y="1838"/>
                    <a:pt x="4889" y="678"/>
                    <a:pt x="4889" y="0"/>
                  </a:cubicBezTo>
                  <a:cubicBezTo>
                    <a:pt x="3801" y="482"/>
                    <a:pt x="1830" y="589"/>
                    <a:pt x="768" y="357"/>
                  </a:cubicBezTo>
                  <a:cubicBezTo>
                    <a:pt x="349" y="696"/>
                    <a:pt x="63" y="1267"/>
                    <a:pt x="1" y="17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1931994" y="4330687"/>
              <a:ext cx="51783" cy="161476"/>
            </a:xfrm>
            <a:custGeom>
              <a:avLst/>
              <a:gdLst/>
              <a:ahLst/>
              <a:cxnLst/>
              <a:rect l="l" t="t" r="r" b="b"/>
              <a:pathLst>
                <a:path w="1259" h="3926" extrusionOk="0">
                  <a:moveTo>
                    <a:pt x="1259" y="0"/>
                  </a:moveTo>
                  <a:cubicBezTo>
                    <a:pt x="929" y="981"/>
                    <a:pt x="1036" y="1891"/>
                    <a:pt x="973" y="2444"/>
                  </a:cubicBezTo>
                  <a:cubicBezTo>
                    <a:pt x="911" y="2971"/>
                    <a:pt x="393" y="3470"/>
                    <a:pt x="215" y="3925"/>
                  </a:cubicBezTo>
                  <a:cubicBezTo>
                    <a:pt x="1" y="3051"/>
                    <a:pt x="277" y="1071"/>
                    <a:pt x="1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1976783" y="4461268"/>
              <a:ext cx="196313" cy="200015"/>
            </a:xfrm>
            <a:custGeom>
              <a:avLst/>
              <a:gdLst/>
              <a:ahLst/>
              <a:cxnLst/>
              <a:rect l="l" t="t" r="r" b="b"/>
              <a:pathLst>
                <a:path w="4773" h="4863" extrusionOk="0">
                  <a:moveTo>
                    <a:pt x="767" y="1"/>
                  </a:moveTo>
                  <a:cubicBezTo>
                    <a:pt x="1668" y="973"/>
                    <a:pt x="2900" y="1651"/>
                    <a:pt x="4773" y="2338"/>
                  </a:cubicBezTo>
                  <a:cubicBezTo>
                    <a:pt x="4175" y="3543"/>
                    <a:pt x="3140" y="4577"/>
                    <a:pt x="2177" y="4863"/>
                  </a:cubicBezTo>
                  <a:cubicBezTo>
                    <a:pt x="1499" y="4604"/>
                    <a:pt x="1062" y="4310"/>
                    <a:pt x="509" y="3801"/>
                  </a:cubicBezTo>
                  <a:cubicBezTo>
                    <a:pt x="312" y="3212"/>
                    <a:pt x="0" y="1366"/>
                    <a:pt x="767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3241151" y="3981755"/>
              <a:ext cx="75597" cy="88100"/>
            </a:xfrm>
            <a:custGeom>
              <a:avLst/>
              <a:gdLst/>
              <a:ahLst/>
              <a:cxnLst/>
              <a:rect l="l" t="t" r="r" b="b"/>
              <a:pathLst>
                <a:path w="1838" h="2142" extrusionOk="0">
                  <a:moveTo>
                    <a:pt x="241" y="1249"/>
                  </a:moveTo>
                  <a:cubicBezTo>
                    <a:pt x="607" y="1909"/>
                    <a:pt x="1490" y="2141"/>
                    <a:pt x="1820" y="1945"/>
                  </a:cubicBezTo>
                  <a:cubicBezTo>
                    <a:pt x="1820" y="1588"/>
                    <a:pt x="1838" y="607"/>
                    <a:pt x="1374" y="0"/>
                  </a:cubicBezTo>
                  <a:cubicBezTo>
                    <a:pt x="1106" y="357"/>
                    <a:pt x="0" y="1044"/>
                    <a:pt x="241" y="1249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2118758" y="4125581"/>
              <a:ext cx="520706" cy="309709"/>
            </a:xfrm>
            <a:custGeom>
              <a:avLst/>
              <a:gdLst/>
              <a:ahLst/>
              <a:cxnLst/>
              <a:rect l="l" t="t" r="r" b="b"/>
              <a:pathLst>
                <a:path w="12660" h="7530" extrusionOk="0">
                  <a:moveTo>
                    <a:pt x="2918" y="0"/>
                  </a:moveTo>
                  <a:cubicBezTo>
                    <a:pt x="4631" y="794"/>
                    <a:pt x="5442" y="1178"/>
                    <a:pt x="7316" y="2364"/>
                  </a:cubicBezTo>
                  <a:cubicBezTo>
                    <a:pt x="9814" y="2685"/>
                    <a:pt x="11473" y="4122"/>
                    <a:pt x="12205" y="5620"/>
                  </a:cubicBezTo>
                  <a:cubicBezTo>
                    <a:pt x="12356" y="5727"/>
                    <a:pt x="12508" y="5835"/>
                    <a:pt x="12660" y="5951"/>
                  </a:cubicBezTo>
                  <a:cubicBezTo>
                    <a:pt x="12017" y="6272"/>
                    <a:pt x="11384" y="6584"/>
                    <a:pt x="10759" y="6887"/>
                  </a:cubicBezTo>
                  <a:cubicBezTo>
                    <a:pt x="6165" y="7530"/>
                    <a:pt x="1" y="3203"/>
                    <a:pt x="911" y="9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2557598" y="4138413"/>
              <a:ext cx="177599" cy="270841"/>
            </a:xfrm>
            <a:custGeom>
              <a:avLst/>
              <a:gdLst/>
              <a:ahLst/>
              <a:cxnLst/>
              <a:rect l="l" t="t" r="r" b="b"/>
              <a:pathLst>
                <a:path w="4318" h="6585" extrusionOk="0">
                  <a:moveTo>
                    <a:pt x="3042" y="277"/>
                  </a:moveTo>
                  <a:lnTo>
                    <a:pt x="0" y="6584"/>
                  </a:lnTo>
                  <a:cubicBezTo>
                    <a:pt x="27" y="6575"/>
                    <a:pt x="63" y="6575"/>
                    <a:pt x="89" y="6575"/>
                  </a:cubicBezTo>
                  <a:cubicBezTo>
                    <a:pt x="634" y="6317"/>
                    <a:pt x="1187" y="6040"/>
                    <a:pt x="1740" y="5763"/>
                  </a:cubicBezTo>
                  <a:lnTo>
                    <a:pt x="4318" y="0"/>
                  </a:lnTo>
                  <a:lnTo>
                    <a:pt x="3872" y="206"/>
                  </a:lnTo>
                  <a:cubicBezTo>
                    <a:pt x="3667" y="304"/>
                    <a:pt x="3417" y="313"/>
                    <a:pt x="3042" y="277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2578491" y="4138413"/>
              <a:ext cx="156705" cy="262039"/>
            </a:xfrm>
            <a:custGeom>
              <a:avLst/>
              <a:gdLst/>
              <a:ahLst/>
              <a:cxnLst/>
              <a:rect l="l" t="t" r="r" b="b"/>
              <a:pathLst>
                <a:path w="3810" h="6371" extrusionOk="0">
                  <a:moveTo>
                    <a:pt x="1" y="6370"/>
                  </a:moveTo>
                  <a:cubicBezTo>
                    <a:pt x="411" y="6174"/>
                    <a:pt x="821" y="5969"/>
                    <a:pt x="1232" y="5763"/>
                  </a:cubicBezTo>
                  <a:lnTo>
                    <a:pt x="3810" y="0"/>
                  </a:lnTo>
                  <a:lnTo>
                    <a:pt x="3364" y="206"/>
                  </a:lnTo>
                  <a:cubicBezTo>
                    <a:pt x="3248" y="268"/>
                    <a:pt x="3061" y="295"/>
                    <a:pt x="2838" y="295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2635001" y="4309382"/>
              <a:ext cx="137292" cy="94722"/>
            </a:xfrm>
            <a:custGeom>
              <a:avLst/>
              <a:gdLst/>
              <a:ahLst/>
              <a:cxnLst/>
              <a:rect l="l" t="t" r="r" b="b"/>
              <a:pathLst>
                <a:path w="3338" h="2303" extrusionOk="0">
                  <a:moveTo>
                    <a:pt x="768" y="27"/>
                  </a:moveTo>
                  <a:cubicBezTo>
                    <a:pt x="188" y="1"/>
                    <a:pt x="1" y="1374"/>
                    <a:pt x="473" y="1749"/>
                  </a:cubicBezTo>
                  <a:cubicBezTo>
                    <a:pt x="1169" y="2302"/>
                    <a:pt x="2971" y="2168"/>
                    <a:pt x="3087" y="1892"/>
                  </a:cubicBezTo>
                  <a:cubicBezTo>
                    <a:pt x="3337" y="1321"/>
                    <a:pt x="1740" y="81"/>
                    <a:pt x="768" y="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2635371" y="4309382"/>
              <a:ext cx="118907" cy="78188"/>
            </a:xfrm>
            <a:custGeom>
              <a:avLst/>
              <a:gdLst/>
              <a:ahLst/>
              <a:cxnLst/>
              <a:rect l="l" t="t" r="r" b="b"/>
              <a:pathLst>
                <a:path w="2891" h="1901" extrusionOk="0">
                  <a:moveTo>
                    <a:pt x="759" y="27"/>
                  </a:moveTo>
                  <a:cubicBezTo>
                    <a:pt x="179" y="1"/>
                    <a:pt x="0" y="1357"/>
                    <a:pt x="455" y="1740"/>
                  </a:cubicBezTo>
                  <a:cubicBezTo>
                    <a:pt x="1294" y="1901"/>
                    <a:pt x="2507" y="1562"/>
                    <a:pt x="2891" y="1267"/>
                  </a:cubicBezTo>
                  <a:cubicBezTo>
                    <a:pt x="2454" y="705"/>
                    <a:pt x="1446" y="72"/>
                    <a:pt x="75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2008328" y="4199693"/>
              <a:ext cx="442189" cy="346027"/>
            </a:xfrm>
            <a:custGeom>
              <a:avLst/>
              <a:gdLst/>
              <a:ahLst/>
              <a:cxnLst/>
              <a:rect l="l" t="t" r="r" b="b"/>
              <a:pathLst>
                <a:path w="10751" h="8413" extrusionOk="0">
                  <a:moveTo>
                    <a:pt x="0" y="5897"/>
                  </a:moveTo>
                  <a:cubicBezTo>
                    <a:pt x="955" y="7075"/>
                    <a:pt x="2507" y="7842"/>
                    <a:pt x="4167" y="8413"/>
                  </a:cubicBezTo>
                  <a:lnTo>
                    <a:pt x="4167" y="8413"/>
                  </a:lnTo>
                  <a:cubicBezTo>
                    <a:pt x="6352" y="7976"/>
                    <a:pt x="9109" y="6290"/>
                    <a:pt x="10750" y="5531"/>
                  </a:cubicBezTo>
                  <a:lnTo>
                    <a:pt x="10750" y="5531"/>
                  </a:lnTo>
                  <a:cubicBezTo>
                    <a:pt x="6522" y="4461"/>
                    <a:pt x="3560" y="2320"/>
                    <a:pt x="3060" y="0"/>
                  </a:cubicBezTo>
                  <a:lnTo>
                    <a:pt x="3060" y="0"/>
                  </a:lnTo>
                  <a:cubicBezTo>
                    <a:pt x="1142" y="1865"/>
                    <a:pt x="99" y="3711"/>
                    <a:pt x="0" y="5897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2231038" y="4420922"/>
              <a:ext cx="381275" cy="154155"/>
            </a:xfrm>
            <a:custGeom>
              <a:avLst/>
              <a:gdLst/>
              <a:ahLst/>
              <a:cxnLst/>
              <a:rect l="l" t="t" r="r" b="b"/>
              <a:pathLst>
                <a:path w="9270" h="3748" extrusionOk="0">
                  <a:moveTo>
                    <a:pt x="0" y="3587"/>
                  </a:moveTo>
                  <a:cubicBezTo>
                    <a:pt x="1383" y="3747"/>
                    <a:pt x="3194" y="3498"/>
                    <a:pt x="4122" y="3078"/>
                  </a:cubicBezTo>
                  <a:lnTo>
                    <a:pt x="4122" y="3078"/>
                  </a:lnTo>
                  <a:cubicBezTo>
                    <a:pt x="5897" y="2284"/>
                    <a:pt x="7851" y="1125"/>
                    <a:pt x="9269" y="340"/>
                  </a:cubicBezTo>
                  <a:lnTo>
                    <a:pt x="9269" y="340"/>
                  </a:lnTo>
                  <a:cubicBezTo>
                    <a:pt x="9029" y="10"/>
                    <a:pt x="8074" y="10"/>
                    <a:pt x="7441" y="10"/>
                  </a:cubicBezTo>
                  <a:lnTo>
                    <a:pt x="7441" y="10"/>
                  </a:lnTo>
                  <a:cubicBezTo>
                    <a:pt x="7209" y="10"/>
                    <a:pt x="7030" y="10"/>
                    <a:pt x="6932" y="1"/>
                  </a:cubicBezTo>
                  <a:lnTo>
                    <a:pt x="6932" y="1"/>
                  </a:lnTo>
                  <a:cubicBezTo>
                    <a:pt x="4247" y="1080"/>
                    <a:pt x="1455" y="2436"/>
                    <a:pt x="0" y="3587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2651864" y="4316744"/>
              <a:ext cx="93242" cy="36729"/>
            </a:xfrm>
            <a:custGeom>
              <a:avLst/>
              <a:gdLst/>
              <a:ahLst/>
              <a:cxnLst/>
              <a:rect l="l" t="t" r="r" b="b"/>
              <a:pathLst>
                <a:path w="2267" h="893" extrusionOk="0">
                  <a:moveTo>
                    <a:pt x="465" y="9"/>
                  </a:moveTo>
                  <a:cubicBezTo>
                    <a:pt x="251" y="0"/>
                    <a:pt x="99" y="170"/>
                    <a:pt x="1" y="419"/>
                  </a:cubicBezTo>
                  <a:cubicBezTo>
                    <a:pt x="46" y="384"/>
                    <a:pt x="99" y="366"/>
                    <a:pt x="153" y="357"/>
                  </a:cubicBezTo>
                  <a:cubicBezTo>
                    <a:pt x="741" y="268"/>
                    <a:pt x="1625" y="526"/>
                    <a:pt x="2267" y="892"/>
                  </a:cubicBezTo>
                  <a:cubicBezTo>
                    <a:pt x="1758" y="446"/>
                    <a:pt x="1018" y="45"/>
                    <a:pt x="465" y="9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2211955" y="4025763"/>
              <a:ext cx="43351" cy="51042"/>
            </a:xfrm>
            <a:custGeom>
              <a:avLst/>
              <a:gdLst/>
              <a:ahLst/>
              <a:cxnLst/>
              <a:rect l="l" t="t" r="r" b="b"/>
              <a:pathLst>
                <a:path w="1054" h="1241" extrusionOk="0">
                  <a:moveTo>
                    <a:pt x="1053" y="982"/>
                  </a:moveTo>
                  <a:cubicBezTo>
                    <a:pt x="723" y="545"/>
                    <a:pt x="286" y="152"/>
                    <a:pt x="1" y="1"/>
                  </a:cubicBezTo>
                  <a:cubicBezTo>
                    <a:pt x="268" y="322"/>
                    <a:pt x="563" y="777"/>
                    <a:pt x="786" y="124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1944497" y="4575769"/>
              <a:ext cx="282563" cy="187882"/>
            </a:xfrm>
            <a:custGeom>
              <a:avLst/>
              <a:gdLst/>
              <a:ahLst/>
              <a:cxnLst/>
              <a:rect l="l" t="t" r="r" b="b"/>
              <a:pathLst>
                <a:path w="6870" h="4568" extrusionOk="0">
                  <a:moveTo>
                    <a:pt x="0" y="0"/>
                  </a:moveTo>
                  <a:cubicBezTo>
                    <a:pt x="1820" y="2284"/>
                    <a:pt x="6129" y="4131"/>
                    <a:pt x="6798" y="3943"/>
                  </a:cubicBezTo>
                  <a:cubicBezTo>
                    <a:pt x="6816" y="4104"/>
                    <a:pt x="6843" y="4336"/>
                    <a:pt x="6869" y="4568"/>
                  </a:cubicBezTo>
                  <a:cubicBezTo>
                    <a:pt x="6218" y="4514"/>
                    <a:pt x="5629" y="4416"/>
                    <a:pt x="5264" y="4273"/>
                  </a:cubicBezTo>
                  <a:cubicBezTo>
                    <a:pt x="3337" y="3488"/>
                    <a:pt x="286" y="1722"/>
                    <a:pt x="36" y="232"/>
                  </a:cubicBezTo>
                  <a:cubicBezTo>
                    <a:pt x="18" y="152"/>
                    <a:pt x="9" y="8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2903199" y="4266444"/>
              <a:ext cx="56924" cy="59844"/>
            </a:xfrm>
            <a:custGeom>
              <a:avLst/>
              <a:gdLst/>
              <a:ahLst/>
              <a:cxnLst/>
              <a:rect l="l" t="t" r="r" b="b"/>
              <a:pathLst>
                <a:path w="1384" h="1455" extrusionOk="0">
                  <a:moveTo>
                    <a:pt x="1161" y="90"/>
                  </a:moveTo>
                  <a:cubicBezTo>
                    <a:pt x="982" y="1"/>
                    <a:pt x="420" y="384"/>
                    <a:pt x="206" y="652"/>
                  </a:cubicBezTo>
                  <a:cubicBezTo>
                    <a:pt x="1" y="911"/>
                    <a:pt x="179" y="1303"/>
                    <a:pt x="411" y="1375"/>
                  </a:cubicBezTo>
                  <a:cubicBezTo>
                    <a:pt x="643" y="1455"/>
                    <a:pt x="1071" y="1152"/>
                    <a:pt x="1232" y="893"/>
                  </a:cubicBezTo>
                  <a:cubicBezTo>
                    <a:pt x="1384" y="634"/>
                    <a:pt x="1339" y="179"/>
                    <a:pt x="1161" y="9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2891108" y="4270845"/>
              <a:ext cx="70127" cy="54374"/>
            </a:xfrm>
            <a:custGeom>
              <a:avLst/>
              <a:gdLst/>
              <a:ahLst/>
              <a:cxnLst/>
              <a:rect l="l" t="t" r="r" b="b"/>
              <a:pathLst>
                <a:path w="1705" h="1322" extrusionOk="0">
                  <a:moveTo>
                    <a:pt x="161" y="840"/>
                  </a:moveTo>
                  <a:cubicBezTo>
                    <a:pt x="598" y="679"/>
                    <a:pt x="1258" y="286"/>
                    <a:pt x="1579" y="1"/>
                  </a:cubicBezTo>
                  <a:cubicBezTo>
                    <a:pt x="1704" y="81"/>
                    <a:pt x="1687" y="242"/>
                    <a:pt x="1526" y="492"/>
                  </a:cubicBezTo>
                  <a:cubicBezTo>
                    <a:pt x="1294" y="759"/>
                    <a:pt x="857" y="1080"/>
                    <a:pt x="241" y="1321"/>
                  </a:cubicBezTo>
                  <a:cubicBezTo>
                    <a:pt x="27" y="1196"/>
                    <a:pt x="0" y="1027"/>
                    <a:pt x="161" y="840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3092184" y="3891479"/>
              <a:ext cx="157075" cy="153415"/>
            </a:xfrm>
            <a:custGeom>
              <a:avLst/>
              <a:gdLst/>
              <a:ahLst/>
              <a:cxnLst/>
              <a:rect l="l" t="t" r="r" b="b"/>
              <a:pathLst>
                <a:path w="3819" h="3730" extrusionOk="0">
                  <a:moveTo>
                    <a:pt x="0" y="786"/>
                  </a:moveTo>
                  <a:cubicBezTo>
                    <a:pt x="839" y="1383"/>
                    <a:pt x="1240" y="2249"/>
                    <a:pt x="1624" y="3730"/>
                  </a:cubicBezTo>
                  <a:cubicBezTo>
                    <a:pt x="2337" y="2998"/>
                    <a:pt x="2730" y="1910"/>
                    <a:pt x="3818" y="1116"/>
                  </a:cubicBezTo>
                  <a:cubicBezTo>
                    <a:pt x="3221" y="705"/>
                    <a:pt x="2534" y="349"/>
                    <a:pt x="1936" y="1"/>
                  </a:cubicBezTo>
                  <a:cubicBezTo>
                    <a:pt x="1686" y="126"/>
                    <a:pt x="732" y="500"/>
                    <a:pt x="0" y="786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2896989" y="4277837"/>
              <a:ext cx="61654" cy="36359"/>
            </a:xfrm>
            <a:custGeom>
              <a:avLst/>
              <a:gdLst/>
              <a:ahLst/>
              <a:cxnLst/>
              <a:rect l="l" t="t" r="r" b="b"/>
              <a:pathLst>
                <a:path w="1499" h="884" extrusionOk="0">
                  <a:moveTo>
                    <a:pt x="205" y="652"/>
                  </a:moveTo>
                  <a:cubicBezTo>
                    <a:pt x="535" y="527"/>
                    <a:pt x="1044" y="223"/>
                    <a:pt x="1294" y="0"/>
                  </a:cubicBezTo>
                  <a:cubicBezTo>
                    <a:pt x="1499" y="143"/>
                    <a:pt x="366" y="803"/>
                    <a:pt x="170" y="884"/>
                  </a:cubicBezTo>
                  <a:cubicBezTo>
                    <a:pt x="0" y="785"/>
                    <a:pt x="45" y="705"/>
                    <a:pt x="205" y="652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2949798" y="4205534"/>
              <a:ext cx="36729" cy="230122"/>
            </a:xfrm>
            <a:custGeom>
              <a:avLst/>
              <a:gdLst/>
              <a:ahLst/>
              <a:cxnLst/>
              <a:rect l="l" t="t" r="r" b="b"/>
              <a:pathLst>
                <a:path w="893" h="5595" extrusionOk="0">
                  <a:moveTo>
                    <a:pt x="63" y="1"/>
                  </a:moveTo>
                  <a:lnTo>
                    <a:pt x="1" y="37"/>
                  </a:lnTo>
                  <a:cubicBezTo>
                    <a:pt x="45" y="99"/>
                    <a:pt x="90" y="153"/>
                    <a:pt x="144" y="215"/>
                  </a:cubicBezTo>
                  <a:cubicBezTo>
                    <a:pt x="295" y="420"/>
                    <a:pt x="491" y="661"/>
                    <a:pt x="536" y="911"/>
                  </a:cubicBezTo>
                  <a:cubicBezTo>
                    <a:pt x="822" y="2490"/>
                    <a:pt x="590" y="4024"/>
                    <a:pt x="313" y="5586"/>
                  </a:cubicBezTo>
                  <a:lnTo>
                    <a:pt x="376" y="5594"/>
                  </a:lnTo>
                  <a:cubicBezTo>
                    <a:pt x="661" y="4033"/>
                    <a:pt x="893" y="2490"/>
                    <a:pt x="607" y="902"/>
                  </a:cubicBezTo>
                  <a:cubicBezTo>
                    <a:pt x="554" y="634"/>
                    <a:pt x="358" y="376"/>
                    <a:pt x="197" y="170"/>
                  </a:cubicBezTo>
                  <a:cubicBezTo>
                    <a:pt x="144" y="108"/>
                    <a:pt x="99" y="55"/>
                    <a:pt x="63" y="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2610777" y="4142073"/>
              <a:ext cx="116727" cy="474846"/>
            </a:xfrm>
            <a:custGeom>
              <a:avLst/>
              <a:gdLst/>
              <a:ahLst/>
              <a:cxnLst/>
              <a:rect l="l" t="t" r="r" b="b"/>
              <a:pathLst>
                <a:path w="2838" h="11545" extrusionOk="0">
                  <a:moveTo>
                    <a:pt x="2766" y="1"/>
                  </a:moveTo>
                  <a:lnTo>
                    <a:pt x="1" y="5880"/>
                  </a:lnTo>
                  <a:lnTo>
                    <a:pt x="1" y="5889"/>
                  </a:lnTo>
                  <a:cubicBezTo>
                    <a:pt x="45" y="6040"/>
                    <a:pt x="99" y="6183"/>
                    <a:pt x="161" y="6343"/>
                  </a:cubicBezTo>
                  <a:cubicBezTo>
                    <a:pt x="268" y="6647"/>
                    <a:pt x="384" y="6959"/>
                    <a:pt x="447" y="7289"/>
                  </a:cubicBezTo>
                  <a:cubicBezTo>
                    <a:pt x="714" y="8574"/>
                    <a:pt x="598" y="9903"/>
                    <a:pt x="483" y="11188"/>
                  </a:cubicBezTo>
                  <a:lnTo>
                    <a:pt x="447" y="11536"/>
                  </a:lnTo>
                  <a:lnTo>
                    <a:pt x="518" y="11544"/>
                  </a:lnTo>
                  <a:lnTo>
                    <a:pt x="554" y="11188"/>
                  </a:lnTo>
                  <a:cubicBezTo>
                    <a:pt x="670" y="9903"/>
                    <a:pt x="786" y="8565"/>
                    <a:pt x="518" y="7271"/>
                  </a:cubicBezTo>
                  <a:cubicBezTo>
                    <a:pt x="456" y="6941"/>
                    <a:pt x="340" y="6620"/>
                    <a:pt x="224" y="6317"/>
                  </a:cubicBezTo>
                  <a:cubicBezTo>
                    <a:pt x="170" y="6165"/>
                    <a:pt x="117" y="6022"/>
                    <a:pt x="72" y="5880"/>
                  </a:cubicBezTo>
                  <a:lnTo>
                    <a:pt x="2838" y="36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2534854" y="4473031"/>
              <a:ext cx="45531" cy="31218"/>
            </a:xfrm>
            <a:custGeom>
              <a:avLst/>
              <a:gdLst/>
              <a:ahLst/>
              <a:cxnLst/>
              <a:rect l="l" t="t" r="r" b="b"/>
              <a:pathLst>
                <a:path w="1107" h="759" extrusionOk="0">
                  <a:moveTo>
                    <a:pt x="910" y="72"/>
                  </a:moveTo>
                  <a:lnTo>
                    <a:pt x="80" y="500"/>
                  </a:lnTo>
                  <a:cubicBezTo>
                    <a:pt x="0" y="545"/>
                    <a:pt x="0" y="696"/>
                    <a:pt x="71" y="741"/>
                  </a:cubicBezTo>
                  <a:cubicBezTo>
                    <a:pt x="107" y="759"/>
                    <a:pt x="152" y="759"/>
                    <a:pt x="179" y="741"/>
                  </a:cubicBezTo>
                  <a:lnTo>
                    <a:pt x="981" y="348"/>
                  </a:lnTo>
                  <a:cubicBezTo>
                    <a:pt x="1106" y="286"/>
                    <a:pt x="1053" y="0"/>
                    <a:pt x="910" y="72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2535553" y="4474142"/>
              <a:ext cx="46271" cy="34508"/>
            </a:xfrm>
            <a:custGeom>
              <a:avLst/>
              <a:gdLst/>
              <a:ahLst/>
              <a:cxnLst/>
              <a:rect l="l" t="t" r="r" b="b"/>
              <a:pathLst>
                <a:path w="1125" h="839" extrusionOk="0">
                  <a:moveTo>
                    <a:pt x="982" y="72"/>
                  </a:moveTo>
                  <a:lnTo>
                    <a:pt x="126" y="518"/>
                  </a:lnTo>
                  <a:cubicBezTo>
                    <a:pt x="1" y="580"/>
                    <a:pt x="81" y="839"/>
                    <a:pt x="224" y="758"/>
                  </a:cubicBezTo>
                  <a:lnTo>
                    <a:pt x="840" y="580"/>
                  </a:lnTo>
                  <a:cubicBezTo>
                    <a:pt x="1089" y="500"/>
                    <a:pt x="1125" y="0"/>
                    <a:pt x="982" y="72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2226267" y="4562567"/>
              <a:ext cx="172129" cy="72677"/>
            </a:xfrm>
            <a:custGeom>
              <a:avLst/>
              <a:gdLst/>
              <a:ahLst/>
              <a:cxnLst/>
              <a:rect l="l" t="t" r="r" b="b"/>
              <a:pathLst>
                <a:path w="4185" h="1767" extrusionOk="0">
                  <a:moveTo>
                    <a:pt x="1" y="1276"/>
                  </a:moveTo>
                  <a:cubicBezTo>
                    <a:pt x="90" y="1731"/>
                    <a:pt x="2534" y="1766"/>
                    <a:pt x="4086" y="1347"/>
                  </a:cubicBezTo>
                  <a:cubicBezTo>
                    <a:pt x="4176" y="928"/>
                    <a:pt x="4184" y="384"/>
                    <a:pt x="4184" y="0"/>
                  </a:cubicBezTo>
                  <a:cubicBezTo>
                    <a:pt x="3167" y="455"/>
                    <a:pt x="1383" y="571"/>
                    <a:pt x="295" y="402"/>
                  </a:cubicBezTo>
                  <a:cubicBezTo>
                    <a:pt x="134" y="678"/>
                    <a:pt x="36" y="990"/>
                    <a:pt x="1" y="12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1951077" y="4360381"/>
              <a:ext cx="25747" cy="110475"/>
            </a:xfrm>
            <a:custGeom>
              <a:avLst/>
              <a:gdLst/>
              <a:ahLst/>
              <a:cxnLst/>
              <a:rect l="l" t="t" r="r" b="b"/>
              <a:pathLst>
                <a:path w="626" h="2686" extrusionOk="0">
                  <a:moveTo>
                    <a:pt x="45" y="2686"/>
                  </a:moveTo>
                  <a:cubicBezTo>
                    <a:pt x="1" y="1945"/>
                    <a:pt x="179" y="875"/>
                    <a:pt x="625" y="1"/>
                  </a:cubicBezTo>
                  <a:cubicBezTo>
                    <a:pt x="509" y="696"/>
                    <a:pt x="554" y="1303"/>
                    <a:pt x="509" y="1722"/>
                  </a:cubicBezTo>
                  <a:cubicBezTo>
                    <a:pt x="474" y="2052"/>
                    <a:pt x="251" y="2374"/>
                    <a:pt x="45" y="268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1991794" y="4468630"/>
              <a:ext cx="181301" cy="187882"/>
            </a:xfrm>
            <a:custGeom>
              <a:avLst/>
              <a:gdLst/>
              <a:ahLst/>
              <a:cxnLst/>
              <a:rect l="l" t="t" r="r" b="b"/>
              <a:pathLst>
                <a:path w="4408" h="4568" extrusionOk="0">
                  <a:moveTo>
                    <a:pt x="2133" y="4559"/>
                  </a:moveTo>
                  <a:lnTo>
                    <a:pt x="2133" y="4568"/>
                  </a:lnTo>
                  <a:cubicBezTo>
                    <a:pt x="1464" y="4309"/>
                    <a:pt x="1018" y="4006"/>
                    <a:pt x="474" y="3497"/>
                  </a:cubicBezTo>
                  <a:cubicBezTo>
                    <a:pt x="278" y="2953"/>
                    <a:pt x="1" y="1321"/>
                    <a:pt x="572" y="0"/>
                  </a:cubicBezTo>
                  <a:cubicBezTo>
                    <a:pt x="1464" y="884"/>
                    <a:pt x="2651" y="1517"/>
                    <a:pt x="4408" y="2159"/>
                  </a:cubicBezTo>
                  <a:cubicBezTo>
                    <a:pt x="3882" y="3230"/>
                    <a:pt x="2998" y="4166"/>
                    <a:pt x="2133" y="45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2042095" y="4529911"/>
              <a:ext cx="41870" cy="56513"/>
            </a:xfrm>
            <a:custGeom>
              <a:avLst/>
              <a:gdLst/>
              <a:ahLst/>
              <a:cxnLst/>
              <a:rect l="l" t="t" r="r" b="b"/>
              <a:pathLst>
                <a:path w="1018" h="1374" extrusionOk="0">
                  <a:moveTo>
                    <a:pt x="642" y="45"/>
                  </a:moveTo>
                  <a:cubicBezTo>
                    <a:pt x="865" y="0"/>
                    <a:pt x="1017" y="232"/>
                    <a:pt x="883" y="634"/>
                  </a:cubicBezTo>
                  <a:cubicBezTo>
                    <a:pt x="758" y="1044"/>
                    <a:pt x="518" y="1249"/>
                    <a:pt x="321" y="1312"/>
                  </a:cubicBezTo>
                  <a:cubicBezTo>
                    <a:pt x="134" y="1374"/>
                    <a:pt x="0" y="1124"/>
                    <a:pt x="80" y="794"/>
                  </a:cubicBezTo>
                  <a:cubicBezTo>
                    <a:pt x="161" y="455"/>
                    <a:pt x="428" y="98"/>
                    <a:pt x="642" y="45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2039133" y="4528061"/>
              <a:ext cx="41870" cy="56554"/>
            </a:xfrm>
            <a:custGeom>
              <a:avLst/>
              <a:gdLst/>
              <a:ahLst/>
              <a:cxnLst/>
              <a:rect l="l" t="t" r="r" b="b"/>
              <a:pathLst>
                <a:path w="1018" h="1375" extrusionOk="0">
                  <a:moveTo>
                    <a:pt x="643" y="45"/>
                  </a:moveTo>
                  <a:cubicBezTo>
                    <a:pt x="866" y="1"/>
                    <a:pt x="1018" y="224"/>
                    <a:pt x="884" y="634"/>
                  </a:cubicBezTo>
                  <a:cubicBezTo>
                    <a:pt x="759" y="1035"/>
                    <a:pt x="527" y="1249"/>
                    <a:pt x="331" y="1312"/>
                  </a:cubicBezTo>
                  <a:cubicBezTo>
                    <a:pt x="135" y="1374"/>
                    <a:pt x="1" y="1125"/>
                    <a:pt x="81" y="786"/>
                  </a:cubicBezTo>
                  <a:cubicBezTo>
                    <a:pt x="161" y="456"/>
                    <a:pt x="429" y="90"/>
                    <a:pt x="643" y="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3244442" y="4106867"/>
              <a:ext cx="88841" cy="79299"/>
            </a:xfrm>
            <a:custGeom>
              <a:avLst/>
              <a:gdLst/>
              <a:ahLst/>
              <a:cxnLst/>
              <a:rect l="l" t="t" r="r" b="b"/>
              <a:pathLst>
                <a:path w="2160" h="1928" extrusionOk="0">
                  <a:moveTo>
                    <a:pt x="1811" y="0"/>
                  </a:moveTo>
                  <a:cubicBezTo>
                    <a:pt x="1374" y="598"/>
                    <a:pt x="652" y="1285"/>
                    <a:pt x="0" y="1740"/>
                  </a:cubicBezTo>
                  <a:cubicBezTo>
                    <a:pt x="259" y="1776"/>
                    <a:pt x="402" y="1776"/>
                    <a:pt x="777" y="1927"/>
                  </a:cubicBezTo>
                  <a:cubicBezTo>
                    <a:pt x="1285" y="1677"/>
                    <a:pt x="1785" y="1276"/>
                    <a:pt x="2159" y="910"/>
                  </a:cubicBezTo>
                  <a:cubicBezTo>
                    <a:pt x="2133" y="553"/>
                    <a:pt x="2025" y="232"/>
                    <a:pt x="1811" y="0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3241851" y="3984676"/>
              <a:ext cx="63176" cy="70127"/>
            </a:xfrm>
            <a:custGeom>
              <a:avLst/>
              <a:gdLst/>
              <a:ahLst/>
              <a:cxnLst/>
              <a:rect l="l" t="t" r="r" b="b"/>
              <a:pathLst>
                <a:path w="1536" h="1705" extrusionOk="0">
                  <a:moveTo>
                    <a:pt x="260" y="1241"/>
                  </a:moveTo>
                  <a:cubicBezTo>
                    <a:pt x="679" y="1597"/>
                    <a:pt x="1268" y="1704"/>
                    <a:pt x="1526" y="1553"/>
                  </a:cubicBezTo>
                  <a:cubicBezTo>
                    <a:pt x="1518" y="1267"/>
                    <a:pt x="1535" y="571"/>
                    <a:pt x="1303" y="1"/>
                  </a:cubicBezTo>
                  <a:cubicBezTo>
                    <a:pt x="956" y="366"/>
                    <a:pt x="1" y="982"/>
                    <a:pt x="224" y="1178"/>
                  </a:cubicBezTo>
                  <a:cubicBezTo>
                    <a:pt x="242" y="1205"/>
                    <a:pt x="251" y="1223"/>
                    <a:pt x="260" y="124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2426604" y="4062819"/>
              <a:ext cx="91761" cy="84440"/>
            </a:xfrm>
            <a:custGeom>
              <a:avLst/>
              <a:gdLst/>
              <a:ahLst/>
              <a:cxnLst/>
              <a:rect l="l" t="t" r="r" b="b"/>
              <a:pathLst>
                <a:path w="2231" h="2053" extrusionOk="0">
                  <a:moveTo>
                    <a:pt x="197" y="63"/>
                  </a:moveTo>
                  <a:lnTo>
                    <a:pt x="2034" y="1134"/>
                  </a:lnTo>
                  <a:cubicBezTo>
                    <a:pt x="2141" y="1196"/>
                    <a:pt x="2231" y="1348"/>
                    <a:pt x="2231" y="1473"/>
                  </a:cubicBezTo>
                  <a:lnTo>
                    <a:pt x="2231" y="1874"/>
                  </a:lnTo>
                  <a:cubicBezTo>
                    <a:pt x="2231" y="1999"/>
                    <a:pt x="2141" y="2053"/>
                    <a:pt x="2034" y="1990"/>
                  </a:cubicBezTo>
                  <a:lnTo>
                    <a:pt x="197" y="920"/>
                  </a:lnTo>
                  <a:cubicBezTo>
                    <a:pt x="90" y="857"/>
                    <a:pt x="0" y="705"/>
                    <a:pt x="0" y="581"/>
                  </a:cubicBezTo>
                  <a:lnTo>
                    <a:pt x="0" y="179"/>
                  </a:lnTo>
                  <a:cubicBezTo>
                    <a:pt x="0" y="54"/>
                    <a:pt x="90" y="1"/>
                    <a:pt x="197" y="63"/>
                  </a:cubicBez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2690401" y="3977725"/>
              <a:ext cx="428246" cy="292105"/>
            </a:xfrm>
            <a:custGeom>
              <a:avLst/>
              <a:gdLst/>
              <a:ahLst/>
              <a:cxnLst/>
              <a:rect l="l" t="t" r="r" b="b"/>
              <a:pathLst>
                <a:path w="10412" h="7102" extrusionOk="0">
                  <a:moveTo>
                    <a:pt x="9948" y="0"/>
                  </a:moveTo>
                  <a:cubicBezTo>
                    <a:pt x="7682" y="446"/>
                    <a:pt x="4657" y="2159"/>
                    <a:pt x="1490" y="3890"/>
                  </a:cubicBezTo>
                  <a:cubicBezTo>
                    <a:pt x="991" y="4960"/>
                    <a:pt x="491" y="6031"/>
                    <a:pt x="1" y="7101"/>
                  </a:cubicBezTo>
                  <a:cubicBezTo>
                    <a:pt x="5255" y="4817"/>
                    <a:pt x="6745" y="2605"/>
                    <a:pt x="10412" y="598"/>
                  </a:cubicBezTo>
                  <a:cubicBezTo>
                    <a:pt x="10313" y="312"/>
                    <a:pt x="10126" y="214"/>
                    <a:pt x="9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2913482" y="4016961"/>
              <a:ext cx="64245" cy="194134"/>
            </a:xfrm>
            <a:custGeom>
              <a:avLst/>
              <a:gdLst/>
              <a:ahLst/>
              <a:cxnLst/>
              <a:rect l="l" t="t" r="r" b="b"/>
              <a:pathLst>
                <a:path w="1562" h="4720" extrusionOk="0">
                  <a:moveTo>
                    <a:pt x="1" y="447"/>
                  </a:moveTo>
                  <a:lnTo>
                    <a:pt x="447" y="4675"/>
                  </a:lnTo>
                  <a:cubicBezTo>
                    <a:pt x="509" y="4640"/>
                    <a:pt x="634" y="4720"/>
                    <a:pt x="723" y="4720"/>
                  </a:cubicBezTo>
                  <a:cubicBezTo>
                    <a:pt x="893" y="4470"/>
                    <a:pt x="1267" y="4193"/>
                    <a:pt x="1562" y="4015"/>
                  </a:cubicBezTo>
                  <a:lnTo>
                    <a:pt x="866" y="1"/>
                  </a:lnTo>
                  <a:cubicBezTo>
                    <a:pt x="554" y="161"/>
                    <a:pt x="322" y="295"/>
                    <a:pt x="1" y="447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2919733" y="4016961"/>
              <a:ext cx="59474" cy="194134"/>
            </a:xfrm>
            <a:custGeom>
              <a:avLst/>
              <a:gdLst/>
              <a:ahLst/>
              <a:cxnLst/>
              <a:rect l="l" t="t" r="r" b="b"/>
              <a:pathLst>
                <a:path w="1446" h="4720" extrusionOk="0">
                  <a:moveTo>
                    <a:pt x="571" y="4720"/>
                  </a:moveTo>
                  <a:cubicBezTo>
                    <a:pt x="866" y="4550"/>
                    <a:pt x="1151" y="4372"/>
                    <a:pt x="1446" y="4202"/>
                  </a:cubicBezTo>
                  <a:lnTo>
                    <a:pt x="714" y="1"/>
                  </a:lnTo>
                  <a:cubicBezTo>
                    <a:pt x="482" y="117"/>
                    <a:pt x="241" y="241"/>
                    <a:pt x="0" y="357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2925244" y="4033824"/>
              <a:ext cx="27557" cy="172869"/>
            </a:xfrm>
            <a:custGeom>
              <a:avLst/>
              <a:gdLst/>
              <a:ahLst/>
              <a:cxnLst/>
              <a:rect l="l" t="t" r="r" b="b"/>
              <a:pathLst>
                <a:path w="670" h="4203" extrusionOk="0">
                  <a:moveTo>
                    <a:pt x="71" y="1"/>
                  </a:moveTo>
                  <a:lnTo>
                    <a:pt x="0" y="10"/>
                  </a:lnTo>
                  <a:cubicBezTo>
                    <a:pt x="89" y="670"/>
                    <a:pt x="196" y="1402"/>
                    <a:pt x="303" y="2106"/>
                  </a:cubicBezTo>
                  <a:cubicBezTo>
                    <a:pt x="402" y="2811"/>
                    <a:pt x="509" y="3543"/>
                    <a:pt x="598" y="4203"/>
                  </a:cubicBezTo>
                  <a:lnTo>
                    <a:pt x="669" y="4185"/>
                  </a:lnTo>
                  <a:cubicBezTo>
                    <a:pt x="580" y="3534"/>
                    <a:pt x="473" y="2802"/>
                    <a:pt x="366" y="2097"/>
                  </a:cubicBezTo>
                  <a:cubicBezTo>
                    <a:pt x="268" y="1384"/>
                    <a:pt x="161" y="661"/>
                    <a:pt x="71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2363143" y="3734452"/>
              <a:ext cx="848347" cy="431536"/>
            </a:xfrm>
            <a:custGeom>
              <a:avLst/>
              <a:gdLst/>
              <a:ahLst/>
              <a:cxnLst/>
              <a:rect l="l" t="t" r="r" b="b"/>
              <a:pathLst>
                <a:path w="20626" h="10492" extrusionOk="0">
                  <a:moveTo>
                    <a:pt x="232" y="5389"/>
                  </a:moveTo>
                  <a:cubicBezTo>
                    <a:pt x="1169" y="8243"/>
                    <a:pt x="7574" y="10492"/>
                    <a:pt x="8600" y="10028"/>
                  </a:cubicBezTo>
                  <a:cubicBezTo>
                    <a:pt x="10340" y="9243"/>
                    <a:pt x="16263" y="5487"/>
                    <a:pt x="18030" y="5719"/>
                  </a:cubicBezTo>
                  <a:cubicBezTo>
                    <a:pt x="18993" y="5853"/>
                    <a:pt x="19912" y="4630"/>
                    <a:pt x="20626" y="4372"/>
                  </a:cubicBezTo>
                  <a:cubicBezTo>
                    <a:pt x="19537" y="2320"/>
                    <a:pt x="16566" y="366"/>
                    <a:pt x="13489" y="197"/>
                  </a:cubicBezTo>
                  <a:cubicBezTo>
                    <a:pt x="10009" y="0"/>
                    <a:pt x="0" y="4684"/>
                    <a:pt x="232" y="5389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2376345" y="3742143"/>
              <a:ext cx="828194" cy="407681"/>
            </a:xfrm>
            <a:custGeom>
              <a:avLst/>
              <a:gdLst/>
              <a:ahLst/>
              <a:cxnLst/>
              <a:rect l="l" t="t" r="r" b="b"/>
              <a:pathLst>
                <a:path w="20136" h="9912" extrusionOk="0">
                  <a:moveTo>
                    <a:pt x="0" y="5005"/>
                  </a:moveTo>
                  <a:cubicBezTo>
                    <a:pt x="1142" y="7771"/>
                    <a:pt x="7298" y="9912"/>
                    <a:pt x="8297" y="9466"/>
                  </a:cubicBezTo>
                  <a:lnTo>
                    <a:pt x="8297" y="9466"/>
                  </a:lnTo>
                  <a:cubicBezTo>
                    <a:pt x="10036" y="8681"/>
                    <a:pt x="15960" y="4916"/>
                    <a:pt x="17717" y="5157"/>
                  </a:cubicBezTo>
                  <a:lnTo>
                    <a:pt x="17717" y="5157"/>
                  </a:lnTo>
                  <a:cubicBezTo>
                    <a:pt x="18610" y="5273"/>
                    <a:pt x="19448" y="4265"/>
                    <a:pt x="20135" y="3890"/>
                  </a:cubicBezTo>
                  <a:lnTo>
                    <a:pt x="20135" y="3890"/>
                  </a:lnTo>
                  <a:cubicBezTo>
                    <a:pt x="18931" y="1954"/>
                    <a:pt x="16094" y="170"/>
                    <a:pt x="13168" y="10"/>
                  </a:cubicBezTo>
                  <a:lnTo>
                    <a:pt x="13168" y="10"/>
                  </a:lnTo>
                  <a:cubicBezTo>
                    <a:pt x="13096" y="1"/>
                    <a:pt x="13016" y="1"/>
                    <a:pt x="12945" y="1"/>
                  </a:cubicBezTo>
                  <a:lnTo>
                    <a:pt x="12945" y="1"/>
                  </a:lnTo>
                  <a:cubicBezTo>
                    <a:pt x="9528" y="1"/>
                    <a:pt x="964" y="3917"/>
                    <a:pt x="0" y="5005"/>
                  </a:cubicBezTo>
                </a:path>
              </a:pathLst>
            </a:custGeom>
            <a:solidFill>
              <a:srgbClr val="D746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2149234" y="3969623"/>
              <a:ext cx="514084" cy="521446"/>
            </a:xfrm>
            <a:custGeom>
              <a:avLst/>
              <a:gdLst/>
              <a:ahLst/>
              <a:cxnLst/>
              <a:rect l="l" t="t" r="r" b="b"/>
              <a:pathLst>
                <a:path w="12499" h="12678" extrusionOk="0">
                  <a:moveTo>
                    <a:pt x="5406" y="1"/>
                  </a:moveTo>
                  <a:lnTo>
                    <a:pt x="259" y="4845"/>
                  </a:lnTo>
                  <a:lnTo>
                    <a:pt x="500" y="4631"/>
                  </a:lnTo>
                  <a:cubicBezTo>
                    <a:pt x="0" y="5541"/>
                    <a:pt x="901" y="6977"/>
                    <a:pt x="2284" y="8012"/>
                  </a:cubicBezTo>
                  <a:cubicBezTo>
                    <a:pt x="8564" y="12678"/>
                    <a:pt x="10803" y="6772"/>
                    <a:pt x="12498" y="4479"/>
                  </a:cubicBezTo>
                  <a:cubicBezTo>
                    <a:pt x="7904" y="3382"/>
                    <a:pt x="5576" y="991"/>
                    <a:pt x="5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7" name="TextBox 1486">
            <a:extLst>
              <a:ext uri="{FF2B5EF4-FFF2-40B4-BE49-F238E27FC236}">
                <a16:creationId xmlns:a16="http://schemas.microsoft.com/office/drawing/2014/main" id="{EE910041-E00B-670E-FB91-7A6765BEB697}"/>
              </a:ext>
            </a:extLst>
          </p:cNvPr>
          <p:cNvSpPr txBox="1"/>
          <p:nvPr/>
        </p:nvSpPr>
        <p:spPr>
          <a:xfrm>
            <a:off x="1321258" y="2469764"/>
            <a:ext cx="3078852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b="1">
                <a:solidFill>
                  <a:srgbClr val="172A59"/>
                </a:solidFill>
                <a:latin typeface="Hammersmith One" panose="02010703030501060504" pitchFamily="2" charset="77"/>
              </a:rPr>
              <a:t>Significance</a:t>
            </a:r>
          </a:p>
          <a:p>
            <a:pPr algn="ctr"/>
            <a:endParaRPr lang="en-US" sz="500">
              <a:solidFill>
                <a:srgbClr val="172A59"/>
              </a:solidFill>
              <a:latin typeface="Hammersmith One" panose="02010703030501060504" pitchFamily="2" charset="77"/>
            </a:endParaRPr>
          </a:p>
          <a:p>
            <a:pPr algn="ctr"/>
            <a:r>
              <a:rPr lang="en-US" sz="1300">
                <a:solidFill>
                  <a:srgbClr val="172A59"/>
                </a:solidFill>
                <a:latin typeface="Hammersmith One" panose="02010703030501060504" pitchFamily="2" charset="77"/>
              </a:rPr>
              <a:t>Parking is a struggle for students and staff at KSU. Searching for parking spots without any technology leads to frustration, wasted time, and traffic congestion.</a:t>
            </a:r>
          </a:p>
        </p:txBody>
      </p:sp>
      <p:sp>
        <p:nvSpPr>
          <p:cNvPr id="1489" name="TextBox 1488">
            <a:extLst>
              <a:ext uri="{FF2B5EF4-FFF2-40B4-BE49-F238E27FC236}">
                <a16:creationId xmlns:a16="http://schemas.microsoft.com/office/drawing/2014/main" id="{480A9E81-83CC-3053-54B8-366303F1FA70}"/>
              </a:ext>
            </a:extLst>
          </p:cNvPr>
          <p:cNvSpPr txBox="1"/>
          <p:nvPr/>
        </p:nvSpPr>
        <p:spPr>
          <a:xfrm>
            <a:off x="4581581" y="2469686"/>
            <a:ext cx="3426797" cy="164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b="1">
                <a:solidFill>
                  <a:srgbClr val="172A59"/>
                </a:solidFill>
                <a:latin typeface="Hammersmith One" panose="02010703030501060504" pitchFamily="2" charset="77"/>
              </a:rPr>
              <a:t>Input &amp; Output:</a:t>
            </a:r>
          </a:p>
          <a:p>
            <a:pPr algn="ctr"/>
            <a:endParaRPr lang="en-US" sz="500" b="1">
              <a:solidFill>
                <a:srgbClr val="172A59"/>
              </a:solidFill>
              <a:latin typeface="Hammersmith One" panose="02010703030501060504" pitchFamily="2" charset="77"/>
            </a:endParaRPr>
          </a:p>
          <a:p>
            <a:pPr algn="ctr"/>
            <a:r>
              <a:rPr lang="en-US" sz="1300">
                <a:solidFill>
                  <a:srgbClr val="172A59"/>
                </a:solidFill>
                <a:latin typeface="Hammersmith One" panose="02010703030501060504" pitchFamily="2" charset="77"/>
              </a:rPr>
              <a:t>• Input: Drone footage of parking lots at various times, CarTopView Dataset, survey data from students.</a:t>
            </a:r>
          </a:p>
          <a:p>
            <a:pPr algn="ctr"/>
            <a:endParaRPr lang="en-US" sz="500">
              <a:solidFill>
                <a:srgbClr val="172A59"/>
              </a:solidFill>
              <a:latin typeface="Hammersmith One" panose="02010703030501060504" pitchFamily="2" charset="77"/>
            </a:endParaRPr>
          </a:p>
          <a:p>
            <a:pPr algn="ctr"/>
            <a:r>
              <a:rPr lang="en-US" sz="1300">
                <a:solidFill>
                  <a:srgbClr val="172A59"/>
                </a:solidFill>
                <a:latin typeface="Hammersmith One" panose="02010703030501060504" pitchFamily="2" charset="77"/>
              </a:rPr>
              <a:t>• Output: Data analysis, sentiment analysis, detected occupancies, and empty spots count.</a:t>
            </a:r>
          </a:p>
        </p:txBody>
      </p:sp>
      <p:grpSp>
        <p:nvGrpSpPr>
          <p:cNvPr id="1573" name="Google Shape;9689;p87">
            <a:extLst>
              <a:ext uri="{FF2B5EF4-FFF2-40B4-BE49-F238E27FC236}">
                <a16:creationId xmlns:a16="http://schemas.microsoft.com/office/drawing/2014/main" id="{4040A0C8-9860-A0D3-3BD0-23A7DFB1F5B7}"/>
              </a:ext>
            </a:extLst>
          </p:cNvPr>
          <p:cNvGrpSpPr/>
          <p:nvPr/>
        </p:nvGrpSpPr>
        <p:grpSpPr>
          <a:xfrm>
            <a:off x="2682920" y="2101312"/>
            <a:ext cx="355527" cy="354585"/>
            <a:chOff x="-33646250" y="3586425"/>
            <a:chExt cx="293000" cy="292225"/>
          </a:xfrm>
        </p:grpSpPr>
        <p:sp>
          <p:nvSpPr>
            <p:cNvPr id="1571" name="Google Shape;9690;p87">
              <a:extLst>
                <a:ext uri="{FF2B5EF4-FFF2-40B4-BE49-F238E27FC236}">
                  <a16:creationId xmlns:a16="http://schemas.microsoft.com/office/drawing/2014/main" id="{4D2E470E-63BF-B975-1C36-24524C990EF6}"/>
                </a:ext>
              </a:extLst>
            </p:cNvPr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9691;p87">
              <a:extLst>
                <a:ext uri="{FF2B5EF4-FFF2-40B4-BE49-F238E27FC236}">
                  <a16:creationId xmlns:a16="http://schemas.microsoft.com/office/drawing/2014/main" id="{BCCBE0A8-A576-D47F-8BCC-0963704BD1C4}"/>
                </a:ext>
              </a:extLst>
            </p:cNvPr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" name="Google Shape;8382;p84">
            <a:extLst>
              <a:ext uri="{FF2B5EF4-FFF2-40B4-BE49-F238E27FC236}">
                <a16:creationId xmlns:a16="http://schemas.microsoft.com/office/drawing/2014/main" id="{DC224C97-44D8-3930-B750-73CE36C92582}"/>
              </a:ext>
            </a:extLst>
          </p:cNvPr>
          <p:cNvGrpSpPr/>
          <p:nvPr/>
        </p:nvGrpSpPr>
        <p:grpSpPr>
          <a:xfrm>
            <a:off x="6092001" y="2128014"/>
            <a:ext cx="340573" cy="339271"/>
            <a:chOff x="2085450" y="842250"/>
            <a:chExt cx="483700" cy="481850"/>
          </a:xfrm>
        </p:grpSpPr>
        <p:sp>
          <p:nvSpPr>
            <p:cNvPr id="1588" name="Google Shape;8383;p84">
              <a:extLst>
                <a:ext uri="{FF2B5EF4-FFF2-40B4-BE49-F238E27FC236}">
                  <a16:creationId xmlns:a16="http://schemas.microsoft.com/office/drawing/2014/main" id="{A0594CE0-ACF9-DA3E-CC86-1C8308E2997D}"/>
                </a:ext>
              </a:extLst>
            </p:cNvPr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89" name="Google Shape;8384;p84">
              <a:extLst>
                <a:ext uri="{FF2B5EF4-FFF2-40B4-BE49-F238E27FC236}">
                  <a16:creationId xmlns:a16="http://schemas.microsoft.com/office/drawing/2014/main" id="{29B40366-7F39-AAB8-0D31-C072CB8E3A6B}"/>
                </a:ext>
              </a:extLst>
            </p:cNvPr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90" name="Google Shape;8385;p84">
              <a:extLst>
                <a:ext uri="{FF2B5EF4-FFF2-40B4-BE49-F238E27FC236}">
                  <a16:creationId xmlns:a16="http://schemas.microsoft.com/office/drawing/2014/main" id="{C3FF4FCF-9A78-11BE-E5DE-8A184AFBCC7B}"/>
                </a:ext>
              </a:extLst>
            </p:cNvPr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5">
          <a:extLst>
            <a:ext uri="{FF2B5EF4-FFF2-40B4-BE49-F238E27FC236}">
              <a16:creationId xmlns:a16="http://schemas.microsoft.com/office/drawing/2014/main" id="{C94B8A95-3377-4D04-00C0-32EB08571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42">
            <a:extLst>
              <a:ext uri="{FF2B5EF4-FFF2-40B4-BE49-F238E27FC236}">
                <a16:creationId xmlns:a16="http://schemas.microsoft.com/office/drawing/2014/main" id="{88F70C9B-F89C-A9FE-AD66-2186134A09F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13250" y="314739"/>
            <a:ext cx="7717500" cy="6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201" name="Google Shape;1201;p42">
            <a:extLst>
              <a:ext uri="{FF2B5EF4-FFF2-40B4-BE49-F238E27FC236}">
                <a16:creationId xmlns:a16="http://schemas.microsoft.com/office/drawing/2014/main" id="{6BF67DE3-35BC-19A9-3B15-A9E4E8190513}"/>
              </a:ext>
            </a:extLst>
          </p:cNvPr>
          <p:cNvSpPr/>
          <p:nvPr/>
        </p:nvSpPr>
        <p:spPr>
          <a:xfrm>
            <a:off x="713250" y="1115692"/>
            <a:ext cx="7717500" cy="37130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SA">
              <a:latin typeface="Hammersmith One" panose="02010703030501060504" pitchFamily="2" charset="77"/>
            </a:endParaRPr>
          </a:p>
        </p:txBody>
      </p:sp>
      <p:sp>
        <p:nvSpPr>
          <p:cNvPr id="1219" name="Google Shape;1219;p42">
            <a:extLst>
              <a:ext uri="{FF2B5EF4-FFF2-40B4-BE49-F238E27FC236}">
                <a16:creationId xmlns:a16="http://schemas.microsoft.com/office/drawing/2014/main" id="{2466E90F-D985-9CE5-7A48-DED0E718BBDE}"/>
              </a:ext>
            </a:extLst>
          </p:cNvPr>
          <p:cNvSpPr/>
          <p:nvPr/>
        </p:nvSpPr>
        <p:spPr>
          <a:xfrm rot="5400000">
            <a:off x="7962591" y="590139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" name="Google Shape;1220;p42">
            <a:extLst>
              <a:ext uri="{FF2B5EF4-FFF2-40B4-BE49-F238E27FC236}">
                <a16:creationId xmlns:a16="http://schemas.microsoft.com/office/drawing/2014/main" id="{9CB05FAA-4CB3-391A-FE86-40B06017686A}"/>
              </a:ext>
            </a:extLst>
          </p:cNvPr>
          <p:cNvSpPr/>
          <p:nvPr/>
        </p:nvSpPr>
        <p:spPr>
          <a:xfrm rot="-5400000" flipH="1">
            <a:off x="723591" y="590139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42">
            <a:extLst>
              <a:ext uri="{FF2B5EF4-FFF2-40B4-BE49-F238E27FC236}">
                <a16:creationId xmlns:a16="http://schemas.microsoft.com/office/drawing/2014/main" id="{1A38DD24-D5F9-888E-4479-D207B0280BE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074850" y="1139567"/>
            <a:ext cx="2994300" cy="41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1- Survey</a:t>
            </a:r>
            <a:endParaRPr/>
          </a:p>
        </p:txBody>
      </p:sp>
      <p:pic>
        <p:nvPicPr>
          <p:cNvPr id="13" name="Picture 1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D2970ED-2D1F-437F-3665-0FFD45B548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053"/>
          <a:stretch/>
        </p:blipFill>
        <p:spPr>
          <a:xfrm>
            <a:off x="4144634" y="1535005"/>
            <a:ext cx="3651665" cy="188607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E94ADA3-EA73-16F9-47CA-90B13549F7D3}"/>
              </a:ext>
            </a:extLst>
          </p:cNvPr>
          <p:cNvSpPr txBox="1"/>
          <p:nvPr/>
        </p:nvSpPr>
        <p:spPr>
          <a:xfrm>
            <a:off x="995347" y="1432861"/>
            <a:ext cx="2955516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>
                <a:solidFill>
                  <a:srgbClr val="172A59"/>
                </a:solidFill>
                <a:latin typeface="Hammersmith One" panose="02010703030501060504" pitchFamily="2" charset="77"/>
              </a:rPr>
              <a:t>- Conducted a survey 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targeting </a:t>
            </a:r>
            <a:r>
              <a:rPr lang="en-SA">
                <a:solidFill>
                  <a:srgbClr val="172A59"/>
                </a:solidFill>
                <a:latin typeface="Hammersmith One" panose="02010703030501060504" pitchFamily="2" charset="77"/>
              </a:rPr>
              <a:t>students who use gate3 and 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received 115 responses.</a:t>
            </a:r>
          </a:p>
          <a:p>
            <a:pPr>
              <a:lnSpc>
                <a:spcPct val="150000"/>
              </a:lnSpc>
            </a:pPr>
            <a:endParaRPr lang="en-SA" sz="1000">
              <a:solidFill>
                <a:srgbClr val="172A59"/>
              </a:solidFill>
              <a:latin typeface="Hammersmith One" panose="02010703030501060504" pitchFamily="2" charset="77"/>
            </a:endParaRPr>
          </a:p>
          <a:p>
            <a:pPr algn="l"/>
            <a:r>
              <a:rPr lang="en-SA">
                <a:solidFill>
                  <a:srgbClr val="172A59"/>
                </a:solidFill>
                <a:latin typeface="Hammersmith One" panose="02010703030501060504" pitchFamily="2" charset="77"/>
              </a:rPr>
              <a:t>- The survey has 18 questions, 15 aimed to understand the attendance patterns</a:t>
            </a:r>
          </a:p>
          <a:p>
            <a:pPr algn="l"/>
            <a:r>
              <a:rPr lang="en-SA">
                <a:solidFill>
                  <a:srgbClr val="172A59"/>
                </a:solidFill>
                <a:latin typeface="Hammersmith One" panose="02010703030501060504" pitchFamily="2" charset="77"/>
              </a:rPr>
              <a:t>throughout the week.</a:t>
            </a:r>
          </a:p>
          <a:p>
            <a:pPr>
              <a:lnSpc>
                <a:spcPct val="150000"/>
              </a:lnSpc>
            </a:pPr>
            <a:endParaRPr lang="en-SA" sz="1000">
              <a:solidFill>
                <a:srgbClr val="172A59"/>
              </a:solidFill>
              <a:latin typeface="Hammersmith One" panose="02010703030501060504" pitchFamily="2" charset="77"/>
            </a:endParaRPr>
          </a:p>
          <a:p>
            <a:pPr marL="285750" indent="-285750">
              <a:buFontTx/>
              <a:buChar char="-"/>
            </a:pPr>
            <a:r>
              <a:rPr lang="en-SA">
                <a:solidFill>
                  <a:srgbClr val="172A59"/>
                </a:solidFill>
                <a:latin typeface="Hammersmith One" panose="02010703030501060504" pitchFamily="2" charset="77"/>
              </a:rPr>
              <a:t>The responses were all </a:t>
            </a:r>
          </a:p>
          <a:p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nominal</a:t>
            </a:r>
            <a:r>
              <a:rPr lang="en-SA">
                <a:solidFill>
                  <a:srgbClr val="172A59"/>
                </a:solidFill>
                <a:latin typeface="Hammersmith One" panose="02010703030501060504" pitchFamily="2" charset="77"/>
              </a:rPr>
              <a:t>, except the satisfaction rate with the parking which is 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ordinal, and times of arrival/departure which are interval</a:t>
            </a:r>
            <a:r>
              <a:rPr lang="en-SA">
                <a:solidFill>
                  <a:srgbClr val="172A59"/>
                </a:solidFill>
                <a:latin typeface="Hammersmith One" panose="02010703030501060504" pitchFamily="2" charset="77"/>
              </a:rPr>
              <a:t>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E370468-8372-9BF1-29DE-0E77DBFA07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34"/>
          <a:stretch/>
        </p:blipFill>
        <p:spPr>
          <a:xfrm>
            <a:off x="3968940" y="3493851"/>
            <a:ext cx="4408925" cy="1284200"/>
          </a:xfrm>
          <a:prstGeom prst="rect">
            <a:avLst/>
          </a:prstGeom>
        </p:spPr>
      </p:pic>
      <p:grpSp>
        <p:nvGrpSpPr>
          <p:cNvPr id="14" name="Google Shape;1212;p42">
            <a:extLst>
              <a:ext uri="{FF2B5EF4-FFF2-40B4-BE49-F238E27FC236}">
                <a16:creationId xmlns:a16="http://schemas.microsoft.com/office/drawing/2014/main" id="{E282A4F3-2B98-C87B-DC15-AB4E290F4BB6}"/>
              </a:ext>
            </a:extLst>
          </p:cNvPr>
          <p:cNvGrpSpPr/>
          <p:nvPr/>
        </p:nvGrpSpPr>
        <p:grpSpPr>
          <a:xfrm>
            <a:off x="8233490" y="3727782"/>
            <a:ext cx="910509" cy="1458989"/>
            <a:chOff x="4154662" y="1316316"/>
            <a:chExt cx="834887" cy="1284713"/>
          </a:xfrm>
        </p:grpSpPr>
        <p:sp>
          <p:nvSpPr>
            <p:cNvPr id="15" name="Google Shape;1213;p42">
              <a:extLst>
                <a:ext uri="{FF2B5EF4-FFF2-40B4-BE49-F238E27FC236}">
                  <a16:creationId xmlns:a16="http://schemas.microsoft.com/office/drawing/2014/main" id="{34C09E0A-5741-7879-A449-FA11E98611E0}"/>
                </a:ext>
              </a:extLst>
            </p:cNvPr>
            <p:cNvSpPr/>
            <p:nvPr/>
          </p:nvSpPr>
          <p:spPr>
            <a:xfrm>
              <a:off x="4154662" y="1316316"/>
              <a:ext cx="749614" cy="1284713"/>
            </a:xfrm>
            <a:custGeom>
              <a:avLst/>
              <a:gdLst/>
              <a:ahLst/>
              <a:cxnLst/>
              <a:rect l="l" t="t" r="r" b="b"/>
              <a:pathLst>
                <a:path w="9573" h="16406" extrusionOk="0">
                  <a:moveTo>
                    <a:pt x="4800" y="821"/>
                  </a:moveTo>
                  <a:cubicBezTo>
                    <a:pt x="5969" y="134"/>
                    <a:pt x="7039" y="0"/>
                    <a:pt x="7860" y="330"/>
                  </a:cubicBezTo>
                  <a:cubicBezTo>
                    <a:pt x="7931" y="357"/>
                    <a:pt x="7994" y="393"/>
                    <a:pt x="8056" y="419"/>
                  </a:cubicBezTo>
                  <a:lnTo>
                    <a:pt x="8056" y="419"/>
                  </a:lnTo>
                  <a:lnTo>
                    <a:pt x="9180" y="1017"/>
                  </a:lnTo>
                  <a:lnTo>
                    <a:pt x="8841" y="1097"/>
                  </a:lnTo>
                  <a:cubicBezTo>
                    <a:pt x="9305" y="1668"/>
                    <a:pt x="9573" y="2507"/>
                    <a:pt x="9573" y="3568"/>
                  </a:cubicBezTo>
                  <a:cubicBezTo>
                    <a:pt x="9573" y="4220"/>
                    <a:pt x="9475" y="4898"/>
                    <a:pt x="9287" y="5576"/>
                  </a:cubicBezTo>
                  <a:cubicBezTo>
                    <a:pt x="8681" y="9349"/>
                    <a:pt x="6772" y="13792"/>
                    <a:pt x="5969" y="16406"/>
                  </a:cubicBez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955" y="11892"/>
                  </a:lnTo>
                  <a:cubicBezTo>
                    <a:pt x="919" y="11856"/>
                    <a:pt x="884" y="11820"/>
                    <a:pt x="857" y="11794"/>
                  </a:cubicBezTo>
                  <a:lnTo>
                    <a:pt x="848" y="11785"/>
                  </a:lnTo>
                  <a:lnTo>
                    <a:pt x="848" y="11776"/>
                  </a:lnTo>
                  <a:cubicBezTo>
                    <a:pt x="759" y="11687"/>
                    <a:pt x="670" y="11580"/>
                    <a:pt x="598" y="11464"/>
                  </a:cubicBezTo>
                  <a:lnTo>
                    <a:pt x="589" y="11464"/>
                  </a:lnTo>
                  <a:lnTo>
                    <a:pt x="589" y="11464"/>
                  </a:lnTo>
                  <a:cubicBezTo>
                    <a:pt x="215" y="10902"/>
                    <a:pt x="1" y="10134"/>
                    <a:pt x="1" y="9180"/>
                  </a:cubicBezTo>
                  <a:cubicBezTo>
                    <a:pt x="1" y="8546"/>
                    <a:pt x="99" y="7877"/>
                    <a:pt x="277" y="7208"/>
                  </a:cubicBezTo>
                  <a:cubicBezTo>
                    <a:pt x="794" y="4773"/>
                    <a:pt x="2570" y="2239"/>
                    <a:pt x="4577" y="955"/>
                  </a:cubicBezTo>
                  <a:cubicBezTo>
                    <a:pt x="4648" y="910"/>
                    <a:pt x="4720" y="865"/>
                    <a:pt x="4800" y="8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14;p42">
              <a:extLst>
                <a:ext uri="{FF2B5EF4-FFF2-40B4-BE49-F238E27FC236}">
                  <a16:creationId xmlns:a16="http://schemas.microsoft.com/office/drawing/2014/main" id="{B745AE05-454C-FE5A-AA43-0B9CE90AA8D7}"/>
                </a:ext>
              </a:extLst>
            </p:cNvPr>
            <p:cNvSpPr/>
            <p:nvPr/>
          </p:nvSpPr>
          <p:spPr>
            <a:xfrm>
              <a:off x="4240562" y="1349126"/>
              <a:ext cx="748987" cy="1251902"/>
            </a:xfrm>
            <a:custGeom>
              <a:avLst/>
              <a:gdLst/>
              <a:ahLst/>
              <a:cxnLst/>
              <a:rect l="l" t="t" r="r" b="b"/>
              <a:pathLst>
                <a:path w="9565" h="15987" extrusionOk="0">
                  <a:moveTo>
                    <a:pt x="4800" y="982"/>
                  </a:moveTo>
                  <a:cubicBezTo>
                    <a:pt x="6460" y="0"/>
                    <a:pt x="7923" y="143"/>
                    <a:pt x="8752" y="1151"/>
                  </a:cubicBezTo>
                  <a:cubicBezTo>
                    <a:pt x="9270" y="1722"/>
                    <a:pt x="9564" y="2596"/>
                    <a:pt x="9564" y="3729"/>
                  </a:cubicBezTo>
                  <a:cubicBezTo>
                    <a:pt x="9564" y="4684"/>
                    <a:pt x="9359" y="5701"/>
                    <a:pt x="8984" y="6700"/>
                  </a:cubicBezTo>
                  <a:lnTo>
                    <a:pt x="4872" y="15987"/>
                  </a:lnTo>
                  <a:lnTo>
                    <a:pt x="955" y="12044"/>
                  </a:lnTo>
                  <a:cubicBezTo>
                    <a:pt x="920" y="12017"/>
                    <a:pt x="884" y="11981"/>
                    <a:pt x="857" y="11946"/>
                  </a:cubicBezTo>
                  <a:lnTo>
                    <a:pt x="839" y="11937"/>
                  </a:lnTo>
                  <a:lnTo>
                    <a:pt x="848" y="11937"/>
                  </a:lnTo>
                  <a:cubicBezTo>
                    <a:pt x="750" y="11839"/>
                    <a:pt x="670" y="11731"/>
                    <a:pt x="590" y="11615"/>
                  </a:cubicBezTo>
                  <a:lnTo>
                    <a:pt x="590" y="11615"/>
                  </a:lnTo>
                  <a:lnTo>
                    <a:pt x="590" y="11615"/>
                  </a:lnTo>
                  <a:cubicBezTo>
                    <a:pt x="215" y="11062"/>
                    <a:pt x="1" y="10286"/>
                    <a:pt x="1" y="9332"/>
                  </a:cubicBezTo>
                  <a:cubicBezTo>
                    <a:pt x="1" y="8698"/>
                    <a:pt x="99" y="8029"/>
                    <a:pt x="277" y="7360"/>
                  </a:cubicBezTo>
                  <a:cubicBezTo>
                    <a:pt x="822" y="4836"/>
                    <a:pt x="2695" y="2213"/>
                    <a:pt x="4800" y="9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15;p42">
              <a:extLst>
                <a:ext uri="{FF2B5EF4-FFF2-40B4-BE49-F238E27FC236}">
                  <a16:creationId xmlns:a16="http://schemas.microsoft.com/office/drawing/2014/main" id="{8FBCE1EA-FF11-E170-6168-BFF0B12D8CF0}"/>
                </a:ext>
              </a:extLst>
            </p:cNvPr>
            <p:cNvSpPr/>
            <p:nvPr/>
          </p:nvSpPr>
          <p:spPr>
            <a:xfrm>
              <a:off x="4320197" y="1483968"/>
              <a:ext cx="590420" cy="753788"/>
            </a:xfrm>
            <a:custGeom>
              <a:avLst/>
              <a:gdLst/>
              <a:ahLst/>
              <a:cxnLst/>
              <a:rect l="l" t="t" r="r" b="b"/>
              <a:pathLst>
                <a:path w="7540" h="9626" extrusionOk="0">
                  <a:moveTo>
                    <a:pt x="5434" y="232"/>
                  </a:moveTo>
                  <a:cubicBezTo>
                    <a:pt x="6585" y="232"/>
                    <a:pt x="7307" y="1169"/>
                    <a:pt x="7307" y="2667"/>
                  </a:cubicBezTo>
                  <a:cubicBezTo>
                    <a:pt x="7307" y="4933"/>
                    <a:pt x="5692" y="7726"/>
                    <a:pt x="3712" y="8885"/>
                  </a:cubicBezTo>
                  <a:cubicBezTo>
                    <a:pt x="3150" y="9215"/>
                    <a:pt x="2597" y="9385"/>
                    <a:pt x="2106" y="9385"/>
                  </a:cubicBezTo>
                  <a:cubicBezTo>
                    <a:pt x="946" y="9385"/>
                    <a:pt x="233" y="8457"/>
                    <a:pt x="233" y="6950"/>
                  </a:cubicBezTo>
                  <a:cubicBezTo>
                    <a:pt x="233" y="4684"/>
                    <a:pt x="1847" y="1900"/>
                    <a:pt x="3828" y="741"/>
                  </a:cubicBezTo>
                  <a:cubicBezTo>
                    <a:pt x="4390" y="410"/>
                    <a:pt x="4943" y="232"/>
                    <a:pt x="5434" y="232"/>
                  </a:cubicBezTo>
                  <a:close/>
                  <a:moveTo>
                    <a:pt x="5434" y="0"/>
                  </a:moveTo>
                  <a:cubicBezTo>
                    <a:pt x="4890" y="0"/>
                    <a:pt x="4310" y="179"/>
                    <a:pt x="3712" y="535"/>
                  </a:cubicBezTo>
                  <a:cubicBezTo>
                    <a:pt x="1660" y="1731"/>
                    <a:pt x="1" y="4612"/>
                    <a:pt x="1" y="6950"/>
                  </a:cubicBezTo>
                  <a:cubicBezTo>
                    <a:pt x="1" y="8573"/>
                    <a:pt x="822" y="9626"/>
                    <a:pt x="2106" y="9626"/>
                  </a:cubicBezTo>
                  <a:cubicBezTo>
                    <a:pt x="2641" y="9626"/>
                    <a:pt x="3221" y="9447"/>
                    <a:pt x="3828" y="9091"/>
                  </a:cubicBezTo>
                  <a:cubicBezTo>
                    <a:pt x="5871" y="7886"/>
                    <a:pt x="7539" y="5014"/>
                    <a:pt x="7539" y="2667"/>
                  </a:cubicBezTo>
                  <a:cubicBezTo>
                    <a:pt x="7539" y="1044"/>
                    <a:pt x="6709" y="0"/>
                    <a:pt x="5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16;p42">
              <a:extLst>
                <a:ext uri="{FF2B5EF4-FFF2-40B4-BE49-F238E27FC236}">
                  <a16:creationId xmlns:a16="http://schemas.microsoft.com/office/drawing/2014/main" id="{6F671ED1-C5A7-5451-09A8-E2DC8F8059D9}"/>
                </a:ext>
              </a:extLst>
            </p:cNvPr>
            <p:cNvSpPr/>
            <p:nvPr/>
          </p:nvSpPr>
          <p:spPr>
            <a:xfrm>
              <a:off x="4494189" y="1553111"/>
              <a:ext cx="326297" cy="622466"/>
            </a:xfrm>
            <a:custGeom>
              <a:avLst/>
              <a:gdLst/>
              <a:ahLst/>
              <a:cxnLst/>
              <a:rect l="l" t="t" r="r" b="b"/>
              <a:pathLst>
                <a:path w="4167" h="7949" extrusionOk="0">
                  <a:moveTo>
                    <a:pt x="2646" y="1374"/>
                  </a:moveTo>
                  <a:cubicBezTo>
                    <a:pt x="2724" y="1374"/>
                    <a:pt x="2793" y="1394"/>
                    <a:pt x="2855" y="1437"/>
                  </a:cubicBezTo>
                  <a:cubicBezTo>
                    <a:pt x="2971" y="1517"/>
                    <a:pt x="3033" y="1669"/>
                    <a:pt x="3033" y="1892"/>
                  </a:cubicBezTo>
                  <a:cubicBezTo>
                    <a:pt x="3033" y="2079"/>
                    <a:pt x="2989" y="2257"/>
                    <a:pt x="2908" y="2445"/>
                  </a:cubicBezTo>
                  <a:cubicBezTo>
                    <a:pt x="2828" y="2632"/>
                    <a:pt x="2712" y="2801"/>
                    <a:pt x="2569" y="2953"/>
                  </a:cubicBezTo>
                  <a:cubicBezTo>
                    <a:pt x="2471" y="3060"/>
                    <a:pt x="2302" y="3185"/>
                    <a:pt x="2070" y="3337"/>
                  </a:cubicBezTo>
                  <a:cubicBezTo>
                    <a:pt x="1963" y="3408"/>
                    <a:pt x="1838" y="3479"/>
                    <a:pt x="1695" y="3560"/>
                  </a:cubicBezTo>
                  <a:lnTo>
                    <a:pt x="1097" y="3908"/>
                  </a:lnTo>
                  <a:lnTo>
                    <a:pt x="1097" y="2150"/>
                  </a:lnTo>
                  <a:lnTo>
                    <a:pt x="1633" y="1838"/>
                  </a:lnTo>
                  <a:cubicBezTo>
                    <a:pt x="1802" y="1740"/>
                    <a:pt x="1945" y="1660"/>
                    <a:pt x="2070" y="1588"/>
                  </a:cubicBezTo>
                  <a:cubicBezTo>
                    <a:pt x="2230" y="1508"/>
                    <a:pt x="2346" y="1445"/>
                    <a:pt x="2418" y="1419"/>
                  </a:cubicBezTo>
                  <a:cubicBezTo>
                    <a:pt x="2501" y="1389"/>
                    <a:pt x="2577" y="1374"/>
                    <a:pt x="2646" y="1374"/>
                  </a:cubicBezTo>
                  <a:close/>
                  <a:moveTo>
                    <a:pt x="3356" y="1"/>
                  </a:moveTo>
                  <a:cubicBezTo>
                    <a:pt x="3265" y="1"/>
                    <a:pt x="3169" y="15"/>
                    <a:pt x="3069" y="45"/>
                  </a:cubicBezTo>
                  <a:cubicBezTo>
                    <a:pt x="2899" y="89"/>
                    <a:pt x="2560" y="250"/>
                    <a:pt x="2070" y="536"/>
                  </a:cubicBezTo>
                  <a:cubicBezTo>
                    <a:pt x="1972" y="589"/>
                    <a:pt x="1874" y="652"/>
                    <a:pt x="1767" y="714"/>
                  </a:cubicBezTo>
                  <a:lnTo>
                    <a:pt x="0" y="1740"/>
                  </a:lnTo>
                  <a:lnTo>
                    <a:pt x="0" y="7949"/>
                  </a:lnTo>
                  <a:lnTo>
                    <a:pt x="1097" y="7307"/>
                  </a:lnTo>
                  <a:lnTo>
                    <a:pt x="1097" y="4969"/>
                  </a:lnTo>
                  <a:lnTo>
                    <a:pt x="1811" y="4550"/>
                  </a:lnTo>
                  <a:cubicBezTo>
                    <a:pt x="1900" y="4496"/>
                    <a:pt x="1990" y="4443"/>
                    <a:pt x="2070" y="4398"/>
                  </a:cubicBezTo>
                  <a:cubicBezTo>
                    <a:pt x="2445" y="4166"/>
                    <a:pt x="2739" y="3961"/>
                    <a:pt x="2953" y="3792"/>
                  </a:cubicBezTo>
                  <a:cubicBezTo>
                    <a:pt x="3140" y="3631"/>
                    <a:pt x="3337" y="3417"/>
                    <a:pt x="3515" y="3167"/>
                  </a:cubicBezTo>
                  <a:cubicBezTo>
                    <a:pt x="3702" y="2909"/>
                    <a:pt x="3863" y="2614"/>
                    <a:pt x="3979" y="2284"/>
                  </a:cubicBezTo>
                  <a:cubicBezTo>
                    <a:pt x="4104" y="1954"/>
                    <a:pt x="4166" y="1597"/>
                    <a:pt x="4166" y="1214"/>
                  </a:cubicBezTo>
                  <a:cubicBezTo>
                    <a:pt x="4166" y="723"/>
                    <a:pt x="4059" y="375"/>
                    <a:pt x="3845" y="188"/>
                  </a:cubicBezTo>
                  <a:cubicBezTo>
                    <a:pt x="3708" y="62"/>
                    <a:pt x="3542" y="1"/>
                    <a:pt x="3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17;p42">
              <a:extLst>
                <a:ext uri="{FF2B5EF4-FFF2-40B4-BE49-F238E27FC236}">
                  <a16:creationId xmlns:a16="http://schemas.microsoft.com/office/drawing/2014/main" id="{75B3FB92-C0B4-AF00-93C9-D0B143116BE6}"/>
                </a:ext>
              </a:extLst>
            </p:cNvPr>
            <p:cNvSpPr/>
            <p:nvPr/>
          </p:nvSpPr>
          <p:spPr>
            <a:xfrm>
              <a:off x="4320197" y="1483968"/>
              <a:ext cx="590420" cy="753788"/>
            </a:xfrm>
            <a:custGeom>
              <a:avLst/>
              <a:gdLst/>
              <a:ahLst/>
              <a:cxnLst/>
              <a:rect l="l" t="t" r="r" b="b"/>
              <a:pathLst>
                <a:path w="7540" h="9626" extrusionOk="0">
                  <a:moveTo>
                    <a:pt x="5434" y="232"/>
                  </a:moveTo>
                  <a:cubicBezTo>
                    <a:pt x="6585" y="232"/>
                    <a:pt x="7307" y="1169"/>
                    <a:pt x="7307" y="2667"/>
                  </a:cubicBezTo>
                  <a:cubicBezTo>
                    <a:pt x="7307" y="4933"/>
                    <a:pt x="5692" y="7726"/>
                    <a:pt x="3712" y="8885"/>
                  </a:cubicBezTo>
                  <a:cubicBezTo>
                    <a:pt x="3150" y="9215"/>
                    <a:pt x="2597" y="9385"/>
                    <a:pt x="2106" y="9385"/>
                  </a:cubicBezTo>
                  <a:cubicBezTo>
                    <a:pt x="946" y="9385"/>
                    <a:pt x="233" y="8457"/>
                    <a:pt x="233" y="6950"/>
                  </a:cubicBezTo>
                  <a:cubicBezTo>
                    <a:pt x="233" y="4684"/>
                    <a:pt x="1847" y="1900"/>
                    <a:pt x="3828" y="741"/>
                  </a:cubicBezTo>
                  <a:cubicBezTo>
                    <a:pt x="4390" y="410"/>
                    <a:pt x="4943" y="232"/>
                    <a:pt x="5434" y="232"/>
                  </a:cubicBezTo>
                  <a:close/>
                  <a:moveTo>
                    <a:pt x="5434" y="0"/>
                  </a:moveTo>
                  <a:cubicBezTo>
                    <a:pt x="4890" y="0"/>
                    <a:pt x="4310" y="179"/>
                    <a:pt x="3712" y="535"/>
                  </a:cubicBezTo>
                  <a:cubicBezTo>
                    <a:pt x="1660" y="1731"/>
                    <a:pt x="1" y="4612"/>
                    <a:pt x="1" y="6950"/>
                  </a:cubicBezTo>
                  <a:cubicBezTo>
                    <a:pt x="1" y="8573"/>
                    <a:pt x="822" y="9626"/>
                    <a:pt x="2106" y="9626"/>
                  </a:cubicBezTo>
                  <a:cubicBezTo>
                    <a:pt x="2641" y="9626"/>
                    <a:pt x="3221" y="9447"/>
                    <a:pt x="3828" y="9091"/>
                  </a:cubicBezTo>
                  <a:cubicBezTo>
                    <a:pt x="5871" y="7886"/>
                    <a:pt x="7539" y="5014"/>
                    <a:pt x="7539" y="2667"/>
                  </a:cubicBezTo>
                  <a:cubicBezTo>
                    <a:pt x="7539" y="1044"/>
                    <a:pt x="6709" y="0"/>
                    <a:pt x="5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212;p42">
            <a:extLst>
              <a:ext uri="{FF2B5EF4-FFF2-40B4-BE49-F238E27FC236}">
                <a16:creationId xmlns:a16="http://schemas.microsoft.com/office/drawing/2014/main" id="{49C7EE94-20AB-BB5F-8986-1E8FA1E566AF}"/>
              </a:ext>
            </a:extLst>
          </p:cNvPr>
          <p:cNvGrpSpPr/>
          <p:nvPr/>
        </p:nvGrpSpPr>
        <p:grpSpPr>
          <a:xfrm>
            <a:off x="0" y="3703119"/>
            <a:ext cx="910509" cy="1458989"/>
            <a:chOff x="4154662" y="1316316"/>
            <a:chExt cx="834887" cy="1284713"/>
          </a:xfrm>
        </p:grpSpPr>
        <p:sp>
          <p:nvSpPr>
            <p:cNvPr id="3" name="Google Shape;1213;p42">
              <a:extLst>
                <a:ext uri="{FF2B5EF4-FFF2-40B4-BE49-F238E27FC236}">
                  <a16:creationId xmlns:a16="http://schemas.microsoft.com/office/drawing/2014/main" id="{4F6E57B7-9BF3-A481-F864-4C96F2ED3F9D}"/>
                </a:ext>
              </a:extLst>
            </p:cNvPr>
            <p:cNvSpPr/>
            <p:nvPr/>
          </p:nvSpPr>
          <p:spPr>
            <a:xfrm>
              <a:off x="4154662" y="1316316"/>
              <a:ext cx="749614" cy="1284713"/>
            </a:xfrm>
            <a:custGeom>
              <a:avLst/>
              <a:gdLst/>
              <a:ahLst/>
              <a:cxnLst/>
              <a:rect l="l" t="t" r="r" b="b"/>
              <a:pathLst>
                <a:path w="9573" h="16406" extrusionOk="0">
                  <a:moveTo>
                    <a:pt x="4800" y="821"/>
                  </a:moveTo>
                  <a:cubicBezTo>
                    <a:pt x="5969" y="134"/>
                    <a:pt x="7039" y="0"/>
                    <a:pt x="7860" y="330"/>
                  </a:cubicBezTo>
                  <a:cubicBezTo>
                    <a:pt x="7931" y="357"/>
                    <a:pt x="7994" y="393"/>
                    <a:pt x="8056" y="419"/>
                  </a:cubicBezTo>
                  <a:lnTo>
                    <a:pt x="8056" y="419"/>
                  </a:lnTo>
                  <a:lnTo>
                    <a:pt x="9180" y="1017"/>
                  </a:lnTo>
                  <a:lnTo>
                    <a:pt x="8841" y="1097"/>
                  </a:lnTo>
                  <a:cubicBezTo>
                    <a:pt x="9305" y="1668"/>
                    <a:pt x="9573" y="2507"/>
                    <a:pt x="9573" y="3568"/>
                  </a:cubicBezTo>
                  <a:cubicBezTo>
                    <a:pt x="9573" y="4220"/>
                    <a:pt x="9475" y="4898"/>
                    <a:pt x="9287" y="5576"/>
                  </a:cubicBezTo>
                  <a:cubicBezTo>
                    <a:pt x="8681" y="9349"/>
                    <a:pt x="6772" y="13792"/>
                    <a:pt x="5969" y="16406"/>
                  </a:cubicBez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955" y="11892"/>
                  </a:lnTo>
                  <a:cubicBezTo>
                    <a:pt x="919" y="11856"/>
                    <a:pt x="884" y="11820"/>
                    <a:pt x="857" y="11794"/>
                  </a:cubicBezTo>
                  <a:lnTo>
                    <a:pt x="848" y="11785"/>
                  </a:lnTo>
                  <a:lnTo>
                    <a:pt x="848" y="11776"/>
                  </a:lnTo>
                  <a:cubicBezTo>
                    <a:pt x="759" y="11687"/>
                    <a:pt x="670" y="11580"/>
                    <a:pt x="598" y="11464"/>
                  </a:cubicBezTo>
                  <a:lnTo>
                    <a:pt x="589" y="11464"/>
                  </a:lnTo>
                  <a:lnTo>
                    <a:pt x="589" y="11464"/>
                  </a:lnTo>
                  <a:cubicBezTo>
                    <a:pt x="215" y="10902"/>
                    <a:pt x="1" y="10134"/>
                    <a:pt x="1" y="9180"/>
                  </a:cubicBezTo>
                  <a:cubicBezTo>
                    <a:pt x="1" y="8546"/>
                    <a:pt x="99" y="7877"/>
                    <a:pt x="277" y="7208"/>
                  </a:cubicBezTo>
                  <a:cubicBezTo>
                    <a:pt x="794" y="4773"/>
                    <a:pt x="2570" y="2239"/>
                    <a:pt x="4577" y="955"/>
                  </a:cubicBezTo>
                  <a:cubicBezTo>
                    <a:pt x="4648" y="910"/>
                    <a:pt x="4720" y="865"/>
                    <a:pt x="4800" y="8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14;p42">
              <a:extLst>
                <a:ext uri="{FF2B5EF4-FFF2-40B4-BE49-F238E27FC236}">
                  <a16:creationId xmlns:a16="http://schemas.microsoft.com/office/drawing/2014/main" id="{7441E7A3-F040-91DC-AA35-3CC6F07D82C6}"/>
                </a:ext>
              </a:extLst>
            </p:cNvPr>
            <p:cNvSpPr/>
            <p:nvPr/>
          </p:nvSpPr>
          <p:spPr>
            <a:xfrm>
              <a:off x="4240562" y="1349126"/>
              <a:ext cx="748987" cy="1251902"/>
            </a:xfrm>
            <a:custGeom>
              <a:avLst/>
              <a:gdLst/>
              <a:ahLst/>
              <a:cxnLst/>
              <a:rect l="l" t="t" r="r" b="b"/>
              <a:pathLst>
                <a:path w="9565" h="15987" extrusionOk="0">
                  <a:moveTo>
                    <a:pt x="4800" y="982"/>
                  </a:moveTo>
                  <a:cubicBezTo>
                    <a:pt x="6460" y="0"/>
                    <a:pt x="7923" y="143"/>
                    <a:pt x="8752" y="1151"/>
                  </a:cubicBezTo>
                  <a:cubicBezTo>
                    <a:pt x="9270" y="1722"/>
                    <a:pt x="9564" y="2596"/>
                    <a:pt x="9564" y="3729"/>
                  </a:cubicBezTo>
                  <a:cubicBezTo>
                    <a:pt x="9564" y="4684"/>
                    <a:pt x="9359" y="5701"/>
                    <a:pt x="8984" y="6700"/>
                  </a:cubicBezTo>
                  <a:lnTo>
                    <a:pt x="4872" y="15987"/>
                  </a:lnTo>
                  <a:lnTo>
                    <a:pt x="955" y="12044"/>
                  </a:lnTo>
                  <a:cubicBezTo>
                    <a:pt x="920" y="12017"/>
                    <a:pt x="884" y="11981"/>
                    <a:pt x="857" y="11946"/>
                  </a:cubicBezTo>
                  <a:lnTo>
                    <a:pt x="839" y="11937"/>
                  </a:lnTo>
                  <a:lnTo>
                    <a:pt x="848" y="11937"/>
                  </a:lnTo>
                  <a:cubicBezTo>
                    <a:pt x="750" y="11839"/>
                    <a:pt x="670" y="11731"/>
                    <a:pt x="590" y="11615"/>
                  </a:cubicBezTo>
                  <a:lnTo>
                    <a:pt x="590" y="11615"/>
                  </a:lnTo>
                  <a:lnTo>
                    <a:pt x="590" y="11615"/>
                  </a:lnTo>
                  <a:cubicBezTo>
                    <a:pt x="215" y="11062"/>
                    <a:pt x="1" y="10286"/>
                    <a:pt x="1" y="9332"/>
                  </a:cubicBezTo>
                  <a:cubicBezTo>
                    <a:pt x="1" y="8698"/>
                    <a:pt x="99" y="8029"/>
                    <a:pt x="277" y="7360"/>
                  </a:cubicBezTo>
                  <a:cubicBezTo>
                    <a:pt x="822" y="4836"/>
                    <a:pt x="2695" y="2213"/>
                    <a:pt x="4800" y="9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215;p42">
              <a:extLst>
                <a:ext uri="{FF2B5EF4-FFF2-40B4-BE49-F238E27FC236}">
                  <a16:creationId xmlns:a16="http://schemas.microsoft.com/office/drawing/2014/main" id="{E7A2BBFD-4D93-6C7A-97D3-3163720CD542}"/>
                </a:ext>
              </a:extLst>
            </p:cNvPr>
            <p:cNvSpPr/>
            <p:nvPr/>
          </p:nvSpPr>
          <p:spPr>
            <a:xfrm>
              <a:off x="4320197" y="1483968"/>
              <a:ext cx="590420" cy="753788"/>
            </a:xfrm>
            <a:custGeom>
              <a:avLst/>
              <a:gdLst/>
              <a:ahLst/>
              <a:cxnLst/>
              <a:rect l="l" t="t" r="r" b="b"/>
              <a:pathLst>
                <a:path w="7540" h="9626" extrusionOk="0">
                  <a:moveTo>
                    <a:pt x="5434" y="232"/>
                  </a:moveTo>
                  <a:cubicBezTo>
                    <a:pt x="6585" y="232"/>
                    <a:pt x="7307" y="1169"/>
                    <a:pt x="7307" y="2667"/>
                  </a:cubicBezTo>
                  <a:cubicBezTo>
                    <a:pt x="7307" y="4933"/>
                    <a:pt x="5692" y="7726"/>
                    <a:pt x="3712" y="8885"/>
                  </a:cubicBezTo>
                  <a:cubicBezTo>
                    <a:pt x="3150" y="9215"/>
                    <a:pt x="2597" y="9385"/>
                    <a:pt x="2106" y="9385"/>
                  </a:cubicBezTo>
                  <a:cubicBezTo>
                    <a:pt x="946" y="9385"/>
                    <a:pt x="233" y="8457"/>
                    <a:pt x="233" y="6950"/>
                  </a:cubicBezTo>
                  <a:cubicBezTo>
                    <a:pt x="233" y="4684"/>
                    <a:pt x="1847" y="1900"/>
                    <a:pt x="3828" y="741"/>
                  </a:cubicBezTo>
                  <a:cubicBezTo>
                    <a:pt x="4390" y="410"/>
                    <a:pt x="4943" y="232"/>
                    <a:pt x="5434" y="232"/>
                  </a:cubicBezTo>
                  <a:close/>
                  <a:moveTo>
                    <a:pt x="5434" y="0"/>
                  </a:moveTo>
                  <a:cubicBezTo>
                    <a:pt x="4890" y="0"/>
                    <a:pt x="4310" y="179"/>
                    <a:pt x="3712" y="535"/>
                  </a:cubicBezTo>
                  <a:cubicBezTo>
                    <a:pt x="1660" y="1731"/>
                    <a:pt x="1" y="4612"/>
                    <a:pt x="1" y="6950"/>
                  </a:cubicBezTo>
                  <a:cubicBezTo>
                    <a:pt x="1" y="8573"/>
                    <a:pt x="822" y="9626"/>
                    <a:pt x="2106" y="9626"/>
                  </a:cubicBezTo>
                  <a:cubicBezTo>
                    <a:pt x="2641" y="9626"/>
                    <a:pt x="3221" y="9447"/>
                    <a:pt x="3828" y="9091"/>
                  </a:cubicBezTo>
                  <a:cubicBezTo>
                    <a:pt x="5871" y="7886"/>
                    <a:pt x="7539" y="5014"/>
                    <a:pt x="7539" y="2667"/>
                  </a:cubicBezTo>
                  <a:cubicBezTo>
                    <a:pt x="7539" y="1044"/>
                    <a:pt x="6709" y="0"/>
                    <a:pt x="5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16;p42">
              <a:extLst>
                <a:ext uri="{FF2B5EF4-FFF2-40B4-BE49-F238E27FC236}">
                  <a16:creationId xmlns:a16="http://schemas.microsoft.com/office/drawing/2014/main" id="{9036A9A5-B805-9DE0-ECF1-82EA4207468B}"/>
                </a:ext>
              </a:extLst>
            </p:cNvPr>
            <p:cNvSpPr/>
            <p:nvPr/>
          </p:nvSpPr>
          <p:spPr>
            <a:xfrm>
              <a:off x="4494189" y="1553111"/>
              <a:ext cx="326297" cy="622466"/>
            </a:xfrm>
            <a:custGeom>
              <a:avLst/>
              <a:gdLst/>
              <a:ahLst/>
              <a:cxnLst/>
              <a:rect l="l" t="t" r="r" b="b"/>
              <a:pathLst>
                <a:path w="4167" h="7949" extrusionOk="0">
                  <a:moveTo>
                    <a:pt x="2646" y="1374"/>
                  </a:moveTo>
                  <a:cubicBezTo>
                    <a:pt x="2724" y="1374"/>
                    <a:pt x="2793" y="1394"/>
                    <a:pt x="2855" y="1437"/>
                  </a:cubicBezTo>
                  <a:cubicBezTo>
                    <a:pt x="2971" y="1517"/>
                    <a:pt x="3033" y="1669"/>
                    <a:pt x="3033" y="1892"/>
                  </a:cubicBezTo>
                  <a:cubicBezTo>
                    <a:pt x="3033" y="2079"/>
                    <a:pt x="2989" y="2257"/>
                    <a:pt x="2908" y="2445"/>
                  </a:cubicBezTo>
                  <a:cubicBezTo>
                    <a:pt x="2828" y="2632"/>
                    <a:pt x="2712" y="2801"/>
                    <a:pt x="2569" y="2953"/>
                  </a:cubicBezTo>
                  <a:cubicBezTo>
                    <a:pt x="2471" y="3060"/>
                    <a:pt x="2302" y="3185"/>
                    <a:pt x="2070" y="3337"/>
                  </a:cubicBezTo>
                  <a:cubicBezTo>
                    <a:pt x="1963" y="3408"/>
                    <a:pt x="1838" y="3479"/>
                    <a:pt x="1695" y="3560"/>
                  </a:cubicBezTo>
                  <a:lnTo>
                    <a:pt x="1097" y="3908"/>
                  </a:lnTo>
                  <a:lnTo>
                    <a:pt x="1097" y="2150"/>
                  </a:lnTo>
                  <a:lnTo>
                    <a:pt x="1633" y="1838"/>
                  </a:lnTo>
                  <a:cubicBezTo>
                    <a:pt x="1802" y="1740"/>
                    <a:pt x="1945" y="1660"/>
                    <a:pt x="2070" y="1588"/>
                  </a:cubicBezTo>
                  <a:cubicBezTo>
                    <a:pt x="2230" y="1508"/>
                    <a:pt x="2346" y="1445"/>
                    <a:pt x="2418" y="1419"/>
                  </a:cubicBezTo>
                  <a:cubicBezTo>
                    <a:pt x="2501" y="1389"/>
                    <a:pt x="2577" y="1374"/>
                    <a:pt x="2646" y="1374"/>
                  </a:cubicBezTo>
                  <a:close/>
                  <a:moveTo>
                    <a:pt x="3356" y="1"/>
                  </a:moveTo>
                  <a:cubicBezTo>
                    <a:pt x="3265" y="1"/>
                    <a:pt x="3169" y="15"/>
                    <a:pt x="3069" y="45"/>
                  </a:cubicBezTo>
                  <a:cubicBezTo>
                    <a:pt x="2899" y="89"/>
                    <a:pt x="2560" y="250"/>
                    <a:pt x="2070" y="536"/>
                  </a:cubicBezTo>
                  <a:cubicBezTo>
                    <a:pt x="1972" y="589"/>
                    <a:pt x="1874" y="652"/>
                    <a:pt x="1767" y="714"/>
                  </a:cubicBezTo>
                  <a:lnTo>
                    <a:pt x="0" y="1740"/>
                  </a:lnTo>
                  <a:lnTo>
                    <a:pt x="0" y="7949"/>
                  </a:lnTo>
                  <a:lnTo>
                    <a:pt x="1097" y="7307"/>
                  </a:lnTo>
                  <a:lnTo>
                    <a:pt x="1097" y="4969"/>
                  </a:lnTo>
                  <a:lnTo>
                    <a:pt x="1811" y="4550"/>
                  </a:lnTo>
                  <a:cubicBezTo>
                    <a:pt x="1900" y="4496"/>
                    <a:pt x="1990" y="4443"/>
                    <a:pt x="2070" y="4398"/>
                  </a:cubicBezTo>
                  <a:cubicBezTo>
                    <a:pt x="2445" y="4166"/>
                    <a:pt x="2739" y="3961"/>
                    <a:pt x="2953" y="3792"/>
                  </a:cubicBezTo>
                  <a:cubicBezTo>
                    <a:pt x="3140" y="3631"/>
                    <a:pt x="3337" y="3417"/>
                    <a:pt x="3515" y="3167"/>
                  </a:cubicBezTo>
                  <a:cubicBezTo>
                    <a:pt x="3702" y="2909"/>
                    <a:pt x="3863" y="2614"/>
                    <a:pt x="3979" y="2284"/>
                  </a:cubicBezTo>
                  <a:cubicBezTo>
                    <a:pt x="4104" y="1954"/>
                    <a:pt x="4166" y="1597"/>
                    <a:pt x="4166" y="1214"/>
                  </a:cubicBezTo>
                  <a:cubicBezTo>
                    <a:pt x="4166" y="723"/>
                    <a:pt x="4059" y="375"/>
                    <a:pt x="3845" y="188"/>
                  </a:cubicBezTo>
                  <a:cubicBezTo>
                    <a:pt x="3708" y="62"/>
                    <a:pt x="3542" y="1"/>
                    <a:pt x="3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17;p42">
              <a:extLst>
                <a:ext uri="{FF2B5EF4-FFF2-40B4-BE49-F238E27FC236}">
                  <a16:creationId xmlns:a16="http://schemas.microsoft.com/office/drawing/2014/main" id="{ACC1DCCE-A31D-E3AF-F942-F58407C37B21}"/>
                </a:ext>
              </a:extLst>
            </p:cNvPr>
            <p:cNvSpPr/>
            <p:nvPr/>
          </p:nvSpPr>
          <p:spPr>
            <a:xfrm>
              <a:off x="4320197" y="1483968"/>
              <a:ext cx="590420" cy="753788"/>
            </a:xfrm>
            <a:custGeom>
              <a:avLst/>
              <a:gdLst/>
              <a:ahLst/>
              <a:cxnLst/>
              <a:rect l="l" t="t" r="r" b="b"/>
              <a:pathLst>
                <a:path w="7540" h="9626" extrusionOk="0">
                  <a:moveTo>
                    <a:pt x="5434" y="232"/>
                  </a:moveTo>
                  <a:cubicBezTo>
                    <a:pt x="6585" y="232"/>
                    <a:pt x="7307" y="1169"/>
                    <a:pt x="7307" y="2667"/>
                  </a:cubicBezTo>
                  <a:cubicBezTo>
                    <a:pt x="7307" y="4933"/>
                    <a:pt x="5692" y="7726"/>
                    <a:pt x="3712" y="8885"/>
                  </a:cubicBezTo>
                  <a:cubicBezTo>
                    <a:pt x="3150" y="9215"/>
                    <a:pt x="2597" y="9385"/>
                    <a:pt x="2106" y="9385"/>
                  </a:cubicBezTo>
                  <a:cubicBezTo>
                    <a:pt x="946" y="9385"/>
                    <a:pt x="233" y="8457"/>
                    <a:pt x="233" y="6950"/>
                  </a:cubicBezTo>
                  <a:cubicBezTo>
                    <a:pt x="233" y="4684"/>
                    <a:pt x="1847" y="1900"/>
                    <a:pt x="3828" y="741"/>
                  </a:cubicBezTo>
                  <a:cubicBezTo>
                    <a:pt x="4390" y="410"/>
                    <a:pt x="4943" y="232"/>
                    <a:pt x="5434" y="232"/>
                  </a:cubicBezTo>
                  <a:close/>
                  <a:moveTo>
                    <a:pt x="5434" y="0"/>
                  </a:moveTo>
                  <a:cubicBezTo>
                    <a:pt x="4890" y="0"/>
                    <a:pt x="4310" y="179"/>
                    <a:pt x="3712" y="535"/>
                  </a:cubicBezTo>
                  <a:cubicBezTo>
                    <a:pt x="1660" y="1731"/>
                    <a:pt x="1" y="4612"/>
                    <a:pt x="1" y="6950"/>
                  </a:cubicBezTo>
                  <a:cubicBezTo>
                    <a:pt x="1" y="8573"/>
                    <a:pt x="822" y="9626"/>
                    <a:pt x="2106" y="9626"/>
                  </a:cubicBezTo>
                  <a:cubicBezTo>
                    <a:pt x="2641" y="9626"/>
                    <a:pt x="3221" y="9447"/>
                    <a:pt x="3828" y="9091"/>
                  </a:cubicBezTo>
                  <a:cubicBezTo>
                    <a:pt x="5871" y="7886"/>
                    <a:pt x="7539" y="5014"/>
                    <a:pt x="7539" y="2667"/>
                  </a:cubicBezTo>
                  <a:cubicBezTo>
                    <a:pt x="7539" y="1044"/>
                    <a:pt x="6709" y="0"/>
                    <a:pt x="5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8867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5">
          <a:extLst>
            <a:ext uri="{FF2B5EF4-FFF2-40B4-BE49-F238E27FC236}">
              <a16:creationId xmlns:a16="http://schemas.microsoft.com/office/drawing/2014/main" id="{8B0A31AC-1A91-066B-12BD-8AF489A36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1201;p42">
            <a:extLst>
              <a:ext uri="{FF2B5EF4-FFF2-40B4-BE49-F238E27FC236}">
                <a16:creationId xmlns:a16="http://schemas.microsoft.com/office/drawing/2014/main" id="{F2F8892C-BEB7-3EC1-46D1-0FE0D797BBAB}"/>
              </a:ext>
            </a:extLst>
          </p:cNvPr>
          <p:cNvSpPr/>
          <p:nvPr/>
        </p:nvSpPr>
        <p:spPr>
          <a:xfrm>
            <a:off x="713250" y="1115692"/>
            <a:ext cx="7717500" cy="37130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SA">
              <a:latin typeface="Hammersmith One" panose="02010703030501060504" pitchFamily="2" charset="77"/>
            </a:endParaRPr>
          </a:p>
        </p:txBody>
      </p:sp>
      <p:sp>
        <p:nvSpPr>
          <p:cNvPr id="1196" name="Google Shape;1196;p42">
            <a:extLst>
              <a:ext uri="{FF2B5EF4-FFF2-40B4-BE49-F238E27FC236}">
                <a16:creationId xmlns:a16="http://schemas.microsoft.com/office/drawing/2014/main" id="{9C1DF664-92F8-42C9-4512-B5943F10C5A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13250" y="314739"/>
            <a:ext cx="7717500" cy="6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219" name="Google Shape;1219;p42">
            <a:extLst>
              <a:ext uri="{FF2B5EF4-FFF2-40B4-BE49-F238E27FC236}">
                <a16:creationId xmlns:a16="http://schemas.microsoft.com/office/drawing/2014/main" id="{68E94514-23C0-A68C-5696-1F9D707B6158}"/>
              </a:ext>
            </a:extLst>
          </p:cNvPr>
          <p:cNvSpPr/>
          <p:nvPr/>
        </p:nvSpPr>
        <p:spPr>
          <a:xfrm rot="5400000">
            <a:off x="7962591" y="590139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" name="Google Shape;1220;p42">
            <a:extLst>
              <a:ext uri="{FF2B5EF4-FFF2-40B4-BE49-F238E27FC236}">
                <a16:creationId xmlns:a16="http://schemas.microsoft.com/office/drawing/2014/main" id="{FF7BE6CA-B672-99A3-5073-4917713A7A5A}"/>
              </a:ext>
            </a:extLst>
          </p:cNvPr>
          <p:cNvSpPr/>
          <p:nvPr/>
        </p:nvSpPr>
        <p:spPr>
          <a:xfrm rot="-5400000" flipH="1">
            <a:off x="723591" y="590139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199;p42">
            <a:extLst>
              <a:ext uri="{FF2B5EF4-FFF2-40B4-BE49-F238E27FC236}">
                <a16:creationId xmlns:a16="http://schemas.microsoft.com/office/drawing/2014/main" id="{A3DE565B-1410-7875-8E2A-A65C262A2785}"/>
              </a:ext>
            </a:extLst>
          </p:cNvPr>
          <p:cNvSpPr txBox="1">
            <a:spLocks/>
          </p:cNvSpPr>
          <p:nvPr/>
        </p:nvSpPr>
        <p:spPr>
          <a:xfrm>
            <a:off x="2866587" y="1172108"/>
            <a:ext cx="3410825" cy="4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/>
              <a:t>2- Gate3 parking lot videos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57488D-DEA4-4164-4950-2A86ED550DE6}"/>
              </a:ext>
            </a:extLst>
          </p:cNvPr>
          <p:cNvSpPr txBox="1"/>
          <p:nvPr/>
        </p:nvSpPr>
        <p:spPr>
          <a:xfrm>
            <a:off x="770822" y="1845649"/>
            <a:ext cx="3534446" cy="1165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1-</a:t>
            </a:r>
            <a:r>
              <a:rPr lang="en-SA">
                <a:solidFill>
                  <a:srgbClr val="172A59"/>
                </a:solidFill>
                <a:latin typeface="Hammersmith One" panose="02010703030501060504" pitchFamily="2" charset="77"/>
              </a:rPr>
              <a:t>Manually collected 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2 videos of the parking lot using a drone, with 19 minutes and 48 seconds total duration, 35,580 total frames</a:t>
            </a:r>
            <a:endParaRPr lang="en-SA">
              <a:solidFill>
                <a:srgbClr val="172A59"/>
              </a:solidFill>
              <a:latin typeface="Hammersmith One" panose="02010703030501060504" pitchFamily="2" charset="77"/>
            </a:endParaRPr>
          </a:p>
          <a:p>
            <a:pPr algn="ctr">
              <a:lnSpc>
                <a:spcPct val="150000"/>
              </a:lnSpc>
            </a:pPr>
            <a:endParaRPr lang="en-SA" sz="1000">
              <a:solidFill>
                <a:srgbClr val="172A59"/>
              </a:solidFill>
              <a:latin typeface="Hammersmith One" panose="02010703030501060504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6F6EC9-38B8-ABD6-CC5A-C62BB63F4F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05" y="2859193"/>
            <a:ext cx="3100296" cy="1738585"/>
          </a:xfrm>
          <a:prstGeom prst="rect">
            <a:avLst/>
          </a:prstGeom>
        </p:spPr>
      </p:pic>
      <p:grpSp>
        <p:nvGrpSpPr>
          <p:cNvPr id="11" name="Google Shape;1212;p42">
            <a:extLst>
              <a:ext uri="{FF2B5EF4-FFF2-40B4-BE49-F238E27FC236}">
                <a16:creationId xmlns:a16="http://schemas.microsoft.com/office/drawing/2014/main" id="{8624404A-E98D-03F6-7866-604134C2034E}"/>
              </a:ext>
            </a:extLst>
          </p:cNvPr>
          <p:cNvGrpSpPr/>
          <p:nvPr/>
        </p:nvGrpSpPr>
        <p:grpSpPr>
          <a:xfrm>
            <a:off x="8233490" y="3727782"/>
            <a:ext cx="910509" cy="1458989"/>
            <a:chOff x="4154662" y="1316316"/>
            <a:chExt cx="834887" cy="1284713"/>
          </a:xfrm>
        </p:grpSpPr>
        <p:sp>
          <p:nvSpPr>
            <p:cNvPr id="3" name="Google Shape;1213;p42">
              <a:extLst>
                <a:ext uri="{FF2B5EF4-FFF2-40B4-BE49-F238E27FC236}">
                  <a16:creationId xmlns:a16="http://schemas.microsoft.com/office/drawing/2014/main" id="{ED449396-8771-849D-5EA4-6B04321FD7D4}"/>
                </a:ext>
              </a:extLst>
            </p:cNvPr>
            <p:cNvSpPr/>
            <p:nvPr/>
          </p:nvSpPr>
          <p:spPr>
            <a:xfrm>
              <a:off x="4154662" y="1316316"/>
              <a:ext cx="749614" cy="1284713"/>
            </a:xfrm>
            <a:custGeom>
              <a:avLst/>
              <a:gdLst/>
              <a:ahLst/>
              <a:cxnLst/>
              <a:rect l="l" t="t" r="r" b="b"/>
              <a:pathLst>
                <a:path w="9573" h="16406" extrusionOk="0">
                  <a:moveTo>
                    <a:pt x="4800" y="821"/>
                  </a:moveTo>
                  <a:cubicBezTo>
                    <a:pt x="5969" y="134"/>
                    <a:pt x="7039" y="0"/>
                    <a:pt x="7860" y="330"/>
                  </a:cubicBezTo>
                  <a:cubicBezTo>
                    <a:pt x="7931" y="357"/>
                    <a:pt x="7994" y="393"/>
                    <a:pt x="8056" y="419"/>
                  </a:cubicBezTo>
                  <a:lnTo>
                    <a:pt x="8056" y="419"/>
                  </a:lnTo>
                  <a:lnTo>
                    <a:pt x="9180" y="1017"/>
                  </a:lnTo>
                  <a:lnTo>
                    <a:pt x="8841" y="1097"/>
                  </a:lnTo>
                  <a:cubicBezTo>
                    <a:pt x="9305" y="1668"/>
                    <a:pt x="9573" y="2507"/>
                    <a:pt x="9573" y="3568"/>
                  </a:cubicBezTo>
                  <a:cubicBezTo>
                    <a:pt x="9573" y="4220"/>
                    <a:pt x="9475" y="4898"/>
                    <a:pt x="9287" y="5576"/>
                  </a:cubicBezTo>
                  <a:cubicBezTo>
                    <a:pt x="8681" y="9349"/>
                    <a:pt x="6772" y="13792"/>
                    <a:pt x="5969" y="16406"/>
                  </a:cubicBez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955" y="11892"/>
                  </a:lnTo>
                  <a:cubicBezTo>
                    <a:pt x="919" y="11856"/>
                    <a:pt x="884" y="11820"/>
                    <a:pt x="857" y="11794"/>
                  </a:cubicBezTo>
                  <a:lnTo>
                    <a:pt x="848" y="11785"/>
                  </a:lnTo>
                  <a:lnTo>
                    <a:pt x="848" y="11776"/>
                  </a:lnTo>
                  <a:cubicBezTo>
                    <a:pt x="759" y="11687"/>
                    <a:pt x="670" y="11580"/>
                    <a:pt x="598" y="11464"/>
                  </a:cubicBezTo>
                  <a:lnTo>
                    <a:pt x="589" y="11464"/>
                  </a:lnTo>
                  <a:lnTo>
                    <a:pt x="589" y="11464"/>
                  </a:lnTo>
                  <a:cubicBezTo>
                    <a:pt x="215" y="10902"/>
                    <a:pt x="1" y="10134"/>
                    <a:pt x="1" y="9180"/>
                  </a:cubicBezTo>
                  <a:cubicBezTo>
                    <a:pt x="1" y="8546"/>
                    <a:pt x="99" y="7877"/>
                    <a:pt x="277" y="7208"/>
                  </a:cubicBezTo>
                  <a:cubicBezTo>
                    <a:pt x="794" y="4773"/>
                    <a:pt x="2570" y="2239"/>
                    <a:pt x="4577" y="955"/>
                  </a:cubicBezTo>
                  <a:cubicBezTo>
                    <a:pt x="4648" y="910"/>
                    <a:pt x="4720" y="865"/>
                    <a:pt x="4800" y="8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14;p42">
              <a:extLst>
                <a:ext uri="{FF2B5EF4-FFF2-40B4-BE49-F238E27FC236}">
                  <a16:creationId xmlns:a16="http://schemas.microsoft.com/office/drawing/2014/main" id="{72E883DF-8B2A-28AA-55EE-B47391480960}"/>
                </a:ext>
              </a:extLst>
            </p:cNvPr>
            <p:cNvSpPr/>
            <p:nvPr/>
          </p:nvSpPr>
          <p:spPr>
            <a:xfrm>
              <a:off x="4240562" y="1349126"/>
              <a:ext cx="748987" cy="1251902"/>
            </a:xfrm>
            <a:custGeom>
              <a:avLst/>
              <a:gdLst/>
              <a:ahLst/>
              <a:cxnLst/>
              <a:rect l="l" t="t" r="r" b="b"/>
              <a:pathLst>
                <a:path w="9565" h="15987" extrusionOk="0">
                  <a:moveTo>
                    <a:pt x="4800" y="982"/>
                  </a:moveTo>
                  <a:cubicBezTo>
                    <a:pt x="6460" y="0"/>
                    <a:pt x="7923" y="143"/>
                    <a:pt x="8752" y="1151"/>
                  </a:cubicBezTo>
                  <a:cubicBezTo>
                    <a:pt x="9270" y="1722"/>
                    <a:pt x="9564" y="2596"/>
                    <a:pt x="9564" y="3729"/>
                  </a:cubicBezTo>
                  <a:cubicBezTo>
                    <a:pt x="9564" y="4684"/>
                    <a:pt x="9359" y="5701"/>
                    <a:pt x="8984" y="6700"/>
                  </a:cubicBezTo>
                  <a:lnTo>
                    <a:pt x="4872" y="15987"/>
                  </a:lnTo>
                  <a:lnTo>
                    <a:pt x="955" y="12044"/>
                  </a:lnTo>
                  <a:cubicBezTo>
                    <a:pt x="920" y="12017"/>
                    <a:pt x="884" y="11981"/>
                    <a:pt x="857" y="11946"/>
                  </a:cubicBezTo>
                  <a:lnTo>
                    <a:pt x="839" y="11937"/>
                  </a:lnTo>
                  <a:lnTo>
                    <a:pt x="848" y="11937"/>
                  </a:lnTo>
                  <a:cubicBezTo>
                    <a:pt x="750" y="11839"/>
                    <a:pt x="670" y="11731"/>
                    <a:pt x="590" y="11615"/>
                  </a:cubicBezTo>
                  <a:lnTo>
                    <a:pt x="590" y="11615"/>
                  </a:lnTo>
                  <a:lnTo>
                    <a:pt x="590" y="11615"/>
                  </a:lnTo>
                  <a:cubicBezTo>
                    <a:pt x="215" y="11062"/>
                    <a:pt x="1" y="10286"/>
                    <a:pt x="1" y="9332"/>
                  </a:cubicBezTo>
                  <a:cubicBezTo>
                    <a:pt x="1" y="8698"/>
                    <a:pt x="99" y="8029"/>
                    <a:pt x="277" y="7360"/>
                  </a:cubicBezTo>
                  <a:cubicBezTo>
                    <a:pt x="822" y="4836"/>
                    <a:pt x="2695" y="2213"/>
                    <a:pt x="4800" y="9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15;p42">
              <a:extLst>
                <a:ext uri="{FF2B5EF4-FFF2-40B4-BE49-F238E27FC236}">
                  <a16:creationId xmlns:a16="http://schemas.microsoft.com/office/drawing/2014/main" id="{93B69ED6-8E2C-AAF3-223E-52F1F6987DB8}"/>
                </a:ext>
              </a:extLst>
            </p:cNvPr>
            <p:cNvSpPr/>
            <p:nvPr/>
          </p:nvSpPr>
          <p:spPr>
            <a:xfrm>
              <a:off x="4320197" y="1483968"/>
              <a:ext cx="590420" cy="753788"/>
            </a:xfrm>
            <a:custGeom>
              <a:avLst/>
              <a:gdLst/>
              <a:ahLst/>
              <a:cxnLst/>
              <a:rect l="l" t="t" r="r" b="b"/>
              <a:pathLst>
                <a:path w="7540" h="9626" extrusionOk="0">
                  <a:moveTo>
                    <a:pt x="5434" y="232"/>
                  </a:moveTo>
                  <a:cubicBezTo>
                    <a:pt x="6585" y="232"/>
                    <a:pt x="7307" y="1169"/>
                    <a:pt x="7307" y="2667"/>
                  </a:cubicBezTo>
                  <a:cubicBezTo>
                    <a:pt x="7307" y="4933"/>
                    <a:pt x="5692" y="7726"/>
                    <a:pt x="3712" y="8885"/>
                  </a:cubicBezTo>
                  <a:cubicBezTo>
                    <a:pt x="3150" y="9215"/>
                    <a:pt x="2597" y="9385"/>
                    <a:pt x="2106" y="9385"/>
                  </a:cubicBezTo>
                  <a:cubicBezTo>
                    <a:pt x="946" y="9385"/>
                    <a:pt x="233" y="8457"/>
                    <a:pt x="233" y="6950"/>
                  </a:cubicBezTo>
                  <a:cubicBezTo>
                    <a:pt x="233" y="4684"/>
                    <a:pt x="1847" y="1900"/>
                    <a:pt x="3828" y="741"/>
                  </a:cubicBezTo>
                  <a:cubicBezTo>
                    <a:pt x="4390" y="410"/>
                    <a:pt x="4943" y="232"/>
                    <a:pt x="5434" y="232"/>
                  </a:cubicBezTo>
                  <a:close/>
                  <a:moveTo>
                    <a:pt x="5434" y="0"/>
                  </a:moveTo>
                  <a:cubicBezTo>
                    <a:pt x="4890" y="0"/>
                    <a:pt x="4310" y="179"/>
                    <a:pt x="3712" y="535"/>
                  </a:cubicBezTo>
                  <a:cubicBezTo>
                    <a:pt x="1660" y="1731"/>
                    <a:pt x="1" y="4612"/>
                    <a:pt x="1" y="6950"/>
                  </a:cubicBezTo>
                  <a:cubicBezTo>
                    <a:pt x="1" y="8573"/>
                    <a:pt x="822" y="9626"/>
                    <a:pt x="2106" y="9626"/>
                  </a:cubicBezTo>
                  <a:cubicBezTo>
                    <a:pt x="2641" y="9626"/>
                    <a:pt x="3221" y="9447"/>
                    <a:pt x="3828" y="9091"/>
                  </a:cubicBezTo>
                  <a:cubicBezTo>
                    <a:pt x="5871" y="7886"/>
                    <a:pt x="7539" y="5014"/>
                    <a:pt x="7539" y="2667"/>
                  </a:cubicBezTo>
                  <a:cubicBezTo>
                    <a:pt x="7539" y="1044"/>
                    <a:pt x="6709" y="0"/>
                    <a:pt x="5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16;p42">
              <a:extLst>
                <a:ext uri="{FF2B5EF4-FFF2-40B4-BE49-F238E27FC236}">
                  <a16:creationId xmlns:a16="http://schemas.microsoft.com/office/drawing/2014/main" id="{652CEEC6-3236-F904-CE9B-7CF4FB7C3534}"/>
                </a:ext>
              </a:extLst>
            </p:cNvPr>
            <p:cNvSpPr/>
            <p:nvPr/>
          </p:nvSpPr>
          <p:spPr>
            <a:xfrm>
              <a:off x="4494189" y="1553111"/>
              <a:ext cx="326297" cy="622466"/>
            </a:xfrm>
            <a:custGeom>
              <a:avLst/>
              <a:gdLst/>
              <a:ahLst/>
              <a:cxnLst/>
              <a:rect l="l" t="t" r="r" b="b"/>
              <a:pathLst>
                <a:path w="4167" h="7949" extrusionOk="0">
                  <a:moveTo>
                    <a:pt x="2646" y="1374"/>
                  </a:moveTo>
                  <a:cubicBezTo>
                    <a:pt x="2724" y="1374"/>
                    <a:pt x="2793" y="1394"/>
                    <a:pt x="2855" y="1437"/>
                  </a:cubicBezTo>
                  <a:cubicBezTo>
                    <a:pt x="2971" y="1517"/>
                    <a:pt x="3033" y="1669"/>
                    <a:pt x="3033" y="1892"/>
                  </a:cubicBezTo>
                  <a:cubicBezTo>
                    <a:pt x="3033" y="2079"/>
                    <a:pt x="2989" y="2257"/>
                    <a:pt x="2908" y="2445"/>
                  </a:cubicBezTo>
                  <a:cubicBezTo>
                    <a:pt x="2828" y="2632"/>
                    <a:pt x="2712" y="2801"/>
                    <a:pt x="2569" y="2953"/>
                  </a:cubicBezTo>
                  <a:cubicBezTo>
                    <a:pt x="2471" y="3060"/>
                    <a:pt x="2302" y="3185"/>
                    <a:pt x="2070" y="3337"/>
                  </a:cubicBezTo>
                  <a:cubicBezTo>
                    <a:pt x="1963" y="3408"/>
                    <a:pt x="1838" y="3479"/>
                    <a:pt x="1695" y="3560"/>
                  </a:cubicBezTo>
                  <a:lnTo>
                    <a:pt x="1097" y="3908"/>
                  </a:lnTo>
                  <a:lnTo>
                    <a:pt x="1097" y="2150"/>
                  </a:lnTo>
                  <a:lnTo>
                    <a:pt x="1633" y="1838"/>
                  </a:lnTo>
                  <a:cubicBezTo>
                    <a:pt x="1802" y="1740"/>
                    <a:pt x="1945" y="1660"/>
                    <a:pt x="2070" y="1588"/>
                  </a:cubicBezTo>
                  <a:cubicBezTo>
                    <a:pt x="2230" y="1508"/>
                    <a:pt x="2346" y="1445"/>
                    <a:pt x="2418" y="1419"/>
                  </a:cubicBezTo>
                  <a:cubicBezTo>
                    <a:pt x="2501" y="1389"/>
                    <a:pt x="2577" y="1374"/>
                    <a:pt x="2646" y="1374"/>
                  </a:cubicBezTo>
                  <a:close/>
                  <a:moveTo>
                    <a:pt x="3356" y="1"/>
                  </a:moveTo>
                  <a:cubicBezTo>
                    <a:pt x="3265" y="1"/>
                    <a:pt x="3169" y="15"/>
                    <a:pt x="3069" y="45"/>
                  </a:cubicBezTo>
                  <a:cubicBezTo>
                    <a:pt x="2899" y="89"/>
                    <a:pt x="2560" y="250"/>
                    <a:pt x="2070" y="536"/>
                  </a:cubicBezTo>
                  <a:cubicBezTo>
                    <a:pt x="1972" y="589"/>
                    <a:pt x="1874" y="652"/>
                    <a:pt x="1767" y="714"/>
                  </a:cubicBezTo>
                  <a:lnTo>
                    <a:pt x="0" y="1740"/>
                  </a:lnTo>
                  <a:lnTo>
                    <a:pt x="0" y="7949"/>
                  </a:lnTo>
                  <a:lnTo>
                    <a:pt x="1097" y="7307"/>
                  </a:lnTo>
                  <a:lnTo>
                    <a:pt x="1097" y="4969"/>
                  </a:lnTo>
                  <a:lnTo>
                    <a:pt x="1811" y="4550"/>
                  </a:lnTo>
                  <a:cubicBezTo>
                    <a:pt x="1900" y="4496"/>
                    <a:pt x="1990" y="4443"/>
                    <a:pt x="2070" y="4398"/>
                  </a:cubicBezTo>
                  <a:cubicBezTo>
                    <a:pt x="2445" y="4166"/>
                    <a:pt x="2739" y="3961"/>
                    <a:pt x="2953" y="3792"/>
                  </a:cubicBezTo>
                  <a:cubicBezTo>
                    <a:pt x="3140" y="3631"/>
                    <a:pt x="3337" y="3417"/>
                    <a:pt x="3515" y="3167"/>
                  </a:cubicBezTo>
                  <a:cubicBezTo>
                    <a:pt x="3702" y="2909"/>
                    <a:pt x="3863" y="2614"/>
                    <a:pt x="3979" y="2284"/>
                  </a:cubicBezTo>
                  <a:cubicBezTo>
                    <a:pt x="4104" y="1954"/>
                    <a:pt x="4166" y="1597"/>
                    <a:pt x="4166" y="1214"/>
                  </a:cubicBezTo>
                  <a:cubicBezTo>
                    <a:pt x="4166" y="723"/>
                    <a:pt x="4059" y="375"/>
                    <a:pt x="3845" y="188"/>
                  </a:cubicBezTo>
                  <a:cubicBezTo>
                    <a:pt x="3708" y="62"/>
                    <a:pt x="3542" y="1"/>
                    <a:pt x="3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7;p42">
              <a:extLst>
                <a:ext uri="{FF2B5EF4-FFF2-40B4-BE49-F238E27FC236}">
                  <a16:creationId xmlns:a16="http://schemas.microsoft.com/office/drawing/2014/main" id="{5A034AFF-E753-D1F1-9C18-5F7DA067E677}"/>
                </a:ext>
              </a:extLst>
            </p:cNvPr>
            <p:cNvSpPr/>
            <p:nvPr/>
          </p:nvSpPr>
          <p:spPr>
            <a:xfrm>
              <a:off x="4320197" y="1483968"/>
              <a:ext cx="590420" cy="753788"/>
            </a:xfrm>
            <a:custGeom>
              <a:avLst/>
              <a:gdLst/>
              <a:ahLst/>
              <a:cxnLst/>
              <a:rect l="l" t="t" r="r" b="b"/>
              <a:pathLst>
                <a:path w="7540" h="9626" extrusionOk="0">
                  <a:moveTo>
                    <a:pt x="5434" y="232"/>
                  </a:moveTo>
                  <a:cubicBezTo>
                    <a:pt x="6585" y="232"/>
                    <a:pt x="7307" y="1169"/>
                    <a:pt x="7307" y="2667"/>
                  </a:cubicBezTo>
                  <a:cubicBezTo>
                    <a:pt x="7307" y="4933"/>
                    <a:pt x="5692" y="7726"/>
                    <a:pt x="3712" y="8885"/>
                  </a:cubicBezTo>
                  <a:cubicBezTo>
                    <a:pt x="3150" y="9215"/>
                    <a:pt x="2597" y="9385"/>
                    <a:pt x="2106" y="9385"/>
                  </a:cubicBezTo>
                  <a:cubicBezTo>
                    <a:pt x="946" y="9385"/>
                    <a:pt x="233" y="8457"/>
                    <a:pt x="233" y="6950"/>
                  </a:cubicBezTo>
                  <a:cubicBezTo>
                    <a:pt x="233" y="4684"/>
                    <a:pt x="1847" y="1900"/>
                    <a:pt x="3828" y="741"/>
                  </a:cubicBezTo>
                  <a:cubicBezTo>
                    <a:pt x="4390" y="410"/>
                    <a:pt x="4943" y="232"/>
                    <a:pt x="5434" y="232"/>
                  </a:cubicBezTo>
                  <a:close/>
                  <a:moveTo>
                    <a:pt x="5434" y="0"/>
                  </a:moveTo>
                  <a:cubicBezTo>
                    <a:pt x="4890" y="0"/>
                    <a:pt x="4310" y="179"/>
                    <a:pt x="3712" y="535"/>
                  </a:cubicBezTo>
                  <a:cubicBezTo>
                    <a:pt x="1660" y="1731"/>
                    <a:pt x="1" y="4612"/>
                    <a:pt x="1" y="6950"/>
                  </a:cubicBezTo>
                  <a:cubicBezTo>
                    <a:pt x="1" y="8573"/>
                    <a:pt x="822" y="9626"/>
                    <a:pt x="2106" y="9626"/>
                  </a:cubicBezTo>
                  <a:cubicBezTo>
                    <a:pt x="2641" y="9626"/>
                    <a:pt x="3221" y="9447"/>
                    <a:pt x="3828" y="9091"/>
                  </a:cubicBezTo>
                  <a:cubicBezTo>
                    <a:pt x="5871" y="7886"/>
                    <a:pt x="7539" y="5014"/>
                    <a:pt x="7539" y="2667"/>
                  </a:cubicBezTo>
                  <a:cubicBezTo>
                    <a:pt x="7539" y="1044"/>
                    <a:pt x="6709" y="0"/>
                    <a:pt x="5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212;p42">
            <a:extLst>
              <a:ext uri="{FF2B5EF4-FFF2-40B4-BE49-F238E27FC236}">
                <a16:creationId xmlns:a16="http://schemas.microsoft.com/office/drawing/2014/main" id="{4EB27012-9947-51C5-6B4F-0BA49F6CE245}"/>
              </a:ext>
            </a:extLst>
          </p:cNvPr>
          <p:cNvGrpSpPr/>
          <p:nvPr/>
        </p:nvGrpSpPr>
        <p:grpSpPr>
          <a:xfrm>
            <a:off x="0" y="3727781"/>
            <a:ext cx="910509" cy="1458989"/>
            <a:chOff x="4154662" y="1316316"/>
            <a:chExt cx="834887" cy="1284713"/>
          </a:xfrm>
        </p:grpSpPr>
        <p:sp>
          <p:nvSpPr>
            <p:cNvPr id="13" name="Google Shape;1213;p42">
              <a:extLst>
                <a:ext uri="{FF2B5EF4-FFF2-40B4-BE49-F238E27FC236}">
                  <a16:creationId xmlns:a16="http://schemas.microsoft.com/office/drawing/2014/main" id="{BE8B9DCA-4844-B18D-9B94-914F3650837B}"/>
                </a:ext>
              </a:extLst>
            </p:cNvPr>
            <p:cNvSpPr/>
            <p:nvPr/>
          </p:nvSpPr>
          <p:spPr>
            <a:xfrm>
              <a:off x="4154662" y="1316316"/>
              <a:ext cx="749614" cy="1284713"/>
            </a:xfrm>
            <a:custGeom>
              <a:avLst/>
              <a:gdLst/>
              <a:ahLst/>
              <a:cxnLst/>
              <a:rect l="l" t="t" r="r" b="b"/>
              <a:pathLst>
                <a:path w="9573" h="16406" extrusionOk="0">
                  <a:moveTo>
                    <a:pt x="4800" y="821"/>
                  </a:moveTo>
                  <a:cubicBezTo>
                    <a:pt x="5969" y="134"/>
                    <a:pt x="7039" y="0"/>
                    <a:pt x="7860" y="330"/>
                  </a:cubicBezTo>
                  <a:cubicBezTo>
                    <a:pt x="7931" y="357"/>
                    <a:pt x="7994" y="393"/>
                    <a:pt x="8056" y="419"/>
                  </a:cubicBezTo>
                  <a:lnTo>
                    <a:pt x="8056" y="419"/>
                  </a:lnTo>
                  <a:lnTo>
                    <a:pt x="9180" y="1017"/>
                  </a:lnTo>
                  <a:lnTo>
                    <a:pt x="8841" y="1097"/>
                  </a:lnTo>
                  <a:cubicBezTo>
                    <a:pt x="9305" y="1668"/>
                    <a:pt x="9573" y="2507"/>
                    <a:pt x="9573" y="3568"/>
                  </a:cubicBezTo>
                  <a:cubicBezTo>
                    <a:pt x="9573" y="4220"/>
                    <a:pt x="9475" y="4898"/>
                    <a:pt x="9287" y="5576"/>
                  </a:cubicBezTo>
                  <a:cubicBezTo>
                    <a:pt x="8681" y="9349"/>
                    <a:pt x="6772" y="13792"/>
                    <a:pt x="5969" y="16406"/>
                  </a:cubicBez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4871" y="15826"/>
                  </a:lnTo>
                  <a:lnTo>
                    <a:pt x="955" y="11892"/>
                  </a:lnTo>
                  <a:cubicBezTo>
                    <a:pt x="919" y="11856"/>
                    <a:pt x="884" y="11820"/>
                    <a:pt x="857" y="11794"/>
                  </a:cubicBezTo>
                  <a:lnTo>
                    <a:pt x="848" y="11785"/>
                  </a:lnTo>
                  <a:lnTo>
                    <a:pt x="848" y="11776"/>
                  </a:lnTo>
                  <a:cubicBezTo>
                    <a:pt x="759" y="11687"/>
                    <a:pt x="670" y="11580"/>
                    <a:pt x="598" y="11464"/>
                  </a:cubicBezTo>
                  <a:lnTo>
                    <a:pt x="589" y="11464"/>
                  </a:lnTo>
                  <a:lnTo>
                    <a:pt x="589" y="11464"/>
                  </a:lnTo>
                  <a:cubicBezTo>
                    <a:pt x="215" y="10902"/>
                    <a:pt x="1" y="10134"/>
                    <a:pt x="1" y="9180"/>
                  </a:cubicBezTo>
                  <a:cubicBezTo>
                    <a:pt x="1" y="8546"/>
                    <a:pt x="99" y="7877"/>
                    <a:pt x="277" y="7208"/>
                  </a:cubicBezTo>
                  <a:cubicBezTo>
                    <a:pt x="794" y="4773"/>
                    <a:pt x="2570" y="2239"/>
                    <a:pt x="4577" y="955"/>
                  </a:cubicBezTo>
                  <a:cubicBezTo>
                    <a:pt x="4648" y="910"/>
                    <a:pt x="4720" y="865"/>
                    <a:pt x="4800" y="8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14;p42">
              <a:extLst>
                <a:ext uri="{FF2B5EF4-FFF2-40B4-BE49-F238E27FC236}">
                  <a16:creationId xmlns:a16="http://schemas.microsoft.com/office/drawing/2014/main" id="{34D00C7D-5FFC-E6B5-BDFD-1627960FDB13}"/>
                </a:ext>
              </a:extLst>
            </p:cNvPr>
            <p:cNvSpPr/>
            <p:nvPr/>
          </p:nvSpPr>
          <p:spPr>
            <a:xfrm>
              <a:off x="4240562" y="1349126"/>
              <a:ext cx="748987" cy="1251902"/>
            </a:xfrm>
            <a:custGeom>
              <a:avLst/>
              <a:gdLst/>
              <a:ahLst/>
              <a:cxnLst/>
              <a:rect l="l" t="t" r="r" b="b"/>
              <a:pathLst>
                <a:path w="9565" h="15987" extrusionOk="0">
                  <a:moveTo>
                    <a:pt x="4800" y="982"/>
                  </a:moveTo>
                  <a:cubicBezTo>
                    <a:pt x="6460" y="0"/>
                    <a:pt x="7923" y="143"/>
                    <a:pt x="8752" y="1151"/>
                  </a:cubicBezTo>
                  <a:cubicBezTo>
                    <a:pt x="9270" y="1722"/>
                    <a:pt x="9564" y="2596"/>
                    <a:pt x="9564" y="3729"/>
                  </a:cubicBezTo>
                  <a:cubicBezTo>
                    <a:pt x="9564" y="4684"/>
                    <a:pt x="9359" y="5701"/>
                    <a:pt x="8984" y="6700"/>
                  </a:cubicBezTo>
                  <a:lnTo>
                    <a:pt x="4872" y="15987"/>
                  </a:lnTo>
                  <a:lnTo>
                    <a:pt x="955" y="12044"/>
                  </a:lnTo>
                  <a:cubicBezTo>
                    <a:pt x="920" y="12017"/>
                    <a:pt x="884" y="11981"/>
                    <a:pt x="857" y="11946"/>
                  </a:cubicBezTo>
                  <a:lnTo>
                    <a:pt x="839" y="11937"/>
                  </a:lnTo>
                  <a:lnTo>
                    <a:pt x="848" y="11937"/>
                  </a:lnTo>
                  <a:cubicBezTo>
                    <a:pt x="750" y="11839"/>
                    <a:pt x="670" y="11731"/>
                    <a:pt x="590" y="11615"/>
                  </a:cubicBezTo>
                  <a:lnTo>
                    <a:pt x="590" y="11615"/>
                  </a:lnTo>
                  <a:lnTo>
                    <a:pt x="590" y="11615"/>
                  </a:lnTo>
                  <a:cubicBezTo>
                    <a:pt x="215" y="11062"/>
                    <a:pt x="1" y="10286"/>
                    <a:pt x="1" y="9332"/>
                  </a:cubicBezTo>
                  <a:cubicBezTo>
                    <a:pt x="1" y="8698"/>
                    <a:pt x="99" y="8029"/>
                    <a:pt x="277" y="7360"/>
                  </a:cubicBezTo>
                  <a:cubicBezTo>
                    <a:pt x="822" y="4836"/>
                    <a:pt x="2695" y="2213"/>
                    <a:pt x="4800" y="9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15;p42">
              <a:extLst>
                <a:ext uri="{FF2B5EF4-FFF2-40B4-BE49-F238E27FC236}">
                  <a16:creationId xmlns:a16="http://schemas.microsoft.com/office/drawing/2014/main" id="{EBE1BF18-C448-CF0A-8A68-A2F1FFDA3454}"/>
                </a:ext>
              </a:extLst>
            </p:cNvPr>
            <p:cNvSpPr/>
            <p:nvPr/>
          </p:nvSpPr>
          <p:spPr>
            <a:xfrm>
              <a:off x="4320197" y="1483968"/>
              <a:ext cx="590420" cy="753788"/>
            </a:xfrm>
            <a:custGeom>
              <a:avLst/>
              <a:gdLst/>
              <a:ahLst/>
              <a:cxnLst/>
              <a:rect l="l" t="t" r="r" b="b"/>
              <a:pathLst>
                <a:path w="7540" h="9626" extrusionOk="0">
                  <a:moveTo>
                    <a:pt x="5434" y="232"/>
                  </a:moveTo>
                  <a:cubicBezTo>
                    <a:pt x="6585" y="232"/>
                    <a:pt x="7307" y="1169"/>
                    <a:pt x="7307" y="2667"/>
                  </a:cubicBezTo>
                  <a:cubicBezTo>
                    <a:pt x="7307" y="4933"/>
                    <a:pt x="5692" y="7726"/>
                    <a:pt x="3712" y="8885"/>
                  </a:cubicBezTo>
                  <a:cubicBezTo>
                    <a:pt x="3150" y="9215"/>
                    <a:pt x="2597" y="9385"/>
                    <a:pt x="2106" y="9385"/>
                  </a:cubicBezTo>
                  <a:cubicBezTo>
                    <a:pt x="946" y="9385"/>
                    <a:pt x="233" y="8457"/>
                    <a:pt x="233" y="6950"/>
                  </a:cubicBezTo>
                  <a:cubicBezTo>
                    <a:pt x="233" y="4684"/>
                    <a:pt x="1847" y="1900"/>
                    <a:pt x="3828" y="741"/>
                  </a:cubicBezTo>
                  <a:cubicBezTo>
                    <a:pt x="4390" y="410"/>
                    <a:pt x="4943" y="232"/>
                    <a:pt x="5434" y="232"/>
                  </a:cubicBezTo>
                  <a:close/>
                  <a:moveTo>
                    <a:pt x="5434" y="0"/>
                  </a:moveTo>
                  <a:cubicBezTo>
                    <a:pt x="4890" y="0"/>
                    <a:pt x="4310" y="179"/>
                    <a:pt x="3712" y="535"/>
                  </a:cubicBezTo>
                  <a:cubicBezTo>
                    <a:pt x="1660" y="1731"/>
                    <a:pt x="1" y="4612"/>
                    <a:pt x="1" y="6950"/>
                  </a:cubicBezTo>
                  <a:cubicBezTo>
                    <a:pt x="1" y="8573"/>
                    <a:pt x="822" y="9626"/>
                    <a:pt x="2106" y="9626"/>
                  </a:cubicBezTo>
                  <a:cubicBezTo>
                    <a:pt x="2641" y="9626"/>
                    <a:pt x="3221" y="9447"/>
                    <a:pt x="3828" y="9091"/>
                  </a:cubicBezTo>
                  <a:cubicBezTo>
                    <a:pt x="5871" y="7886"/>
                    <a:pt x="7539" y="5014"/>
                    <a:pt x="7539" y="2667"/>
                  </a:cubicBezTo>
                  <a:cubicBezTo>
                    <a:pt x="7539" y="1044"/>
                    <a:pt x="6709" y="0"/>
                    <a:pt x="5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16;p42">
              <a:extLst>
                <a:ext uri="{FF2B5EF4-FFF2-40B4-BE49-F238E27FC236}">
                  <a16:creationId xmlns:a16="http://schemas.microsoft.com/office/drawing/2014/main" id="{9744CD53-70D5-3457-2D19-0BE59D9813F6}"/>
                </a:ext>
              </a:extLst>
            </p:cNvPr>
            <p:cNvSpPr/>
            <p:nvPr/>
          </p:nvSpPr>
          <p:spPr>
            <a:xfrm>
              <a:off x="4494189" y="1553111"/>
              <a:ext cx="326297" cy="622466"/>
            </a:xfrm>
            <a:custGeom>
              <a:avLst/>
              <a:gdLst/>
              <a:ahLst/>
              <a:cxnLst/>
              <a:rect l="l" t="t" r="r" b="b"/>
              <a:pathLst>
                <a:path w="4167" h="7949" extrusionOk="0">
                  <a:moveTo>
                    <a:pt x="2646" y="1374"/>
                  </a:moveTo>
                  <a:cubicBezTo>
                    <a:pt x="2724" y="1374"/>
                    <a:pt x="2793" y="1394"/>
                    <a:pt x="2855" y="1437"/>
                  </a:cubicBezTo>
                  <a:cubicBezTo>
                    <a:pt x="2971" y="1517"/>
                    <a:pt x="3033" y="1669"/>
                    <a:pt x="3033" y="1892"/>
                  </a:cubicBezTo>
                  <a:cubicBezTo>
                    <a:pt x="3033" y="2079"/>
                    <a:pt x="2989" y="2257"/>
                    <a:pt x="2908" y="2445"/>
                  </a:cubicBezTo>
                  <a:cubicBezTo>
                    <a:pt x="2828" y="2632"/>
                    <a:pt x="2712" y="2801"/>
                    <a:pt x="2569" y="2953"/>
                  </a:cubicBezTo>
                  <a:cubicBezTo>
                    <a:pt x="2471" y="3060"/>
                    <a:pt x="2302" y="3185"/>
                    <a:pt x="2070" y="3337"/>
                  </a:cubicBezTo>
                  <a:cubicBezTo>
                    <a:pt x="1963" y="3408"/>
                    <a:pt x="1838" y="3479"/>
                    <a:pt x="1695" y="3560"/>
                  </a:cubicBezTo>
                  <a:lnTo>
                    <a:pt x="1097" y="3908"/>
                  </a:lnTo>
                  <a:lnTo>
                    <a:pt x="1097" y="2150"/>
                  </a:lnTo>
                  <a:lnTo>
                    <a:pt x="1633" y="1838"/>
                  </a:lnTo>
                  <a:cubicBezTo>
                    <a:pt x="1802" y="1740"/>
                    <a:pt x="1945" y="1660"/>
                    <a:pt x="2070" y="1588"/>
                  </a:cubicBezTo>
                  <a:cubicBezTo>
                    <a:pt x="2230" y="1508"/>
                    <a:pt x="2346" y="1445"/>
                    <a:pt x="2418" y="1419"/>
                  </a:cubicBezTo>
                  <a:cubicBezTo>
                    <a:pt x="2501" y="1389"/>
                    <a:pt x="2577" y="1374"/>
                    <a:pt x="2646" y="1374"/>
                  </a:cubicBezTo>
                  <a:close/>
                  <a:moveTo>
                    <a:pt x="3356" y="1"/>
                  </a:moveTo>
                  <a:cubicBezTo>
                    <a:pt x="3265" y="1"/>
                    <a:pt x="3169" y="15"/>
                    <a:pt x="3069" y="45"/>
                  </a:cubicBezTo>
                  <a:cubicBezTo>
                    <a:pt x="2899" y="89"/>
                    <a:pt x="2560" y="250"/>
                    <a:pt x="2070" y="536"/>
                  </a:cubicBezTo>
                  <a:cubicBezTo>
                    <a:pt x="1972" y="589"/>
                    <a:pt x="1874" y="652"/>
                    <a:pt x="1767" y="714"/>
                  </a:cubicBezTo>
                  <a:lnTo>
                    <a:pt x="0" y="1740"/>
                  </a:lnTo>
                  <a:lnTo>
                    <a:pt x="0" y="7949"/>
                  </a:lnTo>
                  <a:lnTo>
                    <a:pt x="1097" y="7307"/>
                  </a:lnTo>
                  <a:lnTo>
                    <a:pt x="1097" y="4969"/>
                  </a:lnTo>
                  <a:lnTo>
                    <a:pt x="1811" y="4550"/>
                  </a:lnTo>
                  <a:cubicBezTo>
                    <a:pt x="1900" y="4496"/>
                    <a:pt x="1990" y="4443"/>
                    <a:pt x="2070" y="4398"/>
                  </a:cubicBezTo>
                  <a:cubicBezTo>
                    <a:pt x="2445" y="4166"/>
                    <a:pt x="2739" y="3961"/>
                    <a:pt x="2953" y="3792"/>
                  </a:cubicBezTo>
                  <a:cubicBezTo>
                    <a:pt x="3140" y="3631"/>
                    <a:pt x="3337" y="3417"/>
                    <a:pt x="3515" y="3167"/>
                  </a:cubicBezTo>
                  <a:cubicBezTo>
                    <a:pt x="3702" y="2909"/>
                    <a:pt x="3863" y="2614"/>
                    <a:pt x="3979" y="2284"/>
                  </a:cubicBezTo>
                  <a:cubicBezTo>
                    <a:pt x="4104" y="1954"/>
                    <a:pt x="4166" y="1597"/>
                    <a:pt x="4166" y="1214"/>
                  </a:cubicBezTo>
                  <a:cubicBezTo>
                    <a:pt x="4166" y="723"/>
                    <a:pt x="4059" y="375"/>
                    <a:pt x="3845" y="188"/>
                  </a:cubicBezTo>
                  <a:cubicBezTo>
                    <a:pt x="3708" y="62"/>
                    <a:pt x="3542" y="1"/>
                    <a:pt x="3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17;p42">
              <a:extLst>
                <a:ext uri="{FF2B5EF4-FFF2-40B4-BE49-F238E27FC236}">
                  <a16:creationId xmlns:a16="http://schemas.microsoft.com/office/drawing/2014/main" id="{EE606ABB-804F-78CC-59F2-EA973D629B3B}"/>
                </a:ext>
              </a:extLst>
            </p:cNvPr>
            <p:cNvSpPr/>
            <p:nvPr/>
          </p:nvSpPr>
          <p:spPr>
            <a:xfrm>
              <a:off x="4320197" y="1483968"/>
              <a:ext cx="590420" cy="753788"/>
            </a:xfrm>
            <a:custGeom>
              <a:avLst/>
              <a:gdLst/>
              <a:ahLst/>
              <a:cxnLst/>
              <a:rect l="l" t="t" r="r" b="b"/>
              <a:pathLst>
                <a:path w="7540" h="9626" extrusionOk="0">
                  <a:moveTo>
                    <a:pt x="5434" y="232"/>
                  </a:moveTo>
                  <a:cubicBezTo>
                    <a:pt x="6585" y="232"/>
                    <a:pt x="7307" y="1169"/>
                    <a:pt x="7307" y="2667"/>
                  </a:cubicBezTo>
                  <a:cubicBezTo>
                    <a:pt x="7307" y="4933"/>
                    <a:pt x="5692" y="7726"/>
                    <a:pt x="3712" y="8885"/>
                  </a:cubicBezTo>
                  <a:cubicBezTo>
                    <a:pt x="3150" y="9215"/>
                    <a:pt x="2597" y="9385"/>
                    <a:pt x="2106" y="9385"/>
                  </a:cubicBezTo>
                  <a:cubicBezTo>
                    <a:pt x="946" y="9385"/>
                    <a:pt x="233" y="8457"/>
                    <a:pt x="233" y="6950"/>
                  </a:cubicBezTo>
                  <a:cubicBezTo>
                    <a:pt x="233" y="4684"/>
                    <a:pt x="1847" y="1900"/>
                    <a:pt x="3828" y="741"/>
                  </a:cubicBezTo>
                  <a:cubicBezTo>
                    <a:pt x="4390" y="410"/>
                    <a:pt x="4943" y="232"/>
                    <a:pt x="5434" y="232"/>
                  </a:cubicBezTo>
                  <a:close/>
                  <a:moveTo>
                    <a:pt x="5434" y="0"/>
                  </a:moveTo>
                  <a:cubicBezTo>
                    <a:pt x="4890" y="0"/>
                    <a:pt x="4310" y="179"/>
                    <a:pt x="3712" y="535"/>
                  </a:cubicBezTo>
                  <a:cubicBezTo>
                    <a:pt x="1660" y="1731"/>
                    <a:pt x="1" y="4612"/>
                    <a:pt x="1" y="6950"/>
                  </a:cubicBezTo>
                  <a:cubicBezTo>
                    <a:pt x="1" y="8573"/>
                    <a:pt x="822" y="9626"/>
                    <a:pt x="2106" y="9626"/>
                  </a:cubicBezTo>
                  <a:cubicBezTo>
                    <a:pt x="2641" y="9626"/>
                    <a:pt x="3221" y="9447"/>
                    <a:pt x="3828" y="9091"/>
                  </a:cubicBezTo>
                  <a:cubicBezTo>
                    <a:pt x="5871" y="7886"/>
                    <a:pt x="7539" y="5014"/>
                    <a:pt x="7539" y="2667"/>
                  </a:cubicBezTo>
                  <a:cubicBezTo>
                    <a:pt x="7539" y="1044"/>
                    <a:pt x="6709" y="0"/>
                    <a:pt x="5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071FF11-5DAD-3754-500F-1B3E7D343CC9}"/>
              </a:ext>
            </a:extLst>
          </p:cNvPr>
          <p:cNvSpPr txBox="1"/>
          <p:nvPr/>
        </p:nvSpPr>
        <p:spPr>
          <a:xfrm>
            <a:off x="4530798" y="1817635"/>
            <a:ext cx="37353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1- CarTopView Dataset:</a:t>
            </a:r>
          </a:p>
          <a:p>
            <a:pPr algn="ctr"/>
            <a:r>
              <a:rPr lang="en-US" err="1">
                <a:solidFill>
                  <a:srgbClr val="172A59"/>
                </a:solidFill>
                <a:latin typeface="Hammersmith One" panose="02010703030501060504" pitchFamily="2" charset="77"/>
              </a:rPr>
              <a:t>Roboflow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 dataset with 2571 Total Images (2412 Train, 109 Validation, 56 Test). </a:t>
            </a:r>
          </a:p>
          <a:p>
            <a:pPr algn="ctr"/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It has 3 classes; Car, Empty, and Disabled.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ECB66E5-9C1C-AC9B-F102-1D5F74BFEA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1235"/>
          <a:stretch/>
        </p:blipFill>
        <p:spPr>
          <a:xfrm>
            <a:off x="5498284" y="2914468"/>
            <a:ext cx="2618511" cy="177156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67C8068-CFF7-342B-328B-8C7E6E12FB2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36" t="2478" r="76733" b="76415"/>
          <a:stretch/>
        </p:blipFill>
        <p:spPr>
          <a:xfrm>
            <a:off x="4709346" y="2914468"/>
            <a:ext cx="1344486" cy="61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8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1201;p42">
            <a:extLst>
              <a:ext uri="{FF2B5EF4-FFF2-40B4-BE49-F238E27FC236}">
                <a16:creationId xmlns:a16="http://schemas.microsoft.com/office/drawing/2014/main" id="{E255CE88-553D-59C5-07D8-89E2A029D78F}"/>
              </a:ext>
            </a:extLst>
          </p:cNvPr>
          <p:cNvSpPr/>
          <p:nvPr/>
        </p:nvSpPr>
        <p:spPr>
          <a:xfrm>
            <a:off x="1397750" y="1383569"/>
            <a:ext cx="6337739" cy="296525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SA">
              <a:latin typeface="Hammersmith One" panose="02010703030501060504" pitchFamily="2" charset="77"/>
            </a:endParaRPr>
          </a:p>
        </p:txBody>
      </p:sp>
      <p:sp>
        <p:nvSpPr>
          <p:cNvPr id="1227" name="Google Shape;1227;p43"/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Methods</a:t>
            </a:r>
          </a:p>
        </p:txBody>
      </p:sp>
      <p:sp>
        <p:nvSpPr>
          <p:cNvPr id="1248" name="Google Shape;1248;p43"/>
          <p:cNvSpPr/>
          <p:nvPr/>
        </p:nvSpPr>
        <p:spPr>
          <a:xfrm rot="5400000">
            <a:off x="7962591" y="74545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43"/>
          <p:cNvSpPr/>
          <p:nvPr/>
        </p:nvSpPr>
        <p:spPr>
          <a:xfrm rot="-5400000" flipH="1">
            <a:off x="723591" y="74545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0" name="Google Shape;1250;p43"/>
          <p:cNvGrpSpPr/>
          <p:nvPr/>
        </p:nvGrpSpPr>
        <p:grpSpPr>
          <a:xfrm>
            <a:off x="2351003" y="4157250"/>
            <a:ext cx="1041993" cy="1141203"/>
            <a:chOff x="2914650" y="3945525"/>
            <a:chExt cx="693737" cy="759790"/>
          </a:xfrm>
        </p:grpSpPr>
        <p:sp>
          <p:nvSpPr>
            <p:cNvPr id="1251" name="Google Shape;1251;p43"/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3"/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3"/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3"/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3"/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3"/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3"/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3"/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" name="Google Shape;1259;p43"/>
          <p:cNvGrpSpPr/>
          <p:nvPr/>
        </p:nvGrpSpPr>
        <p:grpSpPr>
          <a:xfrm>
            <a:off x="5929451" y="4146382"/>
            <a:ext cx="1041993" cy="1141203"/>
            <a:chOff x="2914650" y="3945525"/>
            <a:chExt cx="693737" cy="759790"/>
          </a:xfrm>
        </p:grpSpPr>
        <p:sp>
          <p:nvSpPr>
            <p:cNvPr id="1260" name="Google Shape;1260;p43"/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3"/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3"/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3"/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3"/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3"/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3"/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3"/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43"/>
          <p:cNvGrpSpPr/>
          <p:nvPr/>
        </p:nvGrpSpPr>
        <p:grpSpPr>
          <a:xfrm>
            <a:off x="-396183" y="4135524"/>
            <a:ext cx="1041993" cy="1141205"/>
            <a:chOff x="2914650" y="3945525"/>
            <a:chExt cx="693737" cy="759791"/>
          </a:xfrm>
        </p:grpSpPr>
        <p:sp>
          <p:nvSpPr>
            <p:cNvPr id="1269" name="Google Shape;1269;p43"/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3"/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3"/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3"/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3"/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43"/>
          <p:cNvGrpSpPr/>
          <p:nvPr/>
        </p:nvGrpSpPr>
        <p:grpSpPr>
          <a:xfrm>
            <a:off x="8498199" y="4135524"/>
            <a:ext cx="1041993" cy="1141205"/>
            <a:chOff x="2914650" y="3945525"/>
            <a:chExt cx="693737" cy="759791"/>
          </a:xfrm>
        </p:grpSpPr>
        <p:sp>
          <p:nvSpPr>
            <p:cNvPr id="1278" name="Google Shape;1278;p43"/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3"/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3"/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3"/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3"/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3"/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3"/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3"/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225;p43">
            <a:extLst>
              <a:ext uri="{FF2B5EF4-FFF2-40B4-BE49-F238E27FC236}">
                <a16:creationId xmlns:a16="http://schemas.microsoft.com/office/drawing/2014/main" id="{E0F86DFA-77F6-6B92-FA6B-0582F1832C92}"/>
              </a:ext>
            </a:extLst>
          </p:cNvPr>
          <p:cNvSpPr txBox="1">
            <a:spLocks/>
          </p:cNvSpPr>
          <p:nvPr/>
        </p:nvSpPr>
        <p:spPr>
          <a:xfrm>
            <a:off x="1805554" y="1594080"/>
            <a:ext cx="5522127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8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2000"/>
              <a:t>Exploring the problem through the survey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2C92A1B-F05E-5829-6887-27C7F20B36F6}"/>
              </a:ext>
            </a:extLst>
          </p:cNvPr>
          <p:cNvSpPr txBox="1"/>
          <p:nvPr/>
        </p:nvSpPr>
        <p:spPr>
          <a:xfrm>
            <a:off x="1577003" y="2239406"/>
            <a:ext cx="59792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We performed Sentiment Analysis on the comment's column </a:t>
            </a:r>
          </a:p>
          <a:p>
            <a:pPr algn="ctr"/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using a pre-trained model from Hugging Face called</a:t>
            </a:r>
          </a:p>
          <a:p>
            <a:pPr algn="ctr"/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 "</a:t>
            </a:r>
            <a:r>
              <a:rPr lang="en-US" err="1">
                <a:solidFill>
                  <a:srgbClr val="172A59"/>
                </a:solidFill>
                <a:latin typeface="Hammersmith One" panose="02010703030501060504" pitchFamily="2" charset="77"/>
              </a:rPr>
              <a:t>bhadresh-savani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/</a:t>
            </a:r>
            <a:r>
              <a:rPr lang="en-US" err="1">
                <a:solidFill>
                  <a:srgbClr val="172A59"/>
                </a:solidFill>
                <a:latin typeface="Hammersmith One" panose="02010703030501060504" pitchFamily="2" charset="77"/>
              </a:rPr>
              <a:t>distilbert-base-uncased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-emotion”.</a:t>
            </a:r>
          </a:p>
          <a:p>
            <a:pPr algn="ctr"/>
            <a:endParaRPr lang="en-US">
              <a:solidFill>
                <a:srgbClr val="172A59"/>
              </a:solidFill>
              <a:latin typeface="Hammersmith One" panose="02010703030501060504" pitchFamily="2" charset="77"/>
            </a:endParaRPr>
          </a:p>
          <a:p>
            <a:pPr algn="ctr"/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This model can pick up on a range of emotions, including joy, sadness, anger, fear, and more.</a:t>
            </a:r>
            <a:endParaRPr lang="en-SA">
              <a:solidFill>
                <a:srgbClr val="172A59"/>
              </a:solidFill>
              <a:latin typeface="Hammersmith One" panose="02010703030501060504" pitchFamily="2" charset="7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4">
          <a:extLst>
            <a:ext uri="{FF2B5EF4-FFF2-40B4-BE49-F238E27FC236}">
              <a16:creationId xmlns:a16="http://schemas.microsoft.com/office/drawing/2014/main" id="{740A4E36-E030-02C0-505F-11A0CE761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201;p42">
            <a:extLst>
              <a:ext uri="{FF2B5EF4-FFF2-40B4-BE49-F238E27FC236}">
                <a16:creationId xmlns:a16="http://schemas.microsoft.com/office/drawing/2014/main" id="{66AF2855-9447-D24C-638F-09F6F5DF8F6C}"/>
              </a:ext>
            </a:extLst>
          </p:cNvPr>
          <p:cNvSpPr/>
          <p:nvPr/>
        </p:nvSpPr>
        <p:spPr>
          <a:xfrm>
            <a:off x="713250" y="1339845"/>
            <a:ext cx="7717500" cy="34889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SA">
              <a:latin typeface="Hammersmith One" panose="02010703030501060504" pitchFamily="2" charset="77"/>
            </a:endParaRPr>
          </a:p>
        </p:txBody>
      </p:sp>
      <p:sp>
        <p:nvSpPr>
          <p:cNvPr id="1227" name="Google Shape;1227;p43">
            <a:extLst>
              <a:ext uri="{FF2B5EF4-FFF2-40B4-BE49-F238E27FC236}">
                <a16:creationId xmlns:a16="http://schemas.microsoft.com/office/drawing/2014/main" id="{F9C23E27-8684-AA4E-28AD-4B5E6DA3DB1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13250" y="470050"/>
            <a:ext cx="7717500" cy="6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Methods</a:t>
            </a:r>
          </a:p>
        </p:txBody>
      </p:sp>
      <p:sp>
        <p:nvSpPr>
          <p:cNvPr id="1248" name="Google Shape;1248;p43">
            <a:extLst>
              <a:ext uri="{FF2B5EF4-FFF2-40B4-BE49-F238E27FC236}">
                <a16:creationId xmlns:a16="http://schemas.microsoft.com/office/drawing/2014/main" id="{989184AF-0AF6-6F3A-69FF-16A64EFC6B5D}"/>
              </a:ext>
            </a:extLst>
          </p:cNvPr>
          <p:cNvSpPr/>
          <p:nvPr/>
        </p:nvSpPr>
        <p:spPr>
          <a:xfrm rot="5400000">
            <a:off x="7962591" y="74545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43">
            <a:extLst>
              <a:ext uri="{FF2B5EF4-FFF2-40B4-BE49-F238E27FC236}">
                <a16:creationId xmlns:a16="http://schemas.microsoft.com/office/drawing/2014/main" id="{B339FF08-56B5-6210-E959-41B9029809C0}"/>
              </a:ext>
            </a:extLst>
          </p:cNvPr>
          <p:cNvSpPr/>
          <p:nvPr/>
        </p:nvSpPr>
        <p:spPr>
          <a:xfrm rot="-5400000" flipH="1">
            <a:off x="723591" y="745450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0" name="Google Shape;1250;p43">
            <a:extLst>
              <a:ext uri="{FF2B5EF4-FFF2-40B4-BE49-F238E27FC236}">
                <a16:creationId xmlns:a16="http://schemas.microsoft.com/office/drawing/2014/main" id="{48A697AD-0AAB-13B6-61AD-EFD95EA9F29E}"/>
              </a:ext>
            </a:extLst>
          </p:cNvPr>
          <p:cNvGrpSpPr/>
          <p:nvPr/>
        </p:nvGrpSpPr>
        <p:grpSpPr>
          <a:xfrm>
            <a:off x="2351003" y="4157252"/>
            <a:ext cx="1041993" cy="1141205"/>
            <a:chOff x="2914650" y="3945525"/>
            <a:chExt cx="693737" cy="759791"/>
          </a:xfrm>
        </p:grpSpPr>
        <p:sp>
          <p:nvSpPr>
            <p:cNvPr id="1251" name="Google Shape;1251;p43">
              <a:extLst>
                <a:ext uri="{FF2B5EF4-FFF2-40B4-BE49-F238E27FC236}">
                  <a16:creationId xmlns:a16="http://schemas.microsoft.com/office/drawing/2014/main" id="{C1CECB83-FF5B-2DE6-BD78-2AC21F61789C}"/>
                </a:ext>
              </a:extLst>
            </p:cNvPr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3">
              <a:extLst>
                <a:ext uri="{FF2B5EF4-FFF2-40B4-BE49-F238E27FC236}">
                  <a16:creationId xmlns:a16="http://schemas.microsoft.com/office/drawing/2014/main" id="{FB26881A-7CE5-9901-1EC2-0C759AB77590}"/>
                </a:ext>
              </a:extLst>
            </p:cNvPr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3">
              <a:extLst>
                <a:ext uri="{FF2B5EF4-FFF2-40B4-BE49-F238E27FC236}">
                  <a16:creationId xmlns:a16="http://schemas.microsoft.com/office/drawing/2014/main" id="{E2366058-5975-16EA-8500-A0E557D96167}"/>
                </a:ext>
              </a:extLst>
            </p:cNvPr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3">
              <a:extLst>
                <a:ext uri="{FF2B5EF4-FFF2-40B4-BE49-F238E27FC236}">
                  <a16:creationId xmlns:a16="http://schemas.microsoft.com/office/drawing/2014/main" id="{51F6663C-12D4-D637-819B-2F25C991AE5C}"/>
                </a:ext>
              </a:extLst>
            </p:cNvPr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3">
              <a:extLst>
                <a:ext uri="{FF2B5EF4-FFF2-40B4-BE49-F238E27FC236}">
                  <a16:creationId xmlns:a16="http://schemas.microsoft.com/office/drawing/2014/main" id="{B95E5495-5F77-0647-9FD4-1A5880B0F0A4}"/>
                </a:ext>
              </a:extLst>
            </p:cNvPr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3">
              <a:extLst>
                <a:ext uri="{FF2B5EF4-FFF2-40B4-BE49-F238E27FC236}">
                  <a16:creationId xmlns:a16="http://schemas.microsoft.com/office/drawing/2014/main" id="{6A539681-E6E7-9CD6-96E5-A5589B9AF46B}"/>
                </a:ext>
              </a:extLst>
            </p:cNvPr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3">
              <a:extLst>
                <a:ext uri="{FF2B5EF4-FFF2-40B4-BE49-F238E27FC236}">
                  <a16:creationId xmlns:a16="http://schemas.microsoft.com/office/drawing/2014/main" id="{663999D2-4194-3AE6-698E-6010B27935C8}"/>
                </a:ext>
              </a:extLst>
            </p:cNvPr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3">
              <a:extLst>
                <a:ext uri="{FF2B5EF4-FFF2-40B4-BE49-F238E27FC236}">
                  <a16:creationId xmlns:a16="http://schemas.microsoft.com/office/drawing/2014/main" id="{153AFE91-F612-19E1-43DF-F2EEFEB7E2E3}"/>
                </a:ext>
              </a:extLst>
            </p:cNvPr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" name="Google Shape;1259;p43">
            <a:extLst>
              <a:ext uri="{FF2B5EF4-FFF2-40B4-BE49-F238E27FC236}">
                <a16:creationId xmlns:a16="http://schemas.microsoft.com/office/drawing/2014/main" id="{983153CF-6AE1-1B57-8D67-A4E489766225}"/>
              </a:ext>
            </a:extLst>
          </p:cNvPr>
          <p:cNvGrpSpPr/>
          <p:nvPr/>
        </p:nvGrpSpPr>
        <p:grpSpPr>
          <a:xfrm>
            <a:off x="5929451" y="4146384"/>
            <a:ext cx="1041993" cy="1141205"/>
            <a:chOff x="2914650" y="3945525"/>
            <a:chExt cx="693737" cy="759791"/>
          </a:xfrm>
        </p:grpSpPr>
        <p:sp>
          <p:nvSpPr>
            <p:cNvPr id="1260" name="Google Shape;1260;p43">
              <a:extLst>
                <a:ext uri="{FF2B5EF4-FFF2-40B4-BE49-F238E27FC236}">
                  <a16:creationId xmlns:a16="http://schemas.microsoft.com/office/drawing/2014/main" id="{5431737D-F76D-46F8-873B-3DE6E83BF73F}"/>
                </a:ext>
              </a:extLst>
            </p:cNvPr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3">
              <a:extLst>
                <a:ext uri="{FF2B5EF4-FFF2-40B4-BE49-F238E27FC236}">
                  <a16:creationId xmlns:a16="http://schemas.microsoft.com/office/drawing/2014/main" id="{4058E25D-61AF-7ED6-D496-BD1A77A1F88F}"/>
                </a:ext>
              </a:extLst>
            </p:cNvPr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3">
              <a:extLst>
                <a:ext uri="{FF2B5EF4-FFF2-40B4-BE49-F238E27FC236}">
                  <a16:creationId xmlns:a16="http://schemas.microsoft.com/office/drawing/2014/main" id="{628B1424-CDE3-3030-75E9-576305ADF860}"/>
                </a:ext>
              </a:extLst>
            </p:cNvPr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3">
              <a:extLst>
                <a:ext uri="{FF2B5EF4-FFF2-40B4-BE49-F238E27FC236}">
                  <a16:creationId xmlns:a16="http://schemas.microsoft.com/office/drawing/2014/main" id="{23D12531-2BDE-7BF0-4D04-E6A77D87AAB2}"/>
                </a:ext>
              </a:extLst>
            </p:cNvPr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3">
              <a:extLst>
                <a:ext uri="{FF2B5EF4-FFF2-40B4-BE49-F238E27FC236}">
                  <a16:creationId xmlns:a16="http://schemas.microsoft.com/office/drawing/2014/main" id="{76FDE634-F271-01D9-7406-7313B5405E86}"/>
                </a:ext>
              </a:extLst>
            </p:cNvPr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3">
              <a:extLst>
                <a:ext uri="{FF2B5EF4-FFF2-40B4-BE49-F238E27FC236}">
                  <a16:creationId xmlns:a16="http://schemas.microsoft.com/office/drawing/2014/main" id="{AA7F05A9-B875-94C3-8CCB-1C3B50FCAE10}"/>
                </a:ext>
              </a:extLst>
            </p:cNvPr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3">
              <a:extLst>
                <a:ext uri="{FF2B5EF4-FFF2-40B4-BE49-F238E27FC236}">
                  <a16:creationId xmlns:a16="http://schemas.microsoft.com/office/drawing/2014/main" id="{9547C721-01C3-4ED1-B8BA-DD1A5AE0739B}"/>
                </a:ext>
              </a:extLst>
            </p:cNvPr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3">
              <a:extLst>
                <a:ext uri="{FF2B5EF4-FFF2-40B4-BE49-F238E27FC236}">
                  <a16:creationId xmlns:a16="http://schemas.microsoft.com/office/drawing/2014/main" id="{C6C24494-81A6-3985-341B-8F67664310F3}"/>
                </a:ext>
              </a:extLst>
            </p:cNvPr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43">
            <a:extLst>
              <a:ext uri="{FF2B5EF4-FFF2-40B4-BE49-F238E27FC236}">
                <a16:creationId xmlns:a16="http://schemas.microsoft.com/office/drawing/2014/main" id="{518737E2-ED63-D02D-0EC3-D37252A9642B}"/>
              </a:ext>
            </a:extLst>
          </p:cNvPr>
          <p:cNvGrpSpPr/>
          <p:nvPr/>
        </p:nvGrpSpPr>
        <p:grpSpPr>
          <a:xfrm>
            <a:off x="-396183" y="4135524"/>
            <a:ext cx="1041993" cy="1141205"/>
            <a:chOff x="2914650" y="3945525"/>
            <a:chExt cx="693737" cy="759791"/>
          </a:xfrm>
        </p:grpSpPr>
        <p:sp>
          <p:nvSpPr>
            <p:cNvPr id="1269" name="Google Shape;1269;p43">
              <a:extLst>
                <a:ext uri="{FF2B5EF4-FFF2-40B4-BE49-F238E27FC236}">
                  <a16:creationId xmlns:a16="http://schemas.microsoft.com/office/drawing/2014/main" id="{E51449E0-BFE2-F274-5BC2-C1F56CD3AD47}"/>
                </a:ext>
              </a:extLst>
            </p:cNvPr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3">
              <a:extLst>
                <a:ext uri="{FF2B5EF4-FFF2-40B4-BE49-F238E27FC236}">
                  <a16:creationId xmlns:a16="http://schemas.microsoft.com/office/drawing/2014/main" id="{A257BA9A-E374-F597-64BC-7757481446F1}"/>
                </a:ext>
              </a:extLst>
            </p:cNvPr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3">
              <a:extLst>
                <a:ext uri="{FF2B5EF4-FFF2-40B4-BE49-F238E27FC236}">
                  <a16:creationId xmlns:a16="http://schemas.microsoft.com/office/drawing/2014/main" id="{E23543D5-2006-4552-A708-5662BBBE55F0}"/>
                </a:ext>
              </a:extLst>
            </p:cNvPr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3">
              <a:extLst>
                <a:ext uri="{FF2B5EF4-FFF2-40B4-BE49-F238E27FC236}">
                  <a16:creationId xmlns:a16="http://schemas.microsoft.com/office/drawing/2014/main" id="{180F09AB-919D-4F2E-6CE6-760176590362}"/>
                </a:ext>
              </a:extLst>
            </p:cNvPr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>
              <a:extLst>
                <a:ext uri="{FF2B5EF4-FFF2-40B4-BE49-F238E27FC236}">
                  <a16:creationId xmlns:a16="http://schemas.microsoft.com/office/drawing/2014/main" id="{491DEE81-D7D5-5FAA-D24B-264C3F3E8C65}"/>
                </a:ext>
              </a:extLst>
            </p:cNvPr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>
              <a:extLst>
                <a:ext uri="{FF2B5EF4-FFF2-40B4-BE49-F238E27FC236}">
                  <a16:creationId xmlns:a16="http://schemas.microsoft.com/office/drawing/2014/main" id="{7A8BCD16-CA86-C835-9E1C-0DBCA157999C}"/>
                </a:ext>
              </a:extLst>
            </p:cNvPr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>
              <a:extLst>
                <a:ext uri="{FF2B5EF4-FFF2-40B4-BE49-F238E27FC236}">
                  <a16:creationId xmlns:a16="http://schemas.microsoft.com/office/drawing/2014/main" id="{2D033D75-CB80-92B9-765C-7638E07D8776}"/>
                </a:ext>
              </a:extLst>
            </p:cNvPr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3">
              <a:extLst>
                <a:ext uri="{FF2B5EF4-FFF2-40B4-BE49-F238E27FC236}">
                  <a16:creationId xmlns:a16="http://schemas.microsoft.com/office/drawing/2014/main" id="{7CD7B060-7597-4050-1B88-B4C9C41EE60F}"/>
                </a:ext>
              </a:extLst>
            </p:cNvPr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43">
            <a:extLst>
              <a:ext uri="{FF2B5EF4-FFF2-40B4-BE49-F238E27FC236}">
                <a16:creationId xmlns:a16="http://schemas.microsoft.com/office/drawing/2014/main" id="{B4697228-E43E-2529-B9B3-5B2B68201898}"/>
              </a:ext>
            </a:extLst>
          </p:cNvPr>
          <p:cNvGrpSpPr/>
          <p:nvPr/>
        </p:nvGrpSpPr>
        <p:grpSpPr>
          <a:xfrm>
            <a:off x="8498199" y="4135524"/>
            <a:ext cx="1041993" cy="1141205"/>
            <a:chOff x="2914650" y="3945525"/>
            <a:chExt cx="693737" cy="759791"/>
          </a:xfrm>
        </p:grpSpPr>
        <p:sp>
          <p:nvSpPr>
            <p:cNvPr id="1278" name="Google Shape;1278;p43">
              <a:extLst>
                <a:ext uri="{FF2B5EF4-FFF2-40B4-BE49-F238E27FC236}">
                  <a16:creationId xmlns:a16="http://schemas.microsoft.com/office/drawing/2014/main" id="{71D51EE6-4F36-82D6-5C9B-25A4E38D730A}"/>
                </a:ext>
              </a:extLst>
            </p:cNvPr>
            <p:cNvSpPr/>
            <p:nvPr/>
          </p:nvSpPr>
          <p:spPr>
            <a:xfrm>
              <a:off x="2914650" y="4283291"/>
              <a:ext cx="693737" cy="422024"/>
            </a:xfrm>
            <a:custGeom>
              <a:avLst/>
              <a:gdLst/>
              <a:ahLst/>
              <a:cxnLst/>
              <a:rect l="l" t="t" r="r" b="b"/>
              <a:pathLst>
                <a:path w="13962" h="8494" extrusionOk="0">
                  <a:moveTo>
                    <a:pt x="13605" y="3622"/>
                  </a:moveTo>
                  <a:lnTo>
                    <a:pt x="7699" y="259"/>
                  </a:lnTo>
                  <a:cubicBezTo>
                    <a:pt x="7253" y="0"/>
                    <a:pt x="6745" y="0"/>
                    <a:pt x="6299" y="259"/>
                  </a:cubicBezTo>
                  <a:lnTo>
                    <a:pt x="357" y="3631"/>
                  </a:lnTo>
                  <a:cubicBezTo>
                    <a:pt x="134" y="3756"/>
                    <a:pt x="0" y="3979"/>
                    <a:pt x="0" y="4247"/>
                  </a:cubicBezTo>
                  <a:cubicBezTo>
                    <a:pt x="0" y="4506"/>
                    <a:pt x="134" y="4729"/>
                    <a:pt x="357" y="4862"/>
                  </a:cubicBezTo>
                  <a:lnTo>
                    <a:pt x="6281" y="8234"/>
                  </a:lnTo>
                  <a:cubicBezTo>
                    <a:pt x="6727" y="8493"/>
                    <a:pt x="7235" y="8493"/>
                    <a:pt x="7681" y="8234"/>
                  </a:cubicBezTo>
                  <a:lnTo>
                    <a:pt x="13605" y="4853"/>
                  </a:lnTo>
                  <a:cubicBezTo>
                    <a:pt x="13828" y="4729"/>
                    <a:pt x="13962" y="4506"/>
                    <a:pt x="13962" y="4238"/>
                  </a:cubicBezTo>
                  <a:cubicBezTo>
                    <a:pt x="13962" y="3979"/>
                    <a:pt x="13828" y="3756"/>
                    <a:pt x="13605" y="36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3">
              <a:extLst>
                <a:ext uri="{FF2B5EF4-FFF2-40B4-BE49-F238E27FC236}">
                  <a16:creationId xmlns:a16="http://schemas.microsoft.com/office/drawing/2014/main" id="{F340D067-5AB5-0041-27F9-CB075F442C73}"/>
                </a:ext>
              </a:extLst>
            </p:cNvPr>
            <p:cNvSpPr/>
            <p:nvPr/>
          </p:nvSpPr>
          <p:spPr>
            <a:xfrm>
              <a:off x="2935469" y="4279763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5"/>
                    <a:pt x="6798" y="7975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3">
              <a:extLst>
                <a:ext uri="{FF2B5EF4-FFF2-40B4-BE49-F238E27FC236}">
                  <a16:creationId xmlns:a16="http://schemas.microsoft.com/office/drawing/2014/main" id="{DF015D99-DF1C-9EAF-9594-3081ADBD5B5F}"/>
                </a:ext>
              </a:extLst>
            </p:cNvPr>
            <p:cNvSpPr/>
            <p:nvPr/>
          </p:nvSpPr>
          <p:spPr>
            <a:xfrm>
              <a:off x="2935469" y="4262026"/>
              <a:ext cx="652099" cy="396288"/>
            </a:xfrm>
            <a:custGeom>
              <a:avLst/>
              <a:gdLst/>
              <a:ahLst/>
              <a:cxnLst/>
              <a:rect l="l" t="t" r="r" b="b"/>
              <a:pathLst>
                <a:path w="13124" h="7976" extrusionOk="0">
                  <a:moveTo>
                    <a:pt x="12784" y="3408"/>
                  </a:moveTo>
                  <a:lnTo>
                    <a:pt x="7236" y="241"/>
                  </a:lnTo>
                  <a:cubicBezTo>
                    <a:pt x="6816" y="0"/>
                    <a:pt x="6335" y="0"/>
                    <a:pt x="5915" y="241"/>
                  </a:cubicBezTo>
                  <a:lnTo>
                    <a:pt x="340" y="3408"/>
                  </a:lnTo>
                  <a:cubicBezTo>
                    <a:pt x="126" y="3533"/>
                    <a:pt x="1" y="3738"/>
                    <a:pt x="1" y="3988"/>
                  </a:cubicBezTo>
                  <a:cubicBezTo>
                    <a:pt x="1" y="4238"/>
                    <a:pt x="126" y="4443"/>
                    <a:pt x="340" y="4568"/>
                  </a:cubicBezTo>
                  <a:lnTo>
                    <a:pt x="5897" y="7735"/>
                  </a:lnTo>
                  <a:cubicBezTo>
                    <a:pt x="6317" y="7976"/>
                    <a:pt x="6798" y="7976"/>
                    <a:pt x="7218" y="7735"/>
                  </a:cubicBezTo>
                  <a:lnTo>
                    <a:pt x="12784" y="4559"/>
                  </a:lnTo>
                  <a:cubicBezTo>
                    <a:pt x="12999" y="4443"/>
                    <a:pt x="13123" y="4229"/>
                    <a:pt x="13123" y="3988"/>
                  </a:cubicBezTo>
                  <a:cubicBezTo>
                    <a:pt x="13123" y="3738"/>
                    <a:pt x="12999" y="3524"/>
                    <a:pt x="12784" y="34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3">
              <a:extLst>
                <a:ext uri="{FF2B5EF4-FFF2-40B4-BE49-F238E27FC236}">
                  <a16:creationId xmlns:a16="http://schemas.microsoft.com/office/drawing/2014/main" id="{3E7862DE-2EDF-4F5F-C425-014EC7F2E49C}"/>
                </a:ext>
              </a:extLst>
            </p:cNvPr>
            <p:cNvSpPr/>
            <p:nvPr/>
          </p:nvSpPr>
          <p:spPr>
            <a:xfrm>
              <a:off x="2943021" y="4266000"/>
              <a:ext cx="636994" cy="379444"/>
            </a:xfrm>
            <a:custGeom>
              <a:avLst/>
              <a:gdLst/>
              <a:ahLst/>
              <a:cxnLst/>
              <a:rect l="l" t="t" r="r" b="b"/>
              <a:pathLst>
                <a:path w="12820" h="7637" extrusionOk="0">
                  <a:moveTo>
                    <a:pt x="12490" y="3328"/>
                  </a:moveTo>
                  <a:lnTo>
                    <a:pt x="7066" y="232"/>
                  </a:lnTo>
                  <a:cubicBezTo>
                    <a:pt x="6655" y="0"/>
                    <a:pt x="6191" y="0"/>
                    <a:pt x="5781" y="232"/>
                  </a:cubicBezTo>
                  <a:lnTo>
                    <a:pt x="330" y="3328"/>
                  </a:lnTo>
                  <a:cubicBezTo>
                    <a:pt x="125" y="3453"/>
                    <a:pt x="0" y="3658"/>
                    <a:pt x="0" y="3899"/>
                  </a:cubicBezTo>
                  <a:cubicBezTo>
                    <a:pt x="0" y="4140"/>
                    <a:pt x="125" y="4345"/>
                    <a:pt x="330" y="4461"/>
                  </a:cubicBezTo>
                  <a:cubicBezTo>
                    <a:pt x="5603" y="7467"/>
                    <a:pt x="6905" y="7637"/>
                    <a:pt x="12490" y="4461"/>
                  </a:cubicBezTo>
                  <a:cubicBezTo>
                    <a:pt x="12704" y="4336"/>
                    <a:pt x="12820" y="4131"/>
                    <a:pt x="12820" y="3890"/>
                  </a:cubicBezTo>
                  <a:cubicBezTo>
                    <a:pt x="12820" y="3649"/>
                    <a:pt x="12704" y="3444"/>
                    <a:pt x="12490" y="33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3">
              <a:extLst>
                <a:ext uri="{FF2B5EF4-FFF2-40B4-BE49-F238E27FC236}">
                  <a16:creationId xmlns:a16="http://schemas.microsoft.com/office/drawing/2014/main" id="{E0D5CE8D-1F2C-906A-9B52-F356BA88D4D1}"/>
                </a:ext>
              </a:extLst>
            </p:cNvPr>
            <p:cNvSpPr/>
            <p:nvPr/>
          </p:nvSpPr>
          <p:spPr>
            <a:xfrm>
              <a:off x="3034345" y="3945525"/>
              <a:ext cx="455237" cy="617485"/>
            </a:xfrm>
            <a:custGeom>
              <a:avLst/>
              <a:gdLst/>
              <a:ahLst/>
              <a:cxnLst/>
              <a:rect l="l" t="t" r="r" b="b"/>
              <a:pathLst>
                <a:path w="9162" h="12428" extrusionOk="0">
                  <a:moveTo>
                    <a:pt x="143" y="9403"/>
                  </a:moveTo>
                  <a:cubicBezTo>
                    <a:pt x="107" y="9475"/>
                    <a:pt x="80" y="9564"/>
                    <a:pt x="54" y="9644"/>
                  </a:cubicBezTo>
                  <a:lnTo>
                    <a:pt x="0" y="9778"/>
                  </a:lnTo>
                  <a:lnTo>
                    <a:pt x="27" y="9778"/>
                  </a:lnTo>
                  <a:cubicBezTo>
                    <a:pt x="9" y="9849"/>
                    <a:pt x="0" y="9921"/>
                    <a:pt x="0" y="10001"/>
                  </a:cubicBezTo>
                  <a:cubicBezTo>
                    <a:pt x="0" y="11339"/>
                    <a:pt x="2052" y="12428"/>
                    <a:pt x="4585" y="12428"/>
                  </a:cubicBezTo>
                  <a:cubicBezTo>
                    <a:pt x="7110" y="12428"/>
                    <a:pt x="9162" y="11339"/>
                    <a:pt x="9162" y="10001"/>
                  </a:cubicBezTo>
                  <a:cubicBezTo>
                    <a:pt x="9162" y="9921"/>
                    <a:pt x="9153" y="9849"/>
                    <a:pt x="9135" y="9778"/>
                  </a:cubicBezTo>
                  <a:lnTo>
                    <a:pt x="9162" y="9778"/>
                  </a:lnTo>
                  <a:lnTo>
                    <a:pt x="9108" y="9644"/>
                  </a:lnTo>
                  <a:cubicBezTo>
                    <a:pt x="9082" y="9564"/>
                    <a:pt x="9055" y="9484"/>
                    <a:pt x="9019" y="9403"/>
                  </a:cubicBezTo>
                  <a:lnTo>
                    <a:pt x="5808" y="911"/>
                  </a:lnTo>
                  <a:cubicBezTo>
                    <a:pt x="5594" y="349"/>
                    <a:pt x="5130" y="1"/>
                    <a:pt x="4585" y="1"/>
                  </a:cubicBezTo>
                  <a:cubicBezTo>
                    <a:pt x="4032" y="1"/>
                    <a:pt x="3568" y="349"/>
                    <a:pt x="3354" y="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3">
              <a:extLst>
                <a:ext uri="{FF2B5EF4-FFF2-40B4-BE49-F238E27FC236}">
                  <a16:creationId xmlns:a16="http://schemas.microsoft.com/office/drawing/2014/main" id="{687DBFBF-A4FC-8113-D061-FD80B2FE995D}"/>
                </a:ext>
              </a:extLst>
            </p:cNvPr>
            <p:cNvSpPr/>
            <p:nvPr/>
          </p:nvSpPr>
          <p:spPr>
            <a:xfrm>
              <a:off x="3021800" y="4370350"/>
              <a:ext cx="491409" cy="195053"/>
            </a:xfrm>
            <a:custGeom>
              <a:avLst/>
              <a:gdLst/>
              <a:ahLst/>
              <a:cxnLst/>
              <a:rect l="l" t="t" r="r" b="b"/>
              <a:pathLst>
                <a:path w="9635" h="3926" extrusionOk="0">
                  <a:moveTo>
                    <a:pt x="607" y="0"/>
                  </a:moveTo>
                  <a:cubicBezTo>
                    <a:pt x="446" y="429"/>
                    <a:pt x="286" y="848"/>
                    <a:pt x="125" y="1276"/>
                  </a:cubicBezTo>
                  <a:cubicBezTo>
                    <a:pt x="0" y="3033"/>
                    <a:pt x="2650" y="3926"/>
                    <a:pt x="4710" y="3926"/>
                  </a:cubicBezTo>
                  <a:cubicBezTo>
                    <a:pt x="5933" y="3926"/>
                    <a:pt x="9635" y="3355"/>
                    <a:pt x="9260" y="1276"/>
                  </a:cubicBezTo>
                  <a:cubicBezTo>
                    <a:pt x="9287" y="1276"/>
                    <a:pt x="8850" y="125"/>
                    <a:pt x="8805" y="0"/>
                  </a:cubicBezTo>
                  <a:cubicBezTo>
                    <a:pt x="8234" y="1026"/>
                    <a:pt x="6566" y="1660"/>
                    <a:pt x="4710" y="1660"/>
                  </a:cubicBezTo>
                  <a:cubicBezTo>
                    <a:pt x="2846" y="1660"/>
                    <a:pt x="1169" y="999"/>
                    <a:pt x="607" y="0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3">
              <a:extLst>
                <a:ext uri="{FF2B5EF4-FFF2-40B4-BE49-F238E27FC236}">
                  <a16:creationId xmlns:a16="http://schemas.microsoft.com/office/drawing/2014/main" id="{A5609917-9191-32D3-2076-F4E1122E2EDA}"/>
                </a:ext>
              </a:extLst>
            </p:cNvPr>
            <p:cNvSpPr/>
            <p:nvPr/>
          </p:nvSpPr>
          <p:spPr>
            <a:xfrm>
              <a:off x="3099037" y="4164045"/>
              <a:ext cx="324956" cy="179562"/>
            </a:xfrm>
            <a:custGeom>
              <a:avLst/>
              <a:gdLst/>
              <a:ahLst/>
              <a:cxnLst/>
              <a:rect l="l" t="t" r="r" b="b"/>
              <a:pathLst>
                <a:path w="6540" h="3614" extrusionOk="0">
                  <a:moveTo>
                    <a:pt x="0" y="1937"/>
                  </a:moveTo>
                  <a:cubicBezTo>
                    <a:pt x="295" y="2998"/>
                    <a:pt x="1624" y="3614"/>
                    <a:pt x="3283" y="3614"/>
                  </a:cubicBezTo>
                  <a:cubicBezTo>
                    <a:pt x="4934" y="3614"/>
                    <a:pt x="6388" y="2945"/>
                    <a:pt x="6540" y="1892"/>
                  </a:cubicBezTo>
                  <a:lnTo>
                    <a:pt x="5826" y="1"/>
                  </a:lnTo>
                  <a:cubicBezTo>
                    <a:pt x="5648" y="679"/>
                    <a:pt x="4639" y="1348"/>
                    <a:pt x="3283" y="1348"/>
                  </a:cubicBezTo>
                  <a:cubicBezTo>
                    <a:pt x="1919" y="1348"/>
                    <a:pt x="964" y="821"/>
                    <a:pt x="714" y="45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3">
              <a:extLst>
                <a:ext uri="{FF2B5EF4-FFF2-40B4-BE49-F238E27FC236}">
                  <a16:creationId xmlns:a16="http://schemas.microsoft.com/office/drawing/2014/main" id="{80BFD405-C39A-32EB-3FDC-6B1601E270FA}"/>
                </a:ext>
              </a:extLst>
            </p:cNvPr>
            <p:cNvSpPr/>
            <p:nvPr/>
          </p:nvSpPr>
          <p:spPr>
            <a:xfrm>
              <a:off x="3169940" y="3945525"/>
              <a:ext cx="184042" cy="169823"/>
            </a:xfrm>
            <a:custGeom>
              <a:avLst/>
              <a:gdLst/>
              <a:ahLst/>
              <a:cxnLst/>
              <a:rect l="l" t="t" r="r" b="b"/>
              <a:pathLst>
                <a:path w="3704" h="3418" extrusionOk="0">
                  <a:moveTo>
                    <a:pt x="1" y="2561"/>
                  </a:moveTo>
                  <a:cubicBezTo>
                    <a:pt x="197" y="3132"/>
                    <a:pt x="1107" y="3417"/>
                    <a:pt x="1856" y="3417"/>
                  </a:cubicBezTo>
                  <a:cubicBezTo>
                    <a:pt x="2597" y="3417"/>
                    <a:pt x="3551" y="3096"/>
                    <a:pt x="3703" y="2561"/>
                  </a:cubicBezTo>
                  <a:lnTo>
                    <a:pt x="3079" y="911"/>
                  </a:lnTo>
                  <a:cubicBezTo>
                    <a:pt x="2865" y="349"/>
                    <a:pt x="2401" y="1"/>
                    <a:pt x="1856" y="1"/>
                  </a:cubicBezTo>
                  <a:cubicBezTo>
                    <a:pt x="1303" y="1"/>
                    <a:pt x="839" y="349"/>
                    <a:pt x="625" y="911"/>
                  </a:cubicBez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225;p43">
            <a:extLst>
              <a:ext uri="{FF2B5EF4-FFF2-40B4-BE49-F238E27FC236}">
                <a16:creationId xmlns:a16="http://schemas.microsoft.com/office/drawing/2014/main" id="{463604AE-AA99-8096-178E-38AE9EE1064F}"/>
              </a:ext>
            </a:extLst>
          </p:cNvPr>
          <p:cNvSpPr txBox="1">
            <a:spLocks/>
          </p:cNvSpPr>
          <p:nvPr/>
        </p:nvSpPr>
        <p:spPr>
          <a:xfrm>
            <a:off x="2871666" y="1399286"/>
            <a:ext cx="3428737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8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2000"/>
              <a:t>Gate3 parking lot videos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F9E2C51-61AF-2DA6-CB80-DF50CAB9F085}"/>
              </a:ext>
            </a:extLst>
          </p:cNvPr>
          <p:cNvSpPr txBox="1"/>
          <p:nvPr/>
        </p:nvSpPr>
        <p:spPr>
          <a:xfrm>
            <a:off x="860422" y="2167136"/>
            <a:ext cx="39270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172A59"/>
                </a:solidFill>
                <a:latin typeface="Hammersmith One" panose="02010703030501060504" pitchFamily="2" charset="77"/>
              </a:rPr>
              <a:t>1- </a:t>
            </a:r>
            <a:r>
              <a:rPr lang="en-US" b="1" err="1">
                <a:solidFill>
                  <a:srgbClr val="172A59"/>
                </a:solidFill>
                <a:latin typeface="Hammersmith One" panose="02010703030501060504" pitchFamily="2" charset="77"/>
              </a:rPr>
              <a:t>Pretrained</a:t>
            </a:r>
            <a:r>
              <a:rPr lang="en-US" b="1">
                <a:solidFill>
                  <a:srgbClr val="172A59"/>
                </a:solidFill>
                <a:latin typeface="Hammersmith One" panose="02010703030501060504" pitchFamily="2" charset="77"/>
              </a:rPr>
              <a:t> Single Shot </a:t>
            </a:r>
            <a:r>
              <a:rPr lang="en-US" b="1" err="1">
                <a:solidFill>
                  <a:srgbClr val="172A59"/>
                </a:solidFill>
                <a:latin typeface="Hammersmith One" panose="02010703030501060504" pitchFamily="2" charset="77"/>
              </a:rPr>
              <a:t>Multibox</a:t>
            </a:r>
            <a:r>
              <a:rPr lang="en-US" b="1">
                <a:solidFill>
                  <a:srgbClr val="172A59"/>
                </a:solidFill>
                <a:latin typeface="Hammersmith One" panose="02010703030501060504" pitchFamily="2" charset="77"/>
              </a:rPr>
              <a:t> </a:t>
            </a:r>
          </a:p>
          <a:p>
            <a:r>
              <a:rPr lang="en-US" b="1">
                <a:solidFill>
                  <a:srgbClr val="172A59"/>
                </a:solidFill>
                <a:latin typeface="Hammersmith One" panose="02010703030501060504" pitchFamily="2" charset="77"/>
              </a:rPr>
              <a:t>Detector (SSD):</a:t>
            </a:r>
            <a:endParaRPr lang="en-US" b="1">
              <a:solidFill>
                <a:srgbClr val="374151"/>
              </a:solidFill>
              <a:latin typeface="Hammersmith One" panose="02010703030501060504" pitchFamily="2" charset="77"/>
            </a:endParaRPr>
          </a:p>
          <a:p>
            <a:pPr marL="285750" indent="-285750">
              <a:buFontTx/>
              <a:buChar char="-"/>
            </a:pPr>
            <a:r>
              <a:rPr lang="en-US">
                <a:solidFill>
                  <a:srgbClr val="374151"/>
                </a:solidFill>
                <a:latin typeface="Hammersmith One" panose="02010703030501060504" pitchFamily="2" charset="77"/>
              </a:rPr>
              <a:t>resized frames to fit model requirements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rgbClr val="374151"/>
                </a:solidFill>
                <a:latin typeface="Hammersmith One" panose="02010703030501060504" pitchFamily="2" charset="77"/>
              </a:rPr>
              <a:t>Detect and draw bounding boxes on the detected objects for visual feedback.</a:t>
            </a:r>
          </a:p>
          <a:p>
            <a:endParaRPr lang="en-US">
              <a:solidFill>
                <a:srgbClr val="374151"/>
              </a:solidFill>
              <a:latin typeface="Hammersmith One" panose="02010703030501060504" pitchFamily="2" charset="77"/>
            </a:endParaRPr>
          </a:p>
          <a:p>
            <a:r>
              <a:rPr lang="en-US">
                <a:solidFill>
                  <a:srgbClr val="374151"/>
                </a:solidFill>
                <a:latin typeface="Hammersmith One" panose="02010703030501060504" pitchFamily="2" charset="77"/>
              </a:rPr>
              <a:t>Evaluated by using 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average precision, average recall, approximate F1 score </a:t>
            </a:r>
            <a:r>
              <a:rPr lang="en-US">
                <a:solidFill>
                  <a:srgbClr val="374151"/>
                </a:solidFill>
                <a:latin typeface="Hammersmith One" panose="02010703030501060504" pitchFamily="2" charset="77"/>
              </a:rPr>
              <a:t>performance metrics 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E482C7-B97A-C1B4-7290-0D7DA221CB47}"/>
              </a:ext>
            </a:extLst>
          </p:cNvPr>
          <p:cNvSpPr txBox="1"/>
          <p:nvPr/>
        </p:nvSpPr>
        <p:spPr>
          <a:xfrm>
            <a:off x="4787425" y="2176422"/>
            <a:ext cx="35774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172A59"/>
                </a:solidFill>
                <a:latin typeface="Hammersmith One" panose="02010703030501060504" pitchFamily="2" charset="77"/>
              </a:rPr>
              <a:t>2- YOLO11n: </a:t>
            </a:r>
          </a:p>
          <a:p>
            <a:pPr marL="285750" indent="-285750">
              <a:buFontTx/>
              <a:buChar char="-"/>
            </a:pPr>
            <a:r>
              <a:rPr lang="en-US" err="1">
                <a:solidFill>
                  <a:srgbClr val="172A59"/>
                </a:solidFill>
                <a:latin typeface="Hammersmith One" panose="02010703030501060504" pitchFamily="2" charset="77"/>
              </a:rPr>
              <a:t>pretrained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 (COCO) model</a:t>
            </a:r>
          </a:p>
          <a:p>
            <a:pPr marL="285750" indent="-285750">
              <a:buFontTx/>
              <a:buChar char="-"/>
            </a:pPr>
            <a:endParaRPr lang="en-US">
              <a:solidFill>
                <a:srgbClr val="172A59"/>
              </a:solidFill>
              <a:latin typeface="Hammersmith One" panose="02010703030501060504" pitchFamily="2" charset="77"/>
            </a:endParaRPr>
          </a:p>
          <a:p>
            <a:pPr marL="285750" indent="-285750">
              <a:buFontTx/>
              <a:buChar char="-"/>
            </a:pP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Trained on CarTopView Dataset with </a:t>
            </a:r>
            <a:r>
              <a:rPr lang="en-US" err="1">
                <a:solidFill>
                  <a:srgbClr val="172A59"/>
                </a:solidFill>
                <a:latin typeface="Hammersmith One" panose="02010703030501060504" pitchFamily="2" charset="77"/>
              </a:rPr>
              <a:t>Gridearch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 to find the best learning rate and epoch</a:t>
            </a:r>
          </a:p>
        </p:txBody>
      </p:sp>
    </p:spTree>
    <p:extLst>
      <p:ext uri="{BB962C8B-B14F-4D97-AF65-F5344CB8AC3E}">
        <p14:creationId xmlns:p14="http://schemas.microsoft.com/office/powerpoint/2010/main" val="1451689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1201;p42">
            <a:extLst>
              <a:ext uri="{FF2B5EF4-FFF2-40B4-BE49-F238E27FC236}">
                <a16:creationId xmlns:a16="http://schemas.microsoft.com/office/drawing/2014/main" id="{03D5232C-1806-0EFE-1792-3F687887E79E}"/>
              </a:ext>
            </a:extLst>
          </p:cNvPr>
          <p:cNvSpPr/>
          <p:nvPr/>
        </p:nvSpPr>
        <p:spPr>
          <a:xfrm>
            <a:off x="205874" y="770892"/>
            <a:ext cx="8731040" cy="429324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SA">
              <a:latin typeface="Hammersmith One" panose="02010703030501060504" pitchFamily="2" charset="77"/>
            </a:endParaRPr>
          </a:p>
        </p:txBody>
      </p:sp>
      <p:sp>
        <p:nvSpPr>
          <p:cNvPr id="1816" name="Google Shape;1816;p52"/>
          <p:cNvSpPr txBox="1">
            <a:spLocks noGrp="1"/>
          </p:cNvSpPr>
          <p:nvPr>
            <p:ph type="ctrTitle"/>
          </p:nvPr>
        </p:nvSpPr>
        <p:spPr>
          <a:xfrm>
            <a:off x="807298" y="196939"/>
            <a:ext cx="7623452" cy="4566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100"/>
              <a:t>Preliminary Results </a:t>
            </a:r>
            <a:endParaRPr lang="en-SA" sz="3100"/>
          </a:p>
        </p:txBody>
      </p:sp>
      <p:sp>
        <p:nvSpPr>
          <p:cNvPr id="1839" name="Google Shape;1839;p52"/>
          <p:cNvSpPr/>
          <p:nvPr/>
        </p:nvSpPr>
        <p:spPr>
          <a:xfrm rot="5400000">
            <a:off x="8027346" y="380594"/>
            <a:ext cx="329313" cy="82976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0" name="Google Shape;1840;p52"/>
          <p:cNvSpPr/>
          <p:nvPr/>
        </p:nvSpPr>
        <p:spPr>
          <a:xfrm rot="-5400000" flipH="1">
            <a:off x="788346" y="380594"/>
            <a:ext cx="329313" cy="82976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2" name="Google Shape;1225;p43">
            <a:extLst>
              <a:ext uri="{FF2B5EF4-FFF2-40B4-BE49-F238E27FC236}">
                <a16:creationId xmlns:a16="http://schemas.microsoft.com/office/drawing/2014/main" id="{02F5AEE2-CAE4-7DED-207E-0C79D9398A13}"/>
              </a:ext>
            </a:extLst>
          </p:cNvPr>
          <p:cNvSpPr txBox="1">
            <a:spLocks/>
          </p:cNvSpPr>
          <p:nvPr/>
        </p:nvSpPr>
        <p:spPr>
          <a:xfrm>
            <a:off x="1793953" y="818194"/>
            <a:ext cx="5554881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8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2000"/>
              <a:t>Exploring the problem through the survey</a:t>
            </a:r>
          </a:p>
        </p:txBody>
      </p:sp>
      <p:pic>
        <p:nvPicPr>
          <p:cNvPr id="1794" name="Picture 1793" descr="A graph with blue bars&#10;&#10;Description automatically generated">
            <a:extLst>
              <a:ext uri="{FF2B5EF4-FFF2-40B4-BE49-F238E27FC236}">
                <a16:creationId xmlns:a16="http://schemas.microsoft.com/office/drawing/2014/main" id="{960833F9-5AFB-B548-1CFE-BACC2B3250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09"/>
          <a:stretch/>
        </p:blipFill>
        <p:spPr>
          <a:xfrm>
            <a:off x="6114603" y="1191149"/>
            <a:ext cx="2401818" cy="213873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CEC2BC3-0725-7A8F-DBEE-59892081EE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73" y="1376165"/>
            <a:ext cx="1949363" cy="189788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1F1A2B7D-C624-E405-E359-62AF39F56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3238" y="1448534"/>
            <a:ext cx="2587657" cy="1688888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101BA1C6-A17B-647D-4AD2-05D965A9F7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8410" y="3407150"/>
            <a:ext cx="3031117" cy="160568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EA50A08-4585-D120-572A-C11995E09D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5410" y="3511363"/>
            <a:ext cx="2830468" cy="146294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0">
          <a:extLst>
            <a:ext uri="{FF2B5EF4-FFF2-40B4-BE49-F238E27FC236}">
              <a16:creationId xmlns:a16="http://schemas.microsoft.com/office/drawing/2014/main" id="{FA5FA6CB-D13B-D873-34F5-64CDBBF5E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201;p42">
            <a:extLst>
              <a:ext uri="{FF2B5EF4-FFF2-40B4-BE49-F238E27FC236}">
                <a16:creationId xmlns:a16="http://schemas.microsoft.com/office/drawing/2014/main" id="{B45AE8D1-76C1-E821-2621-D308ECD8895F}"/>
              </a:ext>
            </a:extLst>
          </p:cNvPr>
          <p:cNvSpPr/>
          <p:nvPr/>
        </p:nvSpPr>
        <p:spPr>
          <a:xfrm>
            <a:off x="718492" y="994781"/>
            <a:ext cx="7705267" cy="402086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SA">
              <a:latin typeface="Hammersmith One" panose="02010703030501060504" pitchFamily="2" charset="77"/>
            </a:endParaRPr>
          </a:p>
        </p:txBody>
      </p:sp>
      <p:sp>
        <p:nvSpPr>
          <p:cNvPr id="1815" name="Google Shape;1816;p52">
            <a:extLst>
              <a:ext uri="{FF2B5EF4-FFF2-40B4-BE49-F238E27FC236}">
                <a16:creationId xmlns:a16="http://schemas.microsoft.com/office/drawing/2014/main" id="{E4D7A114-4451-AB50-9B79-9F191D5A759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13250" y="266240"/>
            <a:ext cx="7717500" cy="5088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Preliminary Results </a:t>
            </a:r>
            <a:endParaRPr/>
          </a:p>
        </p:txBody>
      </p:sp>
      <p:sp>
        <p:nvSpPr>
          <p:cNvPr id="1839" name="Google Shape;1839;p52">
            <a:extLst>
              <a:ext uri="{FF2B5EF4-FFF2-40B4-BE49-F238E27FC236}">
                <a16:creationId xmlns:a16="http://schemas.microsoft.com/office/drawing/2014/main" id="{11B3B060-00E5-1501-E1DC-927BB964D216}"/>
              </a:ext>
            </a:extLst>
          </p:cNvPr>
          <p:cNvSpPr/>
          <p:nvPr/>
        </p:nvSpPr>
        <p:spPr>
          <a:xfrm rot="5400000">
            <a:off x="7962591" y="474644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0" name="Google Shape;1840;p52">
            <a:extLst>
              <a:ext uri="{FF2B5EF4-FFF2-40B4-BE49-F238E27FC236}">
                <a16:creationId xmlns:a16="http://schemas.microsoft.com/office/drawing/2014/main" id="{A49C3C04-EA11-BB84-4F32-1A172343E66B}"/>
              </a:ext>
            </a:extLst>
          </p:cNvPr>
          <p:cNvSpPr/>
          <p:nvPr/>
        </p:nvSpPr>
        <p:spPr>
          <a:xfrm rot="-5400000" flipH="1">
            <a:off x="723591" y="474644"/>
            <a:ext cx="457800" cy="84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225;p43">
            <a:extLst>
              <a:ext uri="{FF2B5EF4-FFF2-40B4-BE49-F238E27FC236}">
                <a16:creationId xmlns:a16="http://schemas.microsoft.com/office/drawing/2014/main" id="{F5FB042B-0AE9-F186-3735-DF5AE4062A09}"/>
              </a:ext>
            </a:extLst>
          </p:cNvPr>
          <p:cNvSpPr txBox="1">
            <a:spLocks/>
          </p:cNvSpPr>
          <p:nvPr/>
        </p:nvSpPr>
        <p:spPr>
          <a:xfrm>
            <a:off x="1793684" y="1037355"/>
            <a:ext cx="5554881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8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2000"/>
              <a:t>Gate3 parking lot videos</a:t>
            </a:r>
          </a:p>
        </p:txBody>
      </p:sp>
      <p:sp>
        <p:nvSpPr>
          <p:cNvPr id="1938" name="TextBox 1937">
            <a:extLst>
              <a:ext uri="{FF2B5EF4-FFF2-40B4-BE49-F238E27FC236}">
                <a16:creationId xmlns:a16="http://schemas.microsoft.com/office/drawing/2014/main" id="{A12910CB-7051-D50D-B25C-363A81228215}"/>
              </a:ext>
            </a:extLst>
          </p:cNvPr>
          <p:cNvSpPr txBox="1"/>
          <p:nvPr/>
        </p:nvSpPr>
        <p:spPr>
          <a:xfrm>
            <a:off x="814219" y="1617571"/>
            <a:ext cx="31578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The SSD </a:t>
            </a:r>
            <a:r>
              <a:rPr lang="en-US" err="1">
                <a:solidFill>
                  <a:srgbClr val="172A59"/>
                </a:solidFill>
                <a:latin typeface="Hammersmith One" panose="02010703030501060504" pitchFamily="2" charset="77"/>
              </a:rPr>
              <a:t>pretrained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 model was not even close to detecting the cars and empty spaces in our dataset</a:t>
            </a:r>
          </a:p>
          <a:p>
            <a:pPr algn="ctr"/>
            <a:endParaRPr lang="en-SA">
              <a:solidFill>
                <a:srgbClr val="172A59"/>
              </a:solidFill>
              <a:latin typeface="Hammersmith One" panose="02010703030501060504" pitchFamily="2" charset="77"/>
            </a:endParaRPr>
          </a:p>
        </p:txBody>
      </p:sp>
      <p:grpSp>
        <p:nvGrpSpPr>
          <p:cNvPr id="34" name="Google Shape;1079;p40">
            <a:extLst>
              <a:ext uri="{FF2B5EF4-FFF2-40B4-BE49-F238E27FC236}">
                <a16:creationId xmlns:a16="http://schemas.microsoft.com/office/drawing/2014/main" id="{A23ADC8C-60BF-7E5B-F011-10B3694F3FC5}"/>
              </a:ext>
            </a:extLst>
          </p:cNvPr>
          <p:cNvGrpSpPr/>
          <p:nvPr/>
        </p:nvGrpSpPr>
        <p:grpSpPr>
          <a:xfrm>
            <a:off x="-97442" y="3391354"/>
            <a:ext cx="1194983" cy="1925182"/>
            <a:chOff x="6516564" y="643429"/>
            <a:chExt cx="2139608" cy="4016807"/>
          </a:xfrm>
        </p:grpSpPr>
        <p:sp>
          <p:nvSpPr>
            <p:cNvPr id="35" name="Google Shape;1080;p40">
              <a:extLst>
                <a:ext uri="{FF2B5EF4-FFF2-40B4-BE49-F238E27FC236}">
                  <a16:creationId xmlns:a16="http://schemas.microsoft.com/office/drawing/2014/main" id="{A1C494AF-DBCA-9993-B726-9E4D40920122}"/>
                </a:ext>
              </a:extLst>
            </p:cNvPr>
            <p:cNvSpPr/>
            <p:nvPr/>
          </p:nvSpPr>
          <p:spPr>
            <a:xfrm>
              <a:off x="6516564" y="3419125"/>
              <a:ext cx="2139608" cy="1241111"/>
            </a:xfrm>
            <a:custGeom>
              <a:avLst/>
              <a:gdLst/>
              <a:ahLst/>
              <a:cxnLst/>
              <a:rect l="l" t="t" r="r" b="b"/>
              <a:pathLst>
                <a:path w="16674" h="9672" extrusionOk="0">
                  <a:moveTo>
                    <a:pt x="0" y="5130"/>
                  </a:moveTo>
                  <a:lnTo>
                    <a:pt x="7681" y="9671"/>
                  </a:lnTo>
                  <a:lnTo>
                    <a:pt x="16674" y="4542"/>
                  </a:lnTo>
                  <a:lnTo>
                    <a:pt x="9002" y="1"/>
                  </a:ln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1;p40">
              <a:extLst>
                <a:ext uri="{FF2B5EF4-FFF2-40B4-BE49-F238E27FC236}">
                  <a16:creationId xmlns:a16="http://schemas.microsoft.com/office/drawing/2014/main" id="{A30386D6-3205-F892-E40D-1EA5B7997ECD}"/>
                </a:ext>
              </a:extLst>
            </p:cNvPr>
            <p:cNvSpPr/>
            <p:nvPr/>
          </p:nvSpPr>
          <p:spPr>
            <a:xfrm>
              <a:off x="7506627" y="2845405"/>
              <a:ext cx="756639" cy="1591516"/>
            </a:xfrm>
            <a:custGeom>
              <a:avLst/>
              <a:gdLst/>
              <a:ahLst/>
              <a:cxnLst/>
              <a:rect l="l" t="t" r="r" b="b"/>
              <a:pathLst>
                <a:path w="7495" h="15765" extrusionOk="0">
                  <a:moveTo>
                    <a:pt x="9" y="15764"/>
                  </a:moveTo>
                  <a:lnTo>
                    <a:pt x="9" y="4336"/>
                  </a:lnTo>
                  <a:lnTo>
                    <a:pt x="0" y="4274"/>
                  </a:lnTo>
                  <a:lnTo>
                    <a:pt x="7494" y="1"/>
                  </a:lnTo>
                  <a:lnTo>
                    <a:pt x="7485" y="115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82;p40">
              <a:extLst>
                <a:ext uri="{FF2B5EF4-FFF2-40B4-BE49-F238E27FC236}">
                  <a16:creationId xmlns:a16="http://schemas.microsoft.com/office/drawing/2014/main" id="{7DC76FCB-F13E-000C-BB92-0AB1D85FCD05}"/>
                </a:ext>
              </a:extLst>
            </p:cNvPr>
            <p:cNvSpPr/>
            <p:nvPr/>
          </p:nvSpPr>
          <p:spPr>
            <a:xfrm>
              <a:off x="6857300" y="2052019"/>
              <a:ext cx="650336" cy="2384902"/>
            </a:xfrm>
            <a:custGeom>
              <a:avLst/>
              <a:gdLst/>
              <a:ahLst/>
              <a:cxnLst/>
              <a:rect l="l" t="t" r="r" b="b"/>
              <a:pathLst>
                <a:path w="6442" h="23624" extrusionOk="0">
                  <a:moveTo>
                    <a:pt x="18" y="0"/>
                  </a:moveTo>
                  <a:lnTo>
                    <a:pt x="4184" y="2570"/>
                  </a:lnTo>
                  <a:lnTo>
                    <a:pt x="6441" y="12142"/>
                  </a:lnTo>
                  <a:lnTo>
                    <a:pt x="6441" y="23623"/>
                  </a:lnTo>
                  <a:lnTo>
                    <a:pt x="0" y="199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83;p40">
              <a:extLst>
                <a:ext uri="{FF2B5EF4-FFF2-40B4-BE49-F238E27FC236}">
                  <a16:creationId xmlns:a16="http://schemas.microsoft.com/office/drawing/2014/main" id="{DB5F2BAF-F598-37EF-D9BE-BF77D9A91A9E}"/>
                </a:ext>
              </a:extLst>
            </p:cNvPr>
            <p:cNvSpPr/>
            <p:nvPr/>
          </p:nvSpPr>
          <p:spPr>
            <a:xfrm>
              <a:off x="6858209" y="2052019"/>
              <a:ext cx="649427" cy="2018343"/>
            </a:xfrm>
            <a:custGeom>
              <a:avLst/>
              <a:gdLst/>
              <a:ahLst/>
              <a:cxnLst/>
              <a:rect l="l" t="t" r="r" b="b"/>
              <a:pathLst>
                <a:path w="6433" h="19993" extrusionOk="0">
                  <a:moveTo>
                    <a:pt x="9" y="0"/>
                  </a:moveTo>
                  <a:lnTo>
                    <a:pt x="4175" y="2570"/>
                  </a:lnTo>
                  <a:lnTo>
                    <a:pt x="6432" y="12142"/>
                  </a:lnTo>
                  <a:lnTo>
                    <a:pt x="6432" y="19992"/>
                  </a:lnTo>
                  <a:lnTo>
                    <a:pt x="0" y="162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84;p40">
              <a:extLst>
                <a:ext uri="{FF2B5EF4-FFF2-40B4-BE49-F238E27FC236}">
                  <a16:creationId xmlns:a16="http://schemas.microsoft.com/office/drawing/2014/main" id="{4E8C7DDC-B371-E757-8DDD-3576CACF3085}"/>
                </a:ext>
              </a:extLst>
            </p:cNvPr>
            <p:cNvSpPr/>
            <p:nvPr/>
          </p:nvSpPr>
          <p:spPr>
            <a:xfrm>
              <a:off x="7486840" y="1282862"/>
              <a:ext cx="846588" cy="2659594"/>
            </a:xfrm>
            <a:custGeom>
              <a:avLst/>
              <a:gdLst/>
              <a:ahLst/>
              <a:cxnLst/>
              <a:rect l="l" t="t" r="r" b="b"/>
              <a:pathLst>
                <a:path w="8386" h="26345" extrusionOk="0">
                  <a:moveTo>
                    <a:pt x="0" y="26345"/>
                  </a:moveTo>
                  <a:lnTo>
                    <a:pt x="0" y="4783"/>
                  </a:lnTo>
                  <a:lnTo>
                    <a:pt x="8386" y="1"/>
                  </a:lnTo>
                  <a:lnTo>
                    <a:pt x="8377" y="21563"/>
                  </a:ln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85;p40">
              <a:extLst>
                <a:ext uri="{FF2B5EF4-FFF2-40B4-BE49-F238E27FC236}">
                  <a16:creationId xmlns:a16="http://schemas.microsoft.com/office/drawing/2014/main" id="{6AC672D5-2776-F6C3-628F-3CD120D92754}"/>
                </a:ext>
              </a:extLst>
            </p:cNvPr>
            <p:cNvSpPr/>
            <p:nvPr/>
          </p:nvSpPr>
          <p:spPr>
            <a:xfrm>
              <a:off x="6787037" y="1130727"/>
              <a:ext cx="699904" cy="2811729"/>
            </a:xfrm>
            <a:custGeom>
              <a:avLst/>
              <a:gdLst/>
              <a:ahLst/>
              <a:cxnLst/>
              <a:rect l="l" t="t" r="r" b="b"/>
              <a:pathLst>
                <a:path w="6933" h="27852" extrusionOk="0">
                  <a:moveTo>
                    <a:pt x="9" y="0"/>
                  </a:moveTo>
                  <a:lnTo>
                    <a:pt x="6932" y="6290"/>
                  </a:lnTo>
                  <a:lnTo>
                    <a:pt x="6932" y="27852"/>
                  </a:lnTo>
                  <a:lnTo>
                    <a:pt x="0" y="2389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86;p40">
              <a:extLst>
                <a:ext uri="{FF2B5EF4-FFF2-40B4-BE49-F238E27FC236}">
                  <a16:creationId xmlns:a16="http://schemas.microsoft.com/office/drawing/2014/main" id="{56AC8191-9F07-3E74-40A0-CB5F27C129A4}"/>
                </a:ext>
              </a:extLst>
            </p:cNvPr>
            <p:cNvSpPr/>
            <p:nvPr/>
          </p:nvSpPr>
          <p:spPr>
            <a:xfrm>
              <a:off x="6787037" y="643429"/>
              <a:ext cx="1546390" cy="1122289"/>
            </a:xfrm>
            <a:custGeom>
              <a:avLst/>
              <a:gdLst/>
              <a:ahLst/>
              <a:cxnLst/>
              <a:rect l="l" t="t" r="r" b="b"/>
              <a:pathLst>
                <a:path w="15318" h="11117" extrusionOk="0">
                  <a:moveTo>
                    <a:pt x="0" y="4827"/>
                  </a:moveTo>
                  <a:lnTo>
                    <a:pt x="6932" y="11117"/>
                  </a:lnTo>
                  <a:lnTo>
                    <a:pt x="15318" y="6335"/>
                  </a:lnTo>
                  <a:lnTo>
                    <a:pt x="846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87;p40">
              <a:extLst>
                <a:ext uri="{FF2B5EF4-FFF2-40B4-BE49-F238E27FC236}">
                  <a16:creationId xmlns:a16="http://schemas.microsoft.com/office/drawing/2014/main" id="{036EA8F8-5A9A-72C4-2EF2-F12962F57939}"/>
                </a:ext>
              </a:extLst>
            </p:cNvPr>
            <p:cNvSpPr/>
            <p:nvPr/>
          </p:nvSpPr>
          <p:spPr>
            <a:xfrm>
              <a:off x="8004625" y="3055285"/>
              <a:ext cx="168490" cy="155871"/>
            </a:xfrm>
            <a:custGeom>
              <a:avLst/>
              <a:gdLst/>
              <a:ahLst/>
              <a:cxnLst/>
              <a:rect l="l" t="t" r="r" b="b"/>
              <a:pathLst>
                <a:path w="1669" h="1544" extrusionOk="0">
                  <a:moveTo>
                    <a:pt x="1" y="1544"/>
                  </a:moveTo>
                  <a:lnTo>
                    <a:pt x="1" y="955"/>
                  </a:lnTo>
                  <a:lnTo>
                    <a:pt x="1669" y="0"/>
                  </a:lnTo>
                  <a:lnTo>
                    <a:pt x="1660" y="607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88;p40">
              <a:extLst>
                <a:ext uri="{FF2B5EF4-FFF2-40B4-BE49-F238E27FC236}">
                  <a16:creationId xmlns:a16="http://schemas.microsoft.com/office/drawing/2014/main" id="{328AADF3-9931-4BEA-9FBB-EE9333B8E68B}"/>
                </a:ext>
              </a:extLst>
            </p:cNvPr>
            <p:cNvSpPr/>
            <p:nvPr/>
          </p:nvSpPr>
          <p:spPr>
            <a:xfrm>
              <a:off x="8019061" y="3080523"/>
              <a:ext cx="140627" cy="103678"/>
            </a:xfrm>
            <a:custGeom>
              <a:avLst/>
              <a:gdLst/>
              <a:ahLst/>
              <a:cxnLst/>
              <a:rect l="l" t="t" r="r" b="b"/>
              <a:pathLst>
                <a:path w="1393" h="1027" extrusionOk="0">
                  <a:moveTo>
                    <a:pt x="9" y="1026"/>
                  </a:moveTo>
                  <a:lnTo>
                    <a:pt x="0" y="794"/>
                  </a:lnTo>
                  <a:lnTo>
                    <a:pt x="1392" y="0"/>
                  </a:lnTo>
                  <a:lnTo>
                    <a:pt x="1383" y="24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89;p40">
              <a:extLst>
                <a:ext uri="{FF2B5EF4-FFF2-40B4-BE49-F238E27FC236}">
                  <a16:creationId xmlns:a16="http://schemas.microsoft.com/office/drawing/2014/main" id="{5AFB87B0-1964-5F03-8A93-FA69D4126D11}"/>
                </a:ext>
              </a:extLst>
            </p:cNvPr>
            <p:cNvSpPr/>
            <p:nvPr/>
          </p:nvSpPr>
          <p:spPr>
            <a:xfrm>
              <a:off x="8019970" y="3099401"/>
              <a:ext cx="138810" cy="84800"/>
            </a:xfrm>
            <a:custGeom>
              <a:avLst/>
              <a:gdLst/>
              <a:ahLst/>
              <a:cxnLst/>
              <a:rect l="l" t="t" r="r" b="b"/>
              <a:pathLst>
                <a:path w="1375" h="840" extrusionOk="0">
                  <a:moveTo>
                    <a:pt x="0" y="732"/>
                  </a:moveTo>
                  <a:lnTo>
                    <a:pt x="1285" y="1"/>
                  </a:lnTo>
                  <a:lnTo>
                    <a:pt x="1374" y="54"/>
                  </a:lnTo>
                  <a:lnTo>
                    <a:pt x="0" y="83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90;p40">
              <a:extLst>
                <a:ext uri="{FF2B5EF4-FFF2-40B4-BE49-F238E27FC236}">
                  <a16:creationId xmlns:a16="http://schemas.microsoft.com/office/drawing/2014/main" id="{6280264D-E400-C956-DCC8-2AEEA1A53439}"/>
                </a:ext>
              </a:extLst>
            </p:cNvPr>
            <p:cNvSpPr/>
            <p:nvPr/>
          </p:nvSpPr>
          <p:spPr>
            <a:xfrm>
              <a:off x="7587691" y="1426114"/>
              <a:ext cx="644885" cy="677290"/>
            </a:xfrm>
            <a:custGeom>
              <a:avLst/>
              <a:gdLst/>
              <a:ahLst/>
              <a:cxnLst/>
              <a:rect l="l" t="t" r="r" b="b"/>
              <a:pathLst>
                <a:path w="6388" h="6709" extrusionOk="0">
                  <a:moveTo>
                    <a:pt x="0" y="6709"/>
                  </a:moveTo>
                  <a:lnTo>
                    <a:pt x="0" y="3694"/>
                  </a:lnTo>
                  <a:lnTo>
                    <a:pt x="6388" y="0"/>
                  </a:lnTo>
                  <a:lnTo>
                    <a:pt x="6379" y="307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91;p40">
              <a:extLst>
                <a:ext uri="{FF2B5EF4-FFF2-40B4-BE49-F238E27FC236}">
                  <a16:creationId xmlns:a16="http://schemas.microsoft.com/office/drawing/2014/main" id="{154DB826-FA9E-3621-C468-0FD7A858AD2B}"/>
                </a:ext>
              </a:extLst>
            </p:cNvPr>
            <p:cNvSpPr/>
            <p:nvPr/>
          </p:nvSpPr>
          <p:spPr>
            <a:xfrm>
              <a:off x="7638975" y="1868286"/>
              <a:ext cx="569271" cy="801664"/>
            </a:xfrm>
            <a:custGeom>
              <a:avLst/>
              <a:gdLst/>
              <a:ahLst/>
              <a:cxnLst/>
              <a:rect l="l" t="t" r="r" b="b"/>
              <a:pathLst>
                <a:path w="5639" h="7941" extrusionOk="0">
                  <a:moveTo>
                    <a:pt x="1" y="7940"/>
                  </a:moveTo>
                  <a:lnTo>
                    <a:pt x="1" y="3266"/>
                  </a:lnTo>
                  <a:lnTo>
                    <a:pt x="5639" y="1"/>
                  </a:lnTo>
                  <a:lnTo>
                    <a:pt x="5630" y="473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92;p40">
              <a:extLst>
                <a:ext uri="{FF2B5EF4-FFF2-40B4-BE49-F238E27FC236}">
                  <a16:creationId xmlns:a16="http://schemas.microsoft.com/office/drawing/2014/main" id="{6D20FFDC-9E97-1798-F047-1A2DB1844697}"/>
                </a:ext>
              </a:extLst>
            </p:cNvPr>
            <p:cNvSpPr/>
            <p:nvPr/>
          </p:nvSpPr>
          <p:spPr>
            <a:xfrm>
              <a:off x="7977671" y="2432105"/>
              <a:ext cx="189185" cy="343138"/>
            </a:xfrm>
            <a:custGeom>
              <a:avLst/>
              <a:gdLst/>
              <a:ahLst/>
              <a:cxnLst/>
              <a:rect l="l" t="t" r="r" b="b"/>
              <a:pathLst>
                <a:path w="1874" h="3399" extrusionOk="0">
                  <a:moveTo>
                    <a:pt x="0" y="3399"/>
                  </a:moveTo>
                  <a:lnTo>
                    <a:pt x="0" y="1097"/>
                  </a:lnTo>
                  <a:lnTo>
                    <a:pt x="1874" y="0"/>
                  </a:lnTo>
                  <a:lnTo>
                    <a:pt x="1874" y="232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93;p40">
              <a:extLst>
                <a:ext uri="{FF2B5EF4-FFF2-40B4-BE49-F238E27FC236}">
                  <a16:creationId xmlns:a16="http://schemas.microsoft.com/office/drawing/2014/main" id="{13B7A400-031F-8A82-0E19-2CAB8875ED3C}"/>
                </a:ext>
              </a:extLst>
            </p:cNvPr>
            <p:cNvSpPr/>
            <p:nvPr/>
          </p:nvSpPr>
          <p:spPr>
            <a:xfrm>
              <a:off x="7995640" y="2566271"/>
              <a:ext cx="153246" cy="183835"/>
            </a:xfrm>
            <a:custGeom>
              <a:avLst/>
              <a:gdLst/>
              <a:ahLst/>
              <a:cxnLst/>
              <a:rect l="l" t="t" r="r" b="b"/>
              <a:pathLst>
                <a:path w="1518" h="1821" extrusionOk="0">
                  <a:moveTo>
                    <a:pt x="1" y="1820"/>
                  </a:moveTo>
                  <a:lnTo>
                    <a:pt x="1" y="348"/>
                  </a:lnTo>
                  <a:lnTo>
                    <a:pt x="571" y="0"/>
                  </a:lnTo>
                  <a:lnTo>
                    <a:pt x="1517" y="955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94;p40">
              <a:extLst>
                <a:ext uri="{FF2B5EF4-FFF2-40B4-BE49-F238E27FC236}">
                  <a16:creationId xmlns:a16="http://schemas.microsoft.com/office/drawing/2014/main" id="{D0D53CB9-AD1C-3C9C-A3B8-7918AFEA24FA}"/>
                </a:ext>
              </a:extLst>
            </p:cNvPr>
            <p:cNvSpPr/>
            <p:nvPr/>
          </p:nvSpPr>
          <p:spPr>
            <a:xfrm>
              <a:off x="6890614" y="719143"/>
              <a:ext cx="1339236" cy="975403"/>
            </a:xfrm>
            <a:custGeom>
              <a:avLst/>
              <a:gdLst/>
              <a:ahLst/>
              <a:cxnLst/>
              <a:rect l="l" t="t" r="r" b="b"/>
              <a:pathLst>
                <a:path w="13266" h="9662" extrusionOk="0">
                  <a:moveTo>
                    <a:pt x="0" y="4184"/>
                  </a:moveTo>
                  <a:lnTo>
                    <a:pt x="5951" y="9662"/>
                  </a:lnTo>
                  <a:lnTo>
                    <a:pt x="13266" y="5487"/>
                  </a:lnTo>
                  <a:lnTo>
                    <a:pt x="7333" y="0"/>
                  </a:lnTo>
                  <a:close/>
                </a:path>
              </a:pathLst>
            </a:custGeom>
            <a:solidFill>
              <a:srgbClr val="2621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95;p40">
              <a:extLst>
                <a:ext uri="{FF2B5EF4-FFF2-40B4-BE49-F238E27FC236}">
                  <a16:creationId xmlns:a16="http://schemas.microsoft.com/office/drawing/2014/main" id="{6647510B-2BD1-C6B5-43CB-2DBD49B6C235}"/>
                </a:ext>
              </a:extLst>
            </p:cNvPr>
            <p:cNvSpPr/>
            <p:nvPr/>
          </p:nvSpPr>
          <p:spPr>
            <a:xfrm>
              <a:off x="6890614" y="719143"/>
              <a:ext cx="1339236" cy="647610"/>
            </a:xfrm>
            <a:custGeom>
              <a:avLst/>
              <a:gdLst/>
              <a:ahLst/>
              <a:cxnLst/>
              <a:rect l="l" t="t" r="r" b="b"/>
              <a:pathLst>
                <a:path w="13266" h="6415" extrusionOk="0">
                  <a:moveTo>
                    <a:pt x="0" y="4184"/>
                  </a:moveTo>
                  <a:cubicBezTo>
                    <a:pt x="4184" y="5977"/>
                    <a:pt x="8609" y="6415"/>
                    <a:pt x="13266" y="5487"/>
                  </a:cubicBezTo>
                  <a:lnTo>
                    <a:pt x="7333" y="0"/>
                  </a:lnTo>
                  <a:close/>
                </a:path>
              </a:pathLst>
            </a:custGeom>
            <a:solidFill>
              <a:srgbClr val="2621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96;p40">
              <a:extLst>
                <a:ext uri="{FF2B5EF4-FFF2-40B4-BE49-F238E27FC236}">
                  <a16:creationId xmlns:a16="http://schemas.microsoft.com/office/drawing/2014/main" id="{D045E43E-746E-E27F-92B4-610A7D3C0C0E}"/>
                </a:ext>
              </a:extLst>
            </p:cNvPr>
            <p:cNvSpPr/>
            <p:nvPr/>
          </p:nvSpPr>
          <p:spPr>
            <a:xfrm>
              <a:off x="6885163" y="714601"/>
              <a:ext cx="750380" cy="431471"/>
            </a:xfrm>
            <a:custGeom>
              <a:avLst/>
              <a:gdLst/>
              <a:ahLst/>
              <a:cxnLst/>
              <a:rect l="l" t="t" r="r" b="b"/>
              <a:pathLst>
                <a:path w="7433" h="4274" extrusionOk="0">
                  <a:moveTo>
                    <a:pt x="7382" y="0"/>
                  </a:moveTo>
                  <a:cubicBezTo>
                    <a:pt x="7374" y="0"/>
                    <a:pt x="7367" y="3"/>
                    <a:pt x="7361" y="10"/>
                  </a:cubicBezTo>
                  <a:lnTo>
                    <a:pt x="37" y="4185"/>
                  </a:lnTo>
                  <a:cubicBezTo>
                    <a:pt x="10" y="4203"/>
                    <a:pt x="1" y="4229"/>
                    <a:pt x="19" y="4247"/>
                  </a:cubicBezTo>
                  <a:cubicBezTo>
                    <a:pt x="28" y="4265"/>
                    <a:pt x="37" y="4274"/>
                    <a:pt x="54" y="4274"/>
                  </a:cubicBezTo>
                  <a:cubicBezTo>
                    <a:pt x="63" y="4274"/>
                    <a:pt x="72" y="4274"/>
                    <a:pt x="72" y="4265"/>
                  </a:cubicBezTo>
                  <a:lnTo>
                    <a:pt x="7405" y="81"/>
                  </a:lnTo>
                  <a:cubicBezTo>
                    <a:pt x="7423" y="72"/>
                    <a:pt x="7432" y="45"/>
                    <a:pt x="7423" y="27"/>
                  </a:cubicBezTo>
                  <a:cubicBezTo>
                    <a:pt x="7412" y="10"/>
                    <a:pt x="7396" y="0"/>
                    <a:pt x="7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97;p40">
              <a:extLst>
                <a:ext uri="{FF2B5EF4-FFF2-40B4-BE49-F238E27FC236}">
                  <a16:creationId xmlns:a16="http://schemas.microsoft.com/office/drawing/2014/main" id="{2718E73F-50AB-F9FC-BAB7-7D0EA88A6D88}"/>
                </a:ext>
              </a:extLst>
            </p:cNvPr>
            <p:cNvSpPr/>
            <p:nvPr/>
          </p:nvSpPr>
          <p:spPr>
            <a:xfrm>
              <a:off x="6940182" y="764976"/>
              <a:ext cx="750279" cy="431572"/>
            </a:xfrm>
            <a:custGeom>
              <a:avLst/>
              <a:gdLst/>
              <a:ahLst/>
              <a:cxnLst/>
              <a:rect l="l" t="t" r="r" b="b"/>
              <a:pathLst>
                <a:path w="7432" h="4275" extrusionOk="0">
                  <a:moveTo>
                    <a:pt x="7381" y="1"/>
                  </a:moveTo>
                  <a:cubicBezTo>
                    <a:pt x="7374" y="1"/>
                    <a:pt x="7366" y="4"/>
                    <a:pt x="7360" y="10"/>
                  </a:cubicBezTo>
                  <a:lnTo>
                    <a:pt x="27" y="4185"/>
                  </a:lnTo>
                  <a:cubicBezTo>
                    <a:pt x="9" y="4203"/>
                    <a:pt x="0" y="4230"/>
                    <a:pt x="9" y="4248"/>
                  </a:cubicBezTo>
                  <a:cubicBezTo>
                    <a:pt x="18" y="4266"/>
                    <a:pt x="36" y="4274"/>
                    <a:pt x="45" y="4274"/>
                  </a:cubicBezTo>
                  <a:cubicBezTo>
                    <a:pt x="54" y="4274"/>
                    <a:pt x="62" y="4274"/>
                    <a:pt x="71" y="4266"/>
                  </a:cubicBezTo>
                  <a:lnTo>
                    <a:pt x="7396" y="82"/>
                  </a:lnTo>
                  <a:cubicBezTo>
                    <a:pt x="7422" y="73"/>
                    <a:pt x="7431" y="46"/>
                    <a:pt x="7413" y="28"/>
                  </a:cubicBezTo>
                  <a:cubicBezTo>
                    <a:pt x="7408" y="11"/>
                    <a:pt x="7394" y="1"/>
                    <a:pt x="7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98;p40">
              <a:extLst>
                <a:ext uri="{FF2B5EF4-FFF2-40B4-BE49-F238E27FC236}">
                  <a16:creationId xmlns:a16="http://schemas.microsoft.com/office/drawing/2014/main" id="{CB5EC795-2FA2-3BC0-7721-00E113EA0F72}"/>
                </a:ext>
              </a:extLst>
            </p:cNvPr>
            <p:cNvSpPr/>
            <p:nvPr/>
          </p:nvSpPr>
          <p:spPr>
            <a:xfrm>
              <a:off x="6994192" y="815452"/>
              <a:ext cx="750279" cy="431572"/>
            </a:xfrm>
            <a:custGeom>
              <a:avLst/>
              <a:gdLst/>
              <a:ahLst/>
              <a:cxnLst/>
              <a:rect l="l" t="t" r="r" b="b"/>
              <a:pathLst>
                <a:path w="7432" h="4275" extrusionOk="0">
                  <a:moveTo>
                    <a:pt x="7382" y="1"/>
                  </a:moveTo>
                  <a:cubicBezTo>
                    <a:pt x="7374" y="1"/>
                    <a:pt x="7366" y="3"/>
                    <a:pt x="7360" y="10"/>
                  </a:cubicBezTo>
                  <a:lnTo>
                    <a:pt x="27" y="4185"/>
                  </a:lnTo>
                  <a:cubicBezTo>
                    <a:pt x="9" y="4203"/>
                    <a:pt x="0" y="4229"/>
                    <a:pt x="9" y="4247"/>
                  </a:cubicBezTo>
                  <a:cubicBezTo>
                    <a:pt x="18" y="4265"/>
                    <a:pt x="36" y="4274"/>
                    <a:pt x="54" y="4274"/>
                  </a:cubicBezTo>
                  <a:cubicBezTo>
                    <a:pt x="63" y="4274"/>
                    <a:pt x="72" y="4265"/>
                    <a:pt x="72" y="4265"/>
                  </a:cubicBezTo>
                  <a:lnTo>
                    <a:pt x="7405" y="81"/>
                  </a:lnTo>
                  <a:cubicBezTo>
                    <a:pt x="7423" y="72"/>
                    <a:pt x="7432" y="45"/>
                    <a:pt x="7423" y="28"/>
                  </a:cubicBezTo>
                  <a:cubicBezTo>
                    <a:pt x="7411" y="10"/>
                    <a:pt x="7396" y="1"/>
                    <a:pt x="7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99;p40">
              <a:extLst>
                <a:ext uri="{FF2B5EF4-FFF2-40B4-BE49-F238E27FC236}">
                  <a16:creationId xmlns:a16="http://schemas.microsoft.com/office/drawing/2014/main" id="{8B95155B-9718-F114-92B5-91328C5D1266}"/>
                </a:ext>
              </a:extLst>
            </p:cNvPr>
            <p:cNvSpPr/>
            <p:nvPr/>
          </p:nvSpPr>
          <p:spPr>
            <a:xfrm>
              <a:off x="7049110" y="865928"/>
              <a:ext cx="750279" cy="431471"/>
            </a:xfrm>
            <a:custGeom>
              <a:avLst/>
              <a:gdLst/>
              <a:ahLst/>
              <a:cxnLst/>
              <a:rect l="l" t="t" r="r" b="b"/>
              <a:pathLst>
                <a:path w="7432" h="4274" extrusionOk="0">
                  <a:moveTo>
                    <a:pt x="7379" y="0"/>
                  </a:moveTo>
                  <a:cubicBezTo>
                    <a:pt x="7370" y="0"/>
                    <a:pt x="7361" y="3"/>
                    <a:pt x="7351" y="9"/>
                  </a:cubicBezTo>
                  <a:cubicBezTo>
                    <a:pt x="4916" y="1401"/>
                    <a:pt x="2472" y="2793"/>
                    <a:pt x="27" y="4184"/>
                  </a:cubicBezTo>
                  <a:cubicBezTo>
                    <a:pt x="0" y="4202"/>
                    <a:pt x="0" y="4229"/>
                    <a:pt x="9" y="4247"/>
                  </a:cubicBezTo>
                  <a:cubicBezTo>
                    <a:pt x="18" y="4265"/>
                    <a:pt x="36" y="4274"/>
                    <a:pt x="45" y="4274"/>
                  </a:cubicBezTo>
                  <a:cubicBezTo>
                    <a:pt x="54" y="4274"/>
                    <a:pt x="63" y="4265"/>
                    <a:pt x="72" y="4265"/>
                  </a:cubicBezTo>
                  <a:cubicBezTo>
                    <a:pt x="2516" y="2873"/>
                    <a:pt x="4952" y="1481"/>
                    <a:pt x="7396" y="81"/>
                  </a:cubicBezTo>
                  <a:cubicBezTo>
                    <a:pt x="7423" y="72"/>
                    <a:pt x="7432" y="45"/>
                    <a:pt x="7414" y="27"/>
                  </a:cubicBezTo>
                  <a:cubicBezTo>
                    <a:pt x="7408" y="10"/>
                    <a:pt x="7395" y="0"/>
                    <a:pt x="7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00;p40">
              <a:extLst>
                <a:ext uri="{FF2B5EF4-FFF2-40B4-BE49-F238E27FC236}">
                  <a16:creationId xmlns:a16="http://schemas.microsoft.com/office/drawing/2014/main" id="{C02CCB68-7ACA-FB54-86AB-B8E04BF0F987}"/>
                </a:ext>
              </a:extLst>
            </p:cNvPr>
            <p:cNvSpPr/>
            <p:nvPr/>
          </p:nvSpPr>
          <p:spPr>
            <a:xfrm>
              <a:off x="7103119" y="916304"/>
              <a:ext cx="750279" cy="431572"/>
            </a:xfrm>
            <a:custGeom>
              <a:avLst/>
              <a:gdLst/>
              <a:ahLst/>
              <a:cxnLst/>
              <a:rect l="l" t="t" r="r" b="b"/>
              <a:pathLst>
                <a:path w="7432" h="4275" extrusionOk="0">
                  <a:moveTo>
                    <a:pt x="7384" y="0"/>
                  </a:moveTo>
                  <a:cubicBezTo>
                    <a:pt x="7376" y="0"/>
                    <a:pt x="7367" y="3"/>
                    <a:pt x="7361" y="10"/>
                  </a:cubicBezTo>
                  <a:lnTo>
                    <a:pt x="28" y="4185"/>
                  </a:lnTo>
                  <a:cubicBezTo>
                    <a:pt x="10" y="4203"/>
                    <a:pt x="1" y="4230"/>
                    <a:pt x="10" y="4247"/>
                  </a:cubicBezTo>
                  <a:cubicBezTo>
                    <a:pt x="19" y="4265"/>
                    <a:pt x="36" y="4274"/>
                    <a:pt x="54" y="4274"/>
                  </a:cubicBezTo>
                  <a:cubicBezTo>
                    <a:pt x="63" y="4274"/>
                    <a:pt x="63" y="4265"/>
                    <a:pt x="72" y="4265"/>
                  </a:cubicBezTo>
                  <a:lnTo>
                    <a:pt x="7405" y="81"/>
                  </a:lnTo>
                  <a:cubicBezTo>
                    <a:pt x="7423" y="72"/>
                    <a:pt x="7432" y="46"/>
                    <a:pt x="7423" y="19"/>
                  </a:cubicBezTo>
                  <a:cubicBezTo>
                    <a:pt x="7412" y="8"/>
                    <a:pt x="7398" y="0"/>
                    <a:pt x="7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01;p40">
              <a:extLst>
                <a:ext uri="{FF2B5EF4-FFF2-40B4-BE49-F238E27FC236}">
                  <a16:creationId xmlns:a16="http://schemas.microsoft.com/office/drawing/2014/main" id="{3D03D3B7-D805-AD89-EB75-D8750AB151AE}"/>
                </a:ext>
              </a:extLst>
            </p:cNvPr>
            <p:cNvSpPr/>
            <p:nvPr/>
          </p:nvSpPr>
          <p:spPr>
            <a:xfrm>
              <a:off x="7157230" y="966679"/>
              <a:ext cx="750279" cy="431572"/>
            </a:xfrm>
            <a:custGeom>
              <a:avLst/>
              <a:gdLst/>
              <a:ahLst/>
              <a:cxnLst/>
              <a:rect l="l" t="t" r="r" b="b"/>
              <a:pathLst>
                <a:path w="7432" h="4275" extrusionOk="0">
                  <a:moveTo>
                    <a:pt x="7390" y="1"/>
                  </a:moveTo>
                  <a:cubicBezTo>
                    <a:pt x="7380" y="1"/>
                    <a:pt x="7370" y="4"/>
                    <a:pt x="7360" y="11"/>
                  </a:cubicBezTo>
                  <a:lnTo>
                    <a:pt x="36" y="4186"/>
                  </a:lnTo>
                  <a:cubicBezTo>
                    <a:pt x="9" y="4203"/>
                    <a:pt x="0" y="4230"/>
                    <a:pt x="18" y="4248"/>
                  </a:cubicBezTo>
                  <a:cubicBezTo>
                    <a:pt x="27" y="4266"/>
                    <a:pt x="36" y="4275"/>
                    <a:pt x="54" y="4275"/>
                  </a:cubicBezTo>
                  <a:cubicBezTo>
                    <a:pt x="62" y="4275"/>
                    <a:pt x="71" y="4266"/>
                    <a:pt x="80" y="4266"/>
                  </a:cubicBezTo>
                  <a:lnTo>
                    <a:pt x="7404" y="82"/>
                  </a:lnTo>
                  <a:cubicBezTo>
                    <a:pt x="7431" y="73"/>
                    <a:pt x="7431" y="46"/>
                    <a:pt x="7422" y="19"/>
                  </a:cubicBezTo>
                  <a:cubicBezTo>
                    <a:pt x="7417" y="8"/>
                    <a:pt x="7404" y="1"/>
                    <a:pt x="7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02;p40">
              <a:extLst>
                <a:ext uri="{FF2B5EF4-FFF2-40B4-BE49-F238E27FC236}">
                  <a16:creationId xmlns:a16="http://schemas.microsoft.com/office/drawing/2014/main" id="{1682EEB7-9ABC-A57E-3F78-826F608253C5}"/>
                </a:ext>
              </a:extLst>
            </p:cNvPr>
            <p:cNvSpPr/>
            <p:nvPr/>
          </p:nvSpPr>
          <p:spPr>
            <a:xfrm>
              <a:off x="7212148" y="1017155"/>
              <a:ext cx="750279" cy="431572"/>
            </a:xfrm>
            <a:custGeom>
              <a:avLst/>
              <a:gdLst/>
              <a:ahLst/>
              <a:cxnLst/>
              <a:rect l="l" t="t" r="r" b="b"/>
              <a:pathLst>
                <a:path w="7432" h="4275" extrusionOk="0">
                  <a:moveTo>
                    <a:pt x="7383" y="0"/>
                  </a:moveTo>
                  <a:cubicBezTo>
                    <a:pt x="7375" y="0"/>
                    <a:pt x="7367" y="3"/>
                    <a:pt x="7360" y="10"/>
                  </a:cubicBezTo>
                  <a:lnTo>
                    <a:pt x="27" y="4185"/>
                  </a:lnTo>
                  <a:cubicBezTo>
                    <a:pt x="9" y="4203"/>
                    <a:pt x="0" y="4230"/>
                    <a:pt x="9" y="4248"/>
                  </a:cubicBezTo>
                  <a:cubicBezTo>
                    <a:pt x="18" y="4265"/>
                    <a:pt x="36" y="4274"/>
                    <a:pt x="54" y="4274"/>
                  </a:cubicBezTo>
                  <a:cubicBezTo>
                    <a:pt x="54" y="4274"/>
                    <a:pt x="63" y="4265"/>
                    <a:pt x="72" y="4265"/>
                  </a:cubicBezTo>
                  <a:lnTo>
                    <a:pt x="7405" y="81"/>
                  </a:lnTo>
                  <a:cubicBezTo>
                    <a:pt x="7423" y="73"/>
                    <a:pt x="7431" y="46"/>
                    <a:pt x="7414" y="19"/>
                  </a:cubicBezTo>
                  <a:cubicBezTo>
                    <a:pt x="7408" y="8"/>
                    <a:pt x="7396" y="0"/>
                    <a:pt x="7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03;p40">
              <a:extLst>
                <a:ext uri="{FF2B5EF4-FFF2-40B4-BE49-F238E27FC236}">
                  <a16:creationId xmlns:a16="http://schemas.microsoft.com/office/drawing/2014/main" id="{F3E40E5A-ABB1-1C03-D995-1A5EF0CB7F3B}"/>
                </a:ext>
              </a:extLst>
            </p:cNvPr>
            <p:cNvSpPr/>
            <p:nvPr/>
          </p:nvSpPr>
          <p:spPr>
            <a:xfrm>
              <a:off x="7266158" y="1067530"/>
              <a:ext cx="750279" cy="431572"/>
            </a:xfrm>
            <a:custGeom>
              <a:avLst/>
              <a:gdLst/>
              <a:ahLst/>
              <a:cxnLst/>
              <a:rect l="l" t="t" r="r" b="b"/>
              <a:pathLst>
                <a:path w="7432" h="4275" extrusionOk="0">
                  <a:moveTo>
                    <a:pt x="7390" y="1"/>
                  </a:moveTo>
                  <a:cubicBezTo>
                    <a:pt x="7381" y="1"/>
                    <a:pt x="7371" y="4"/>
                    <a:pt x="7360" y="11"/>
                  </a:cubicBezTo>
                  <a:lnTo>
                    <a:pt x="36" y="4186"/>
                  </a:lnTo>
                  <a:cubicBezTo>
                    <a:pt x="9" y="4204"/>
                    <a:pt x="0" y="4230"/>
                    <a:pt x="18" y="4248"/>
                  </a:cubicBezTo>
                  <a:cubicBezTo>
                    <a:pt x="27" y="4266"/>
                    <a:pt x="36" y="4275"/>
                    <a:pt x="54" y="4275"/>
                  </a:cubicBezTo>
                  <a:cubicBezTo>
                    <a:pt x="63" y="4275"/>
                    <a:pt x="72" y="4266"/>
                    <a:pt x="72" y="4266"/>
                  </a:cubicBezTo>
                  <a:lnTo>
                    <a:pt x="7405" y="82"/>
                  </a:lnTo>
                  <a:cubicBezTo>
                    <a:pt x="7423" y="73"/>
                    <a:pt x="7432" y="46"/>
                    <a:pt x="7423" y="20"/>
                  </a:cubicBezTo>
                  <a:cubicBezTo>
                    <a:pt x="7417" y="9"/>
                    <a:pt x="7405" y="1"/>
                    <a:pt x="7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04;p40">
              <a:extLst>
                <a:ext uri="{FF2B5EF4-FFF2-40B4-BE49-F238E27FC236}">
                  <a16:creationId xmlns:a16="http://schemas.microsoft.com/office/drawing/2014/main" id="{B84765CC-EA74-619F-66FB-E2291458AADF}"/>
                </a:ext>
              </a:extLst>
            </p:cNvPr>
            <p:cNvSpPr/>
            <p:nvPr/>
          </p:nvSpPr>
          <p:spPr>
            <a:xfrm>
              <a:off x="7321076" y="1118007"/>
              <a:ext cx="750279" cy="431572"/>
            </a:xfrm>
            <a:custGeom>
              <a:avLst/>
              <a:gdLst/>
              <a:ahLst/>
              <a:cxnLst/>
              <a:rect l="l" t="t" r="r" b="b"/>
              <a:pathLst>
                <a:path w="7432" h="4275" extrusionOk="0">
                  <a:moveTo>
                    <a:pt x="7383" y="1"/>
                  </a:moveTo>
                  <a:cubicBezTo>
                    <a:pt x="7375" y="1"/>
                    <a:pt x="7367" y="3"/>
                    <a:pt x="7361" y="10"/>
                  </a:cubicBezTo>
                  <a:lnTo>
                    <a:pt x="27" y="4185"/>
                  </a:lnTo>
                  <a:cubicBezTo>
                    <a:pt x="10" y="4203"/>
                    <a:pt x="1" y="4230"/>
                    <a:pt x="10" y="4248"/>
                  </a:cubicBezTo>
                  <a:cubicBezTo>
                    <a:pt x="18" y="4266"/>
                    <a:pt x="36" y="4274"/>
                    <a:pt x="45" y="4274"/>
                  </a:cubicBezTo>
                  <a:cubicBezTo>
                    <a:pt x="54" y="4274"/>
                    <a:pt x="63" y="4266"/>
                    <a:pt x="72" y="4266"/>
                  </a:cubicBezTo>
                  <a:lnTo>
                    <a:pt x="7396" y="82"/>
                  </a:lnTo>
                  <a:cubicBezTo>
                    <a:pt x="7423" y="73"/>
                    <a:pt x="7432" y="46"/>
                    <a:pt x="7414" y="19"/>
                  </a:cubicBezTo>
                  <a:cubicBezTo>
                    <a:pt x="7409" y="8"/>
                    <a:pt x="7396" y="1"/>
                    <a:pt x="7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05;p40">
              <a:extLst>
                <a:ext uri="{FF2B5EF4-FFF2-40B4-BE49-F238E27FC236}">
                  <a16:creationId xmlns:a16="http://schemas.microsoft.com/office/drawing/2014/main" id="{7D4CDC40-C92F-DC2D-C5E8-CC24187C8876}"/>
                </a:ext>
              </a:extLst>
            </p:cNvPr>
            <p:cNvSpPr/>
            <p:nvPr/>
          </p:nvSpPr>
          <p:spPr>
            <a:xfrm>
              <a:off x="7375085" y="1168483"/>
              <a:ext cx="750380" cy="431572"/>
            </a:xfrm>
            <a:custGeom>
              <a:avLst/>
              <a:gdLst/>
              <a:ahLst/>
              <a:cxnLst/>
              <a:rect l="l" t="t" r="r" b="b"/>
              <a:pathLst>
                <a:path w="7433" h="4275" extrusionOk="0">
                  <a:moveTo>
                    <a:pt x="7384" y="0"/>
                  </a:moveTo>
                  <a:cubicBezTo>
                    <a:pt x="7376" y="0"/>
                    <a:pt x="7368" y="3"/>
                    <a:pt x="7361" y="10"/>
                  </a:cubicBezTo>
                  <a:lnTo>
                    <a:pt x="28" y="4185"/>
                  </a:lnTo>
                  <a:cubicBezTo>
                    <a:pt x="10" y="4203"/>
                    <a:pt x="1" y="4229"/>
                    <a:pt x="19" y="4247"/>
                  </a:cubicBezTo>
                  <a:cubicBezTo>
                    <a:pt x="19" y="4265"/>
                    <a:pt x="37" y="4274"/>
                    <a:pt x="54" y="4274"/>
                  </a:cubicBezTo>
                  <a:cubicBezTo>
                    <a:pt x="63" y="4274"/>
                    <a:pt x="72" y="4265"/>
                    <a:pt x="72" y="4265"/>
                  </a:cubicBezTo>
                  <a:lnTo>
                    <a:pt x="7405" y="81"/>
                  </a:lnTo>
                  <a:cubicBezTo>
                    <a:pt x="7423" y="72"/>
                    <a:pt x="7432" y="46"/>
                    <a:pt x="7423" y="19"/>
                  </a:cubicBezTo>
                  <a:cubicBezTo>
                    <a:pt x="7412" y="8"/>
                    <a:pt x="7398" y="0"/>
                    <a:pt x="7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06;p40">
              <a:extLst>
                <a:ext uri="{FF2B5EF4-FFF2-40B4-BE49-F238E27FC236}">
                  <a16:creationId xmlns:a16="http://schemas.microsoft.com/office/drawing/2014/main" id="{28BBB6F8-DB2D-C976-F3AB-65AAE99491B1}"/>
                </a:ext>
              </a:extLst>
            </p:cNvPr>
            <p:cNvSpPr/>
            <p:nvPr/>
          </p:nvSpPr>
          <p:spPr>
            <a:xfrm>
              <a:off x="7430105" y="1218555"/>
              <a:ext cx="750279" cy="431875"/>
            </a:xfrm>
            <a:custGeom>
              <a:avLst/>
              <a:gdLst/>
              <a:ahLst/>
              <a:cxnLst/>
              <a:rect l="l" t="t" r="r" b="b"/>
              <a:pathLst>
                <a:path w="7432" h="4278" extrusionOk="0">
                  <a:moveTo>
                    <a:pt x="7372" y="1"/>
                  </a:moveTo>
                  <a:cubicBezTo>
                    <a:pt x="7365" y="1"/>
                    <a:pt x="7358" y="2"/>
                    <a:pt x="7351" y="4"/>
                  </a:cubicBezTo>
                  <a:lnTo>
                    <a:pt x="27" y="4188"/>
                  </a:lnTo>
                  <a:cubicBezTo>
                    <a:pt x="0" y="4206"/>
                    <a:pt x="0" y="4233"/>
                    <a:pt x="9" y="4251"/>
                  </a:cubicBezTo>
                  <a:cubicBezTo>
                    <a:pt x="18" y="4269"/>
                    <a:pt x="36" y="4278"/>
                    <a:pt x="45" y="4278"/>
                  </a:cubicBezTo>
                  <a:cubicBezTo>
                    <a:pt x="54" y="4278"/>
                    <a:pt x="63" y="4269"/>
                    <a:pt x="71" y="4269"/>
                  </a:cubicBezTo>
                  <a:lnTo>
                    <a:pt x="7396" y="85"/>
                  </a:lnTo>
                  <a:cubicBezTo>
                    <a:pt x="7422" y="76"/>
                    <a:pt x="7431" y="49"/>
                    <a:pt x="7413" y="22"/>
                  </a:cubicBezTo>
                  <a:cubicBezTo>
                    <a:pt x="7407" y="9"/>
                    <a:pt x="7391" y="1"/>
                    <a:pt x="73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07;p40">
              <a:extLst>
                <a:ext uri="{FF2B5EF4-FFF2-40B4-BE49-F238E27FC236}">
                  <a16:creationId xmlns:a16="http://schemas.microsoft.com/office/drawing/2014/main" id="{68FDDC90-42D8-14F9-4B88-351F5A7E3562}"/>
                </a:ext>
              </a:extLst>
            </p:cNvPr>
            <p:cNvSpPr/>
            <p:nvPr/>
          </p:nvSpPr>
          <p:spPr>
            <a:xfrm>
              <a:off x="7484114" y="1269032"/>
              <a:ext cx="750279" cy="431875"/>
            </a:xfrm>
            <a:custGeom>
              <a:avLst/>
              <a:gdLst/>
              <a:ahLst/>
              <a:cxnLst/>
              <a:rect l="l" t="t" r="r" b="b"/>
              <a:pathLst>
                <a:path w="7432" h="4278" extrusionOk="0">
                  <a:moveTo>
                    <a:pt x="7376" y="1"/>
                  </a:moveTo>
                  <a:cubicBezTo>
                    <a:pt x="7370" y="1"/>
                    <a:pt x="7365" y="2"/>
                    <a:pt x="7360" y="4"/>
                  </a:cubicBezTo>
                  <a:lnTo>
                    <a:pt x="27" y="4188"/>
                  </a:lnTo>
                  <a:cubicBezTo>
                    <a:pt x="9" y="4206"/>
                    <a:pt x="0" y="4233"/>
                    <a:pt x="9" y="4250"/>
                  </a:cubicBezTo>
                  <a:cubicBezTo>
                    <a:pt x="18" y="4268"/>
                    <a:pt x="36" y="4277"/>
                    <a:pt x="54" y="4277"/>
                  </a:cubicBezTo>
                  <a:cubicBezTo>
                    <a:pt x="63" y="4277"/>
                    <a:pt x="63" y="4268"/>
                    <a:pt x="72" y="4268"/>
                  </a:cubicBezTo>
                  <a:lnTo>
                    <a:pt x="7405" y="84"/>
                  </a:lnTo>
                  <a:cubicBezTo>
                    <a:pt x="7423" y="75"/>
                    <a:pt x="7432" y="49"/>
                    <a:pt x="7423" y="22"/>
                  </a:cubicBezTo>
                  <a:cubicBezTo>
                    <a:pt x="7410" y="9"/>
                    <a:pt x="7392" y="1"/>
                    <a:pt x="7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08;p40">
              <a:extLst>
                <a:ext uri="{FF2B5EF4-FFF2-40B4-BE49-F238E27FC236}">
                  <a16:creationId xmlns:a16="http://schemas.microsoft.com/office/drawing/2014/main" id="{B1D7DF15-1ACF-48AA-6543-33E3FA758FBE}"/>
                </a:ext>
              </a:extLst>
            </p:cNvPr>
            <p:cNvSpPr/>
            <p:nvPr/>
          </p:nvSpPr>
          <p:spPr>
            <a:xfrm>
              <a:off x="6885163" y="1136582"/>
              <a:ext cx="608945" cy="564324"/>
            </a:xfrm>
            <a:custGeom>
              <a:avLst/>
              <a:gdLst/>
              <a:ahLst/>
              <a:cxnLst/>
              <a:rect l="l" t="t" r="r" b="b"/>
              <a:pathLst>
                <a:path w="6032" h="5590" extrusionOk="0">
                  <a:moveTo>
                    <a:pt x="50" y="0"/>
                  </a:moveTo>
                  <a:cubicBezTo>
                    <a:pt x="39" y="0"/>
                    <a:pt x="28" y="5"/>
                    <a:pt x="19" y="14"/>
                  </a:cubicBezTo>
                  <a:cubicBezTo>
                    <a:pt x="1" y="31"/>
                    <a:pt x="10" y="67"/>
                    <a:pt x="28" y="76"/>
                  </a:cubicBezTo>
                  <a:lnTo>
                    <a:pt x="5951" y="5571"/>
                  </a:lnTo>
                  <a:cubicBezTo>
                    <a:pt x="5960" y="5580"/>
                    <a:pt x="5978" y="5589"/>
                    <a:pt x="5987" y="5589"/>
                  </a:cubicBezTo>
                  <a:cubicBezTo>
                    <a:pt x="5996" y="5589"/>
                    <a:pt x="6005" y="5580"/>
                    <a:pt x="6014" y="5571"/>
                  </a:cubicBezTo>
                  <a:cubicBezTo>
                    <a:pt x="6031" y="5554"/>
                    <a:pt x="6031" y="5527"/>
                    <a:pt x="6014" y="5509"/>
                  </a:cubicBezTo>
                  <a:lnTo>
                    <a:pt x="81" y="14"/>
                  </a:lnTo>
                  <a:cubicBezTo>
                    <a:pt x="72" y="5"/>
                    <a:pt x="61" y="0"/>
                    <a:pt x="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109;p40">
              <a:extLst>
                <a:ext uri="{FF2B5EF4-FFF2-40B4-BE49-F238E27FC236}">
                  <a16:creationId xmlns:a16="http://schemas.microsoft.com/office/drawing/2014/main" id="{C09567A8-F494-EC8E-54E3-6D02C9862003}"/>
                </a:ext>
              </a:extLst>
            </p:cNvPr>
            <p:cNvSpPr/>
            <p:nvPr/>
          </p:nvSpPr>
          <p:spPr>
            <a:xfrm>
              <a:off x="6952700" y="1098220"/>
              <a:ext cx="608945" cy="563921"/>
            </a:xfrm>
            <a:custGeom>
              <a:avLst/>
              <a:gdLst/>
              <a:ahLst/>
              <a:cxnLst/>
              <a:rect l="l" t="t" r="r" b="b"/>
              <a:pathLst>
                <a:path w="6032" h="5586" extrusionOk="0">
                  <a:moveTo>
                    <a:pt x="58" y="0"/>
                  </a:moveTo>
                  <a:cubicBezTo>
                    <a:pt x="44" y="0"/>
                    <a:pt x="30" y="8"/>
                    <a:pt x="19" y="19"/>
                  </a:cubicBezTo>
                  <a:cubicBezTo>
                    <a:pt x="1" y="37"/>
                    <a:pt x="1" y="64"/>
                    <a:pt x="19" y="81"/>
                  </a:cubicBezTo>
                  <a:cubicBezTo>
                    <a:pt x="1999" y="1910"/>
                    <a:pt x="3971" y="3739"/>
                    <a:pt x="5951" y="5568"/>
                  </a:cubicBezTo>
                  <a:cubicBezTo>
                    <a:pt x="5960" y="5577"/>
                    <a:pt x="5969" y="5586"/>
                    <a:pt x="5978" y="5586"/>
                  </a:cubicBezTo>
                  <a:cubicBezTo>
                    <a:pt x="5996" y="5586"/>
                    <a:pt x="6005" y="5577"/>
                    <a:pt x="6014" y="5568"/>
                  </a:cubicBezTo>
                  <a:cubicBezTo>
                    <a:pt x="6032" y="5550"/>
                    <a:pt x="6032" y="5523"/>
                    <a:pt x="6014" y="5505"/>
                  </a:cubicBezTo>
                  <a:cubicBezTo>
                    <a:pt x="4033" y="3677"/>
                    <a:pt x="2053" y="1848"/>
                    <a:pt x="81" y="10"/>
                  </a:cubicBezTo>
                  <a:cubicBezTo>
                    <a:pt x="74" y="3"/>
                    <a:pt x="66" y="0"/>
                    <a:pt x="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110;p40">
              <a:extLst>
                <a:ext uri="{FF2B5EF4-FFF2-40B4-BE49-F238E27FC236}">
                  <a16:creationId xmlns:a16="http://schemas.microsoft.com/office/drawing/2014/main" id="{CB08D973-0802-7C80-382C-1FC5E6FE9511}"/>
                </a:ext>
              </a:extLst>
            </p:cNvPr>
            <p:cNvSpPr/>
            <p:nvPr/>
          </p:nvSpPr>
          <p:spPr>
            <a:xfrm>
              <a:off x="7019430" y="1059959"/>
              <a:ext cx="608845" cy="563416"/>
            </a:xfrm>
            <a:custGeom>
              <a:avLst/>
              <a:gdLst/>
              <a:ahLst/>
              <a:cxnLst/>
              <a:rect l="l" t="t" r="r" b="b"/>
              <a:pathLst>
                <a:path w="6031" h="5581" extrusionOk="0">
                  <a:moveTo>
                    <a:pt x="49" y="1"/>
                  </a:moveTo>
                  <a:cubicBezTo>
                    <a:pt x="38" y="1"/>
                    <a:pt x="27" y="5"/>
                    <a:pt x="18" y="14"/>
                  </a:cubicBezTo>
                  <a:cubicBezTo>
                    <a:pt x="0" y="32"/>
                    <a:pt x="9" y="59"/>
                    <a:pt x="27" y="77"/>
                  </a:cubicBezTo>
                  <a:lnTo>
                    <a:pt x="5950" y="5572"/>
                  </a:lnTo>
                  <a:cubicBezTo>
                    <a:pt x="5959" y="5581"/>
                    <a:pt x="5977" y="5581"/>
                    <a:pt x="5986" y="5581"/>
                  </a:cubicBezTo>
                  <a:cubicBezTo>
                    <a:pt x="5995" y="5581"/>
                    <a:pt x="6004" y="5572"/>
                    <a:pt x="6013" y="5563"/>
                  </a:cubicBezTo>
                  <a:cubicBezTo>
                    <a:pt x="6031" y="5545"/>
                    <a:pt x="6031" y="5519"/>
                    <a:pt x="6013" y="5501"/>
                  </a:cubicBezTo>
                  <a:lnTo>
                    <a:pt x="80" y="14"/>
                  </a:lnTo>
                  <a:cubicBezTo>
                    <a:pt x="71" y="5"/>
                    <a:pt x="60" y="1"/>
                    <a:pt x="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111;p40">
              <a:extLst>
                <a:ext uri="{FF2B5EF4-FFF2-40B4-BE49-F238E27FC236}">
                  <a16:creationId xmlns:a16="http://schemas.microsoft.com/office/drawing/2014/main" id="{A72241B9-4686-F108-43B8-48A60DB3EDA1}"/>
                </a:ext>
              </a:extLst>
            </p:cNvPr>
            <p:cNvSpPr/>
            <p:nvPr/>
          </p:nvSpPr>
          <p:spPr>
            <a:xfrm>
              <a:off x="7086967" y="1021294"/>
              <a:ext cx="608845" cy="563416"/>
            </a:xfrm>
            <a:custGeom>
              <a:avLst/>
              <a:gdLst/>
              <a:ahLst/>
              <a:cxnLst/>
              <a:rect l="l" t="t" r="r" b="b"/>
              <a:pathLst>
                <a:path w="6031" h="5581" extrusionOk="0">
                  <a:moveTo>
                    <a:pt x="49" y="0"/>
                  </a:moveTo>
                  <a:cubicBezTo>
                    <a:pt x="38" y="0"/>
                    <a:pt x="27" y="5"/>
                    <a:pt x="18" y="14"/>
                  </a:cubicBezTo>
                  <a:cubicBezTo>
                    <a:pt x="0" y="32"/>
                    <a:pt x="0" y="58"/>
                    <a:pt x="18" y="76"/>
                  </a:cubicBezTo>
                  <a:lnTo>
                    <a:pt x="5951" y="5571"/>
                  </a:lnTo>
                  <a:cubicBezTo>
                    <a:pt x="5959" y="5580"/>
                    <a:pt x="5968" y="5580"/>
                    <a:pt x="5977" y="5580"/>
                  </a:cubicBezTo>
                  <a:cubicBezTo>
                    <a:pt x="5995" y="5580"/>
                    <a:pt x="6004" y="5580"/>
                    <a:pt x="6013" y="5571"/>
                  </a:cubicBezTo>
                  <a:cubicBezTo>
                    <a:pt x="6031" y="5554"/>
                    <a:pt x="6031" y="5518"/>
                    <a:pt x="6013" y="5509"/>
                  </a:cubicBezTo>
                  <a:lnTo>
                    <a:pt x="80" y="14"/>
                  </a:lnTo>
                  <a:cubicBezTo>
                    <a:pt x="72" y="5"/>
                    <a:pt x="60" y="0"/>
                    <a:pt x="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112;p40">
              <a:extLst>
                <a:ext uri="{FF2B5EF4-FFF2-40B4-BE49-F238E27FC236}">
                  <a16:creationId xmlns:a16="http://schemas.microsoft.com/office/drawing/2014/main" id="{AFF8608C-6ECB-8F10-90AC-1157A16CBA65}"/>
                </a:ext>
              </a:extLst>
            </p:cNvPr>
            <p:cNvSpPr/>
            <p:nvPr/>
          </p:nvSpPr>
          <p:spPr>
            <a:xfrm>
              <a:off x="7153596" y="982528"/>
              <a:ext cx="608845" cy="563416"/>
            </a:xfrm>
            <a:custGeom>
              <a:avLst/>
              <a:gdLst/>
              <a:ahLst/>
              <a:cxnLst/>
              <a:rect l="l" t="t" r="r" b="b"/>
              <a:pathLst>
                <a:path w="6031" h="5581" extrusionOk="0">
                  <a:moveTo>
                    <a:pt x="49" y="1"/>
                  </a:moveTo>
                  <a:cubicBezTo>
                    <a:pt x="38" y="1"/>
                    <a:pt x="27" y="5"/>
                    <a:pt x="18" y="14"/>
                  </a:cubicBezTo>
                  <a:cubicBezTo>
                    <a:pt x="0" y="32"/>
                    <a:pt x="9" y="59"/>
                    <a:pt x="27" y="77"/>
                  </a:cubicBezTo>
                  <a:lnTo>
                    <a:pt x="5951" y="5572"/>
                  </a:lnTo>
                  <a:cubicBezTo>
                    <a:pt x="5960" y="5581"/>
                    <a:pt x="5977" y="5581"/>
                    <a:pt x="5986" y="5581"/>
                  </a:cubicBezTo>
                  <a:cubicBezTo>
                    <a:pt x="5995" y="5581"/>
                    <a:pt x="6004" y="5581"/>
                    <a:pt x="6013" y="5572"/>
                  </a:cubicBezTo>
                  <a:cubicBezTo>
                    <a:pt x="6031" y="5554"/>
                    <a:pt x="6031" y="5527"/>
                    <a:pt x="6013" y="5509"/>
                  </a:cubicBezTo>
                  <a:lnTo>
                    <a:pt x="81" y="14"/>
                  </a:lnTo>
                  <a:cubicBezTo>
                    <a:pt x="72" y="5"/>
                    <a:pt x="61" y="1"/>
                    <a:pt x="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113;p40">
              <a:extLst>
                <a:ext uri="{FF2B5EF4-FFF2-40B4-BE49-F238E27FC236}">
                  <a16:creationId xmlns:a16="http://schemas.microsoft.com/office/drawing/2014/main" id="{3E6F8B51-5F5D-4BBF-C532-029EA9FA52C2}"/>
                </a:ext>
              </a:extLst>
            </p:cNvPr>
            <p:cNvSpPr/>
            <p:nvPr/>
          </p:nvSpPr>
          <p:spPr>
            <a:xfrm>
              <a:off x="7221133" y="943864"/>
              <a:ext cx="608945" cy="564324"/>
            </a:xfrm>
            <a:custGeom>
              <a:avLst/>
              <a:gdLst/>
              <a:ahLst/>
              <a:cxnLst/>
              <a:rect l="l" t="t" r="r" b="b"/>
              <a:pathLst>
                <a:path w="6032" h="5590" extrusionOk="0">
                  <a:moveTo>
                    <a:pt x="49" y="0"/>
                  </a:moveTo>
                  <a:cubicBezTo>
                    <a:pt x="38" y="0"/>
                    <a:pt x="27" y="5"/>
                    <a:pt x="18" y="14"/>
                  </a:cubicBezTo>
                  <a:cubicBezTo>
                    <a:pt x="0" y="31"/>
                    <a:pt x="0" y="67"/>
                    <a:pt x="18" y="76"/>
                  </a:cubicBezTo>
                  <a:lnTo>
                    <a:pt x="5951" y="5571"/>
                  </a:lnTo>
                  <a:cubicBezTo>
                    <a:pt x="5960" y="5580"/>
                    <a:pt x="5969" y="5589"/>
                    <a:pt x="5978" y="5589"/>
                  </a:cubicBezTo>
                  <a:cubicBezTo>
                    <a:pt x="5995" y="5589"/>
                    <a:pt x="6004" y="5580"/>
                    <a:pt x="6013" y="5571"/>
                  </a:cubicBezTo>
                  <a:cubicBezTo>
                    <a:pt x="6031" y="5553"/>
                    <a:pt x="6031" y="5527"/>
                    <a:pt x="6013" y="5509"/>
                  </a:cubicBezTo>
                  <a:lnTo>
                    <a:pt x="81" y="14"/>
                  </a:lnTo>
                  <a:cubicBezTo>
                    <a:pt x="72" y="5"/>
                    <a:pt x="61" y="0"/>
                    <a:pt x="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114;p40">
              <a:extLst>
                <a:ext uri="{FF2B5EF4-FFF2-40B4-BE49-F238E27FC236}">
                  <a16:creationId xmlns:a16="http://schemas.microsoft.com/office/drawing/2014/main" id="{AF8DB4EB-CB15-3B23-CD94-A476BCBC7EE9}"/>
                </a:ext>
              </a:extLst>
            </p:cNvPr>
            <p:cNvSpPr/>
            <p:nvPr/>
          </p:nvSpPr>
          <p:spPr>
            <a:xfrm>
              <a:off x="7287762" y="905502"/>
              <a:ext cx="608945" cy="563921"/>
            </a:xfrm>
            <a:custGeom>
              <a:avLst/>
              <a:gdLst/>
              <a:ahLst/>
              <a:cxnLst/>
              <a:rect l="l" t="t" r="r" b="b"/>
              <a:pathLst>
                <a:path w="6032" h="5586" extrusionOk="0">
                  <a:moveTo>
                    <a:pt x="58" y="0"/>
                  </a:moveTo>
                  <a:cubicBezTo>
                    <a:pt x="44" y="0"/>
                    <a:pt x="29" y="8"/>
                    <a:pt x="18" y="19"/>
                  </a:cubicBezTo>
                  <a:cubicBezTo>
                    <a:pt x="1" y="37"/>
                    <a:pt x="9" y="63"/>
                    <a:pt x="27" y="81"/>
                  </a:cubicBezTo>
                  <a:cubicBezTo>
                    <a:pt x="1999" y="1910"/>
                    <a:pt x="3979" y="3739"/>
                    <a:pt x="5951" y="5568"/>
                  </a:cubicBezTo>
                  <a:cubicBezTo>
                    <a:pt x="5960" y="5577"/>
                    <a:pt x="5978" y="5586"/>
                    <a:pt x="5987" y="5586"/>
                  </a:cubicBezTo>
                  <a:cubicBezTo>
                    <a:pt x="5996" y="5586"/>
                    <a:pt x="6004" y="5577"/>
                    <a:pt x="6013" y="5568"/>
                  </a:cubicBezTo>
                  <a:cubicBezTo>
                    <a:pt x="6031" y="5550"/>
                    <a:pt x="6031" y="5523"/>
                    <a:pt x="6013" y="5505"/>
                  </a:cubicBezTo>
                  <a:cubicBezTo>
                    <a:pt x="4033" y="3676"/>
                    <a:pt x="2061" y="1848"/>
                    <a:pt x="81" y="10"/>
                  </a:cubicBezTo>
                  <a:cubicBezTo>
                    <a:pt x="74" y="3"/>
                    <a:pt x="66" y="0"/>
                    <a:pt x="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115;p40">
              <a:extLst>
                <a:ext uri="{FF2B5EF4-FFF2-40B4-BE49-F238E27FC236}">
                  <a16:creationId xmlns:a16="http://schemas.microsoft.com/office/drawing/2014/main" id="{DA55C6AF-A688-EF82-5EF9-0EE8FF6AEB4E}"/>
                </a:ext>
              </a:extLst>
            </p:cNvPr>
            <p:cNvSpPr/>
            <p:nvPr/>
          </p:nvSpPr>
          <p:spPr>
            <a:xfrm>
              <a:off x="7355299" y="867241"/>
              <a:ext cx="608945" cy="563416"/>
            </a:xfrm>
            <a:custGeom>
              <a:avLst/>
              <a:gdLst/>
              <a:ahLst/>
              <a:cxnLst/>
              <a:rect l="l" t="t" r="r" b="b"/>
              <a:pathLst>
                <a:path w="6032" h="5581" extrusionOk="0">
                  <a:moveTo>
                    <a:pt x="50" y="1"/>
                  </a:moveTo>
                  <a:cubicBezTo>
                    <a:pt x="39" y="1"/>
                    <a:pt x="27" y="5"/>
                    <a:pt x="18" y="14"/>
                  </a:cubicBezTo>
                  <a:cubicBezTo>
                    <a:pt x="1" y="32"/>
                    <a:pt x="1" y="59"/>
                    <a:pt x="18" y="77"/>
                  </a:cubicBezTo>
                  <a:lnTo>
                    <a:pt x="5951" y="5572"/>
                  </a:lnTo>
                  <a:cubicBezTo>
                    <a:pt x="5960" y="5581"/>
                    <a:pt x="5969" y="5581"/>
                    <a:pt x="5978" y="5581"/>
                  </a:cubicBezTo>
                  <a:cubicBezTo>
                    <a:pt x="5996" y="5581"/>
                    <a:pt x="6005" y="5572"/>
                    <a:pt x="6013" y="5563"/>
                  </a:cubicBezTo>
                  <a:cubicBezTo>
                    <a:pt x="6031" y="5545"/>
                    <a:pt x="6031" y="5518"/>
                    <a:pt x="6013" y="5501"/>
                  </a:cubicBezTo>
                  <a:lnTo>
                    <a:pt x="81" y="14"/>
                  </a:lnTo>
                  <a:cubicBezTo>
                    <a:pt x="72" y="5"/>
                    <a:pt x="61" y="1"/>
                    <a:pt x="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116;p40">
              <a:extLst>
                <a:ext uri="{FF2B5EF4-FFF2-40B4-BE49-F238E27FC236}">
                  <a16:creationId xmlns:a16="http://schemas.microsoft.com/office/drawing/2014/main" id="{0E21D166-D920-02F2-2C83-8E0D0BFAC08C}"/>
                </a:ext>
              </a:extLst>
            </p:cNvPr>
            <p:cNvSpPr/>
            <p:nvPr/>
          </p:nvSpPr>
          <p:spPr>
            <a:xfrm>
              <a:off x="7421927" y="828576"/>
              <a:ext cx="608945" cy="563416"/>
            </a:xfrm>
            <a:custGeom>
              <a:avLst/>
              <a:gdLst/>
              <a:ahLst/>
              <a:cxnLst/>
              <a:rect l="l" t="t" r="r" b="b"/>
              <a:pathLst>
                <a:path w="6032" h="5581" extrusionOk="0">
                  <a:moveTo>
                    <a:pt x="50" y="0"/>
                  </a:moveTo>
                  <a:cubicBezTo>
                    <a:pt x="39" y="0"/>
                    <a:pt x="28" y="5"/>
                    <a:pt x="19" y="14"/>
                  </a:cubicBezTo>
                  <a:cubicBezTo>
                    <a:pt x="1" y="31"/>
                    <a:pt x="10" y="58"/>
                    <a:pt x="28" y="76"/>
                  </a:cubicBezTo>
                  <a:cubicBezTo>
                    <a:pt x="1999" y="1905"/>
                    <a:pt x="3980" y="3743"/>
                    <a:pt x="5951" y="5571"/>
                  </a:cubicBezTo>
                  <a:cubicBezTo>
                    <a:pt x="5960" y="5580"/>
                    <a:pt x="5969" y="5580"/>
                    <a:pt x="5987" y="5580"/>
                  </a:cubicBezTo>
                  <a:cubicBezTo>
                    <a:pt x="5996" y="5580"/>
                    <a:pt x="6005" y="5580"/>
                    <a:pt x="6014" y="5571"/>
                  </a:cubicBezTo>
                  <a:cubicBezTo>
                    <a:pt x="6031" y="5554"/>
                    <a:pt x="6031" y="5518"/>
                    <a:pt x="6014" y="5509"/>
                  </a:cubicBezTo>
                  <a:cubicBezTo>
                    <a:pt x="4033" y="3671"/>
                    <a:pt x="2062" y="1842"/>
                    <a:pt x="81" y="14"/>
                  </a:cubicBezTo>
                  <a:cubicBezTo>
                    <a:pt x="72" y="5"/>
                    <a:pt x="61" y="0"/>
                    <a:pt x="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117;p40">
              <a:extLst>
                <a:ext uri="{FF2B5EF4-FFF2-40B4-BE49-F238E27FC236}">
                  <a16:creationId xmlns:a16="http://schemas.microsoft.com/office/drawing/2014/main" id="{82F811B3-9DD4-9BE1-D382-2CDE3FC7CA73}"/>
                </a:ext>
              </a:extLst>
            </p:cNvPr>
            <p:cNvSpPr/>
            <p:nvPr/>
          </p:nvSpPr>
          <p:spPr>
            <a:xfrm>
              <a:off x="7489465" y="789810"/>
              <a:ext cx="608945" cy="563416"/>
            </a:xfrm>
            <a:custGeom>
              <a:avLst/>
              <a:gdLst/>
              <a:ahLst/>
              <a:cxnLst/>
              <a:rect l="l" t="t" r="r" b="b"/>
              <a:pathLst>
                <a:path w="6032" h="5581" extrusionOk="0">
                  <a:moveTo>
                    <a:pt x="50" y="1"/>
                  </a:moveTo>
                  <a:cubicBezTo>
                    <a:pt x="39" y="1"/>
                    <a:pt x="28" y="5"/>
                    <a:pt x="19" y="14"/>
                  </a:cubicBezTo>
                  <a:cubicBezTo>
                    <a:pt x="1" y="32"/>
                    <a:pt x="1" y="59"/>
                    <a:pt x="19" y="76"/>
                  </a:cubicBezTo>
                  <a:lnTo>
                    <a:pt x="5951" y="5572"/>
                  </a:lnTo>
                  <a:cubicBezTo>
                    <a:pt x="5960" y="5581"/>
                    <a:pt x="5969" y="5581"/>
                    <a:pt x="5978" y="5581"/>
                  </a:cubicBezTo>
                  <a:cubicBezTo>
                    <a:pt x="5996" y="5581"/>
                    <a:pt x="6005" y="5581"/>
                    <a:pt x="6014" y="5572"/>
                  </a:cubicBezTo>
                  <a:cubicBezTo>
                    <a:pt x="6032" y="5554"/>
                    <a:pt x="6032" y="5527"/>
                    <a:pt x="6014" y="5509"/>
                  </a:cubicBezTo>
                  <a:lnTo>
                    <a:pt x="81" y="14"/>
                  </a:lnTo>
                  <a:cubicBezTo>
                    <a:pt x="72" y="5"/>
                    <a:pt x="61" y="1"/>
                    <a:pt x="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118;p40">
              <a:extLst>
                <a:ext uri="{FF2B5EF4-FFF2-40B4-BE49-F238E27FC236}">
                  <a16:creationId xmlns:a16="http://schemas.microsoft.com/office/drawing/2014/main" id="{C10F5617-A1FB-5AC6-4560-F141DF9C20F6}"/>
                </a:ext>
              </a:extLst>
            </p:cNvPr>
            <p:cNvSpPr/>
            <p:nvPr/>
          </p:nvSpPr>
          <p:spPr>
            <a:xfrm>
              <a:off x="7556194" y="751145"/>
              <a:ext cx="608845" cy="564324"/>
            </a:xfrm>
            <a:custGeom>
              <a:avLst/>
              <a:gdLst/>
              <a:ahLst/>
              <a:cxnLst/>
              <a:rect l="l" t="t" r="r" b="b"/>
              <a:pathLst>
                <a:path w="6031" h="5590" extrusionOk="0">
                  <a:moveTo>
                    <a:pt x="49" y="0"/>
                  </a:moveTo>
                  <a:cubicBezTo>
                    <a:pt x="38" y="0"/>
                    <a:pt x="27" y="4"/>
                    <a:pt x="18" y="13"/>
                  </a:cubicBezTo>
                  <a:cubicBezTo>
                    <a:pt x="0" y="31"/>
                    <a:pt x="9" y="67"/>
                    <a:pt x="27" y="76"/>
                  </a:cubicBezTo>
                  <a:lnTo>
                    <a:pt x="5950" y="5571"/>
                  </a:lnTo>
                  <a:cubicBezTo>
                    <a:pt x="5959" y="5580"/>
                    <a:pt x="5968" y="5589"/>
                    <a:pt x="5986" y="5589"/>
                  </a:cubicBezTo>
                  <a:cubicBezTo>
                    <a:pt x="5995" y="5589"/>
                    <a:pt x="6004" y="5580"/>
                    <a:pt x="6013" y="5571"/>
                  </a:cubicBezTo>
                  <a:cubicBezTo>
                    <a:pt x="6031" y="5553"/>
                    <a:pt x="6031" y="5527"/>
                    <a:pt x="6013" y="5509"/>
                  </a:cubicBezTo>
                  <a:lnTo>
                    <a:pt x="80" y="13"/>
                  </a:lnTo>
                  <a:cubicBezTo>
                    <a:pt x="71" y="4"/>
                    <a:pt x="60" y="0"/>
                    <a:pt x="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119;p40">
              <a:extLst>
                <a:ext uri="{FF2B5EF4-FFF2-40B4-BE49-F238E27FC236}">
                  <a16:creationId xmlns:a16="http://schemas.microsoft.com/office/drawing/2014/main" id="{6129081D-39F6-70B0-F2F2-ACD4359A6A4C}"/>
                </a:ext>
              </a:extLst>
            </p:cNvPr>
            <p:cNvSpPr/>
            <p:nvPr/>
          </p:nvSpPr>
          <p:spPr>
            <a:xfrm>
              <a:off x="7623731" y="712783"/>
              <a:ext cx="608845" cy="563921"/>
            </a:xfrm>
            <a:custGeom>
              <a:avLst/>
              <a:gdLst/>
              <a:ahLst/>
              <a:cxnLst/>
              <a:rect l="l" t="t" r="r" b="b"/>
              <a:pathLst>
                <a:path w="6031" h="5586" extrusionOk="0">
                  <a:moveTo>
                    <a:pt x="57" y="0"/>
                  </a:moveTo>
                  <a:cubicBezTo>
                    <a:pt x="43" y="0"/>
                    <a:pt x="29" y="8"/>
                    <a:pt x="18" y="19"/>
                  </a:cubicBezTo>
                  <a:cubicBezTo>
                    <a:pt x="0" y="37"/>
                    <a:pt x="0" y="63"/>
                    <a:pt x="18" y="81"/>
                  </a:cubicBezTo>
                  <a:lnTo>
                    <a:pt x="5950" y="5568"/>
                  </a:lnTo>
                  <a:cubicBezTo>
                    <a:pt x="5959" y="5577"/>
                    <a:pt x="5968" y="5585"/>
                    <a:pt x="5977" y="5585"/>
                  </a:cubicBezTo>
                  <a:cubicBezTo>
                    <a:pt x="5986" y="5585"/>
                    <a:pt x="6004" y="5577"/>
                    <a:pt x="6013" y="5568"/>
                  </a:cubicBezTo>
                  <a:cubicBezTo>
                    <a:pt x="6031" y="5550"/>
                    <a:pt x="6031" y="5523"/>
                    <a:pt x="6013" y="5505"/>
                  </a:cubicBezTo>
                  <a:lnTo>
                    <a:pt x="80" y="10"/>
                  </a:lnTo>
                  <a:cubicBezTo>
                    <a:pt x="74" y="3"/>
                    <a:pt x="65" y="0"/>
                    <a:pt x="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120;p40">
              <a:extLst>
                <a:ext uri="{FF2B5EF4-FFF2-40B4-BE49-F238E27FC236}">
                  <a16:creationId xmlns:a16="http://schemas.microsoft.com/office/drawing/2014/main" id="{7A2A580A-CD0B-C3EC-2793-DE1A829EBE94}"/>
                </a:ext>
              </a:extLst>
            </p:cNvPr>
            <p:cNvSpPr/>
            <p:nvPr/>
          </p:nvSpPr>
          <p:spPr>
            <a:xfrm>
              <a:off x="6864468" y="1722409"/>
              <a:ext cx="526063" cy="926845"/>
            </a:xfrm>
            <a:custGeom>
              <a:avLst/>
              <a:gdLst/>
              <a:ahLst/>
              <a:cxnLst/>
              <a:rect l="l" t="t" r="r" b="b"/>
              <a:pathLst>
                <a:path w="5211" h="9181" extrusionOk="0">
                  <a:moveTo>
                    <a:pt x="286" y="98"/>
                  </a:moveTo>
                  <a:lnTo>
                    <a:pt x="4916" y="2748"/>
                  </a:lnTo>
                  <a:cubicBezTo>
                    <a:pt x="5077" y="2837"/>
                    <a:pt x="5211" y="3069"/>
                    <a:pt x="5211" y="3265"/>
                  </a:cubicBezTo>
                  <a:lnTo>
                    <a:pt x="5211" y="8903"/>
                  </a:lnTo>
                  <a:cubicBezTo>
                    <a:pt x="5211" y="9100"/>
                    <a:pt x="5077" y="9180"/>
                    <a:pt x="4916" y="9091"/>
                  </a:cubicBezTo>
                  <a:lnTo>
                    <a:pt x="286" y="6432"/>
                  </a:lnTo>
                  <a:cubicBezTo>
                    <a:pt x="134" y="6343"/>
                    <a:pt x="1" y="6111"/>
                    <a:pt x="1" y="5924"/>
                  </a:cubicBezTo>
                  <a:lnTo>
                    <a:pt x="1" y="277"/>
                  </a:lnTo>
                  <a:cubicBezTo>
                    <a:pt x="1" y="90"/>
                    <a:pt x="134" y="0"/>
                    <a:pt x="286" y="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121;p40">
              <a:extLst>
                <a:ext uri="{FF2B5EF4-FFF2-40B4-BE49-F238E27FC236}">
                  <a16:creationId xmlns:a16="http://schemas.microsoft.com/office/drawing/2014/main" id="{E46A8107-37EE-2CA3-D141-44C783B07E20}"/>
                </a:ext>
              </a:extLst>
            </p:cNvPr>
            <p:cNvSpPr/>
            <p:nvPr/>
          </p:nvSpPr>
          <p:spPr>
            <a:xfrm>
              <a:off x="6884254" y="1757541"/>
              <a:ext cx="486490" cy="857491"/>
            </a:xfrm>
            <a:custGeom>
              <a:avLst/>
              <a:gdLst/>
              <a:ahLst/>
              <a:cxnLst/>
              <a:rect l="l" t="t" r="r" b="b"/>
              <a:pathLst>
                <a:path w="4819" h="8494" extrusionOk="0">
                  <a:moveTo>
                    <a:pt x="269" y="81"/>
                  </a:moveTo>
                  <a:lnTo>
                    <a:pt x="4551" y="2534"/>
                  </a:lnTo>
                  <a:cubicBezTo>
                    <a:pt x="4702" y="2623"/>
                    <a:pt x="4818" y="2837"/>
                    <a:pt x="4818" y="3016"/>
                  </a:cubicBezTo>
                  <a:lnTo>
                    <a:pt x="4818" y="8234"/>
                  </a:lnTo>
                  <a:cubicBezTo>
                    <a:pt x="4818" y="8413"/>
                    <a:pt x="4702" y="8493"/>
                    <a:pt x="4551" y="8404"/>
                  </a:cubicBezTo>
                  <a:lnTo>
                    <a:pt x="269" y="5951"/>
                  </a:lnTo>
                  <a:cubicBezTo>
                    <a:pt x="117" y="5870"/>
                    <a:pt x="1" y="5656"/>
                    <a:pt x="1" y="5478"/>
                  </a:cubicBezTo>
                  <a:lnTo>
                    <a:pt x="1" y="250"/>
                  </a:lnTo>
                  <a:cubicBezTo>
                    <a:pt x="1" y="72"/>
                    <a:pt x="117" y="0"/>
                    <a:pt x="269" y="81"/>
                  </a:cubicBez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122;p40">
              <a:extLst>
                <a:ext uri="{FF2B5EF4-FFF2-40B4-BE49-F238E27FC236}">
                  <a16:creationId xmlns:a16="http://schemas.microsoft.com/office/drawing/2014/main" id="{4295C75F-1F58-654E-B6E7-882A4C084F4A}"/>
                </a:ext>
              </a:extLst>
            </p:cNvPr>
            <p:cNvSpPr/>
            <p:nvPr/>
          </p:nvSpPr>
          <p:spPr>
            <a:xfrm>
              <a:off x="7002268" y="1884539"/>
              <a:ext cx="289229" cy="503450"/>
            </a:xfrm>
            <a:custGeom>
              <a:avLst/>
              <a:gdLst/>
              <a:ahLst/>
              <a:cxnLst/>
              <a:rect l="l" t="t" r="r" b="b"/>
              <a:pathLst>
                <a:path w="2865" h="4987" extrusionOk="0">
                  <a:moveTo>
                    <a:pt x="750" y="1204"/>
                  </a:moveTo>
                  <a:lnTo>
                    <a:pt x="1116" y="1410"/>
                  </a:lnTo>
                  <a:cubicBezTo>
                    <a:pt x="1232" y="1481"/>
                    <a:pt x="1339" y="1535"/>
                    <a:pt x="1419" y="1588"/>
                  </a:cubicBezTo>
                  <a:cubicBezTo>
                    <a:pt x="1526" y="1659"/>
                    <a:pt x="1606" y="1713"/>
                    <a:pt x="1660" y="1749"/>
                  </a:cubicBezTo>
                  <a:cubicBezTo>
                    <a:pt x="1785" y="1847"/>
                    <a:pt x="1883" y="1972"/>
                    <a:pt x="1963" y="2123"/>
                  </a:cubicBezTo>
                  <a:cubicBezTo>
                    <a:pt x="2044" y="2284"/>
                    <a:pt x="2079" y="2444"/>
                    <a:pt x="2079" y="2605"/>
                  </a:cubicBezTo>
                  <a:cubicBezTo>
                    <a:pt x="2079" y="2739"/>
                    <a:pt x="2052" y="2846"/>
                    <a:pt x="1999" y="2908"/>
                  </a:cubicBezTo>
                  <a:cubicBezTo>
                    <a:pt x="1944" y="2971"/>
                    <a:pt x="1883" y="2999"/>
                    <a:pt x="1796" y="2999"/>
                  </a:cubicBezTo>
                  <a:cubicBezTo>
                    <a:pt x="1784" y="2999"/>
                    <a:pt x="1771" y="2999"/>
                    <a:pt x="1758" y="2998"/>
                  </a:cubicBezTo>
                  <a:cubicBezTo>
                    <a:pt x="1696" y="2998"/>
                    <a:pt x="1580" y="2944"/>
                    <a:pt x="1419" y="2864"/>
                  </a:cubicBezTo>
                  <a:cubicBezTo>
                    <a:pt x="1348" y="2828"/>
                    <a:pt x="1258" y="2783"/>
                    <a:pt x="1169" y="2730"/>
                  </a:cubicBezTo>
                  <a:lnTo>
                    <a:pt x="750" y="2489"/>
                  </a:lnTo>
                  <a:lnTo>
                    <a:pt x="750" y="1204"/>
                  </a:lnTo>
                  <a:close/>
                  <a:moveTo>
                    <a:pt x="1" y="0"/>
                  </a:moveTo>
                  <a:lnTo>
                    <a:pt x="1" y="4550"/>
                  </a:lnTo>
                  <a:lnTo>
                    <a:pt x="750" y="4987"/>
                  </a:lnTo>
                  <a:lnTo>
                    <a:pt x="750" y="3265"/>
                  </a:lnTo>
                  <a:lnTo>
                    <a:pt x="1241" y="3551"/>
                  </a:lnTo>
                  <a:cubicBezTo>
                    <a:pt x="1303" y="3586"/>
                    <a:pt x="1366" y="3613"/>
                    <a:pt x="1419" y="3649"/>
                  </a:cubicBezTo>
                  <a:cubicBezTo>
                    <a:pt x="1678" y="3783"/>
                    <a:pt x="1883" y="3881"/>
                    <a:pt x="2026" y="3934"/>
                  </a:cubicBezTo>
                  <a:cubicBezTo>
                    <a:pt x="2097" y="3953"/>
                    <a:pt x="2169" y="3962"/>
                    <a:pt x="2239" y="3962"/>
                  </a:cubicBezTo>
                  <a:cubicBezTo>
                    <a:pt x="2300" y="3962"/>
                    <a:pt x="2360" y="3956"/>
                    <a:pt x="2418" y="3943"/>
                  </a:cubicBezTo>
                  <a:cubicBezTo>
                    <a:pt x="2543" y="3907"/>
                    <a:pt x="2650" y="3818"/>
                    <a:pt x="2739" y="3676"/>
                  </a:cubicBezTo>
                  <a:cubicBezTo>
                    <a:pt x="2820" y="3533"/>
                    <a:pt x="2864" y="3319"/>
                    <a:pt x="2864" y="3042"/>
                  </a:cubicBezTo>
                  <a:cubicBezTo>
                    <a:pt x="2864" y="2676"/>
                    <a:pt x="2793" y="2337"/>
                    <a:pt x="2641" y="2025"/>
                  </a:cubicBezTo>
                  <a:cubicBezTo>
                    <a:pt x="2498" y="1713"/>
                    <a:pt x="2320" y="1463"/>
                    <a:pt x="2106" y="1276"/>
                  </a:cubicBezTo>
                  <a:cubicBezTo>
                    <a:pt x="1990" y="1169"/>
                    <a:pt x="1758" y="1017"/>
                    <a:pt x="1419" y="812"/>
                  </a:cubicBezTo>
                  <a:cubicBezTo>
                    <a:pt x="1357" y="776"/>
                    <a:pt x="1285" y="732"/>
                    <a:pt x="1205" y="69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123;p40">
              <a:extLst>
                <a:ext uri="{FF2B5EF4-FFF2-40B4-BE49-F238E27FC236}">
                  <a16:creationId xmlns:a16="http://schemas.microsoft.com/office/drawing/2014/main" id="{6B12CC8F-7F34-18A5-9A37-072F31C2A5CB}"/>
                </a:ext>
              </a:extLst>
            </p:cNvPr>
            <p:cNvSpPr/>
            <p:nvPr/>
          </p:nvSpPr>
          <p:spPr>
            <a:xfrm>
              <a:off x="8093766" y="2644610"/>
              <a:ext cx="39775" cy="29781"/>
            </a:xfrm>
            <a:custGeom>
              <a:avLst/>
              <a:gdLst/>
              <a:ahLst/>
              <a:cxnLst/>
              <a:rect l="l" t="t" r="r" b="b"/>
              <a:pathLst>
                <a:path w="394" h="295" extrusionOk="0">
                  <a:moveTo>
                    <a:pt x="170" y="295"/>
                  </a:moveTo>
                  <a:lnTo>
                    <a:pt x="1" y="125"/>
                  </a:lnTo>
                  <a:lnTo>
                    <a:pt x="224" y="0"/>
                  </a:lnTo>
                  <a:lnTo>
                    <a:pt x="393" y="17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124;p40">
              <a:extLst>
                <a:ext uri="{FF2B5EF4-FFF2-40B4-BE49-F238E27FC236}">
                  <a16:creationId xmlns:a16="http://schemas.microsoft.com/office/drawing/2014/main" id="{FC037FE7-00D5-79DC-388F-7DE09272F28A}"/>
                </a:ext>
              </a:extLst>
            </p:cNvPr>
            <p:cNvSpPr/>
            <p:nvPr/>
          </p:nvSpPr>
          <p:spPr>
            <a:xfrm>
              <a:off x="8073071" y="2623915"/>
              <a:ext cx="39775" cy="29781"/>
            </a:xfrm>
            <a:custGeom>
              <a:avLst/>
              <a:gdLst/>
              <a:ahLst/>
              <a:cxnLst/>
              <a:rect l="l" t="t" r="r" b="b"/>
              <a:pathLst>
                <a:path w="394" h="295" extrusionOk="0">
                  <a:moveTo>
                    <a:pt x="170" y="295"/>
                  </a:moveTo>
                  <a:lnTo>
                    <a:pt x="1" y="125"/>
                  </a:lnTo>
                  <a:lnTo>
                    <a:pt x="224" y="0"/>
                  </a:lnTo>
                  <a:lnTo>
                    <a:pt x="393" y="17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125;p40">
              <a:extLst>
                <a:ext uri="{FF2B5EF4-FFF2-40B4-BE49-F238E27FC236}">
                  <a16:creationId xmlns:a16="http://schemas.microsoft.com/office/drawing/2014/main" id="{FD82554F-DB9B-DFFA-BB2C-07E8A6ABD08C}"/>
                </a:ext>
              </a:extLst>
            </p:cNvPr>
            <p:cNvSpPr/>
            <p:nvPr/>
          </p:nvSpPr>
          <p:spPr>
            <a:xfrm>
              <a:off x="8053284" y="2602311"/>
              <a:ext cx="38867" cy="30690"/>
            </a:xfrm>
            <a:custGeom>
              <a:avLst/>
              <a:gdLst/>
              <a:ahLst/>
              <a:cxnLst/>
              <a:rect l="l" t="t" r="r" b="b"/>
              <a:pathLst>
                <a:path w="385" h="304" extrusionOk="0">
                  <a:moveTo>
                    <a:pt x="161" y="303"/>
                  </a:moveTo>
                  <a:lnTo>
                    <a:pt x="0" y="134"/>
                  </a:lnTo>
                  <a:lnTo>
                    <a:pt x="215" y="0"/>
                  </a:lnTo>
                  <a:lnTo>
                    <a:pt x="384" y="17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126;p40">
              <a:extLst>
                <a:ext uri="{FF2B5EF4-FFF2-40B4-BE49-F238E27FC236}">
                  <a16:creationId xmlns:a16="http://schemas.microsoft.com/office/drawing/2014/main" id="{617F22F2-0E8A-DA33-D1A2-C669BCDF82BF}"/>
                </a:ext>
              </a:extLst>
            </p:cNvPr>
            <p:cNvSpPr/>
            <p:nvPr/>
          </p:nvSpPr>
          <p:spPr>
            <a:xfrm>
              <a:off x="8032589" y="2581515"/>
              <a:ext cx="39674" cy="30791"/>
            </a:xfrm>
            <a:custGeom>
              <a:avLst/>
              <a:gdLst/>
              <a:ahLst/>
              <a:cxnLst/>
              <a:rect l="l" t="t" r="r" b="b"/>
              <a:pathLst>
                <a:path w="393" h="305" extrusionOk="0">
                  <a:moveTo>
                    <a:pt x="170" y="304"/>
                  </a:moveTo>
                  <a:lnTo>
                    <a:pt x="0" y="135"/>
                  </a:lnTo>
                  <a:lnTo>
                    <a:pt x="223" y="1"/>
                  </a:lnTo>
                  <a:lnTo>
                    <a:pt x="393" y="17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127;p40">
              <a:extLst>
                <a:ext uri="{FF2B5EF4-FFF2-40B4-BE49-F238E27FC236}">
                  <a16:creationId xmlns:a16="http://schemas.microsoft.com/office/drawing/2014/main" id="{B0C55E2D-1B15-9112-76F4-7C4B1E314978}"/>
                </a:ext>
              </a:extLst>
            </p:cNvPr>
            <p:cNvSpPr/>
            <p:nvPr/>
          </p:nvSpPr>
          <p:spPr>
            <a:xfrm>
              <a:off x="8066812" y="2659955"/>
              <a:ext cx="39674" cy="29781"/>
            </a:xfrm>
            <a:custGeom>
              <a:avLst/>
              <a:gdLst/>
              <a:ahLst/>
              <a:cxnLst/>
              <a:rect l="l" t="t" r="r" b="b"/>
              <a:pathLst>
                <a:path w="393" h="295" extrusionOk="0">
                  <a:moveTo>
                    <a:pt x="170" y="294"/>
                  </a:moveTo>
                  <a:lnTo>
                    <a:pt x="0" y="125"/>
                  </a:lnTo>
                  <a:lnTo>
                    <a:pt x="223" y="0"/>
                  </a:lnTo>
                  <a:lnTo>
                    <a:pt x="393" y="17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128;p40">
              <a:extLst>
                <a:ext uri="{FF2B5EF4-FFF2-40B4-BE49-F238E27FC236}">
                  <a16:creationId xmlns:a16="http://schemas.microsoft.com/office/drawing/2014/main" id="{2CCD7626-2F9E-27B2-CBEA-6FA677343569}"/>
                </a:ext>
              </a:extLst>
            </p:cNvPr>
            <p:cNvSpPr/>
            <p:nvPr/>
          </p:nvSpPr>
          <p:spPr>
            <a:xfrm>
              <a:off x="8039757" y="2674290"/>
              <a:ext cx="39775" cy="30791"/>
            </a:xfrm>
            <a:custGeom>
              <a:avLst/>
              <a:gdLst/>
              <a:ahLst/>
              <a:cxnLst/>
              <a:rect l="l" t="t" r="r" b="b"/>
              <a:pathLst>
                <a:path w="394" h="305" extrusionOk="0">
                  <a:moveTo>
                    <a:pt x="170" y="304"/>
                  </a:moveTo>
                  <a:lnTo>
                    <a:pt x="1" y="135"/>
                  </a:lnTo>
                  <a:lnTo>
                    <a:pt x="224" y="1"/>
                  </a:lnTo>
                  <a:lnTo>
                    <a:pt x="393" y="17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129;p40">
              <a:extLst>
                <a:ext uri="{FF2B5EF4-FFF2-40B4-BE49-F238E27FC236}">
                  <a16:creationId xmlns:a16="http://schemas.microsoft.com/office/drawing/2014/main" id="{470AA699-AED7-C55F-A2FA-325E58C434CD}"/>
                </a:ext>
              </a:extLst>
            </p:cNvPr>
            <p:cNvSpPr/>
            <p:nvPr/>
          </p:nvSpPr>
          <p:spPr>
            <a:xfrm>
              <a:off x="8013610" y="2689635"/>
              <a:ext cx="39775" cy="30690"/>
            </a:xfrm>
            <a:custGeom>
              <a:avLst/>
              <a:gdLst/>
              <a:ahLst/>
              <a:cxnLst/>
              <a:rect l="l" t="t" r="r" b="b"/>
              <a:pathLst>
                <a:path w="394" h="304" extrusionOk="0">
                  <a:moveTo>
                    <a:pt x="162" y="304"/>
                  </a:moveTo>
                  <a:lnTo>
                    <a:pt x="1" y="134"/>
                  </a:lnTo>
                  <a:lnTo>
                    <a:pt x="224" y="0"/>
                  </a:lnTo>
                  <a:lnTo>
                    <a:pt x="393" y="17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130;p40">
              <a:extLst>
                <a:ext uri="{FF2B5EF4-FFF2-40B4-BE49-F238E27FC236}">
                  <a16:creationId xmlns:a16="http://schemas.microsoft.com/office/drawing/2014/main" id="{D4D9D4C0-9EF6-A2FC-77C6-2FEF6DDED25F}"/>
                </a:ext>
              </a:extLst>
            </p:cNvPr>
            <p:cNvSpPr/>
            <p:nvPr/>
          </p:nvSpPr>
          <p:spPr>
            <a:xfrm>
              <a:off x="7995640" y="2704980"/>
              <a:ext cx="30690" cy="30690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81" y="303"/>
                  </a:moveTo>
                  <a:lnTo>
                    <a:pt x="1" y="223"/>
                  </a:lnTo>
                  <a:lnTo>
                    <a:pt x="1" y="80"/>
                  </a:lnTo>
                  <a:lnTo>
                    <a:pt x="134" y="0"/>
                  </a:lnTo>
                  <a:lnTo>
                    <a:pt x="304" y="17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131;p40">
              <a:extLst>
                <a:ext uri="{FF2B5EF4-FFF2-40B4-BE49-F238E27FC236}">
                  <a16:creationId xmlns:a16="http://schemas.microsoft.com/office/drawing/2014/main" id="{CD3539B1-FC3A-C1D1-A193-9F760898EBA7}"/>
                </a:ext>
              </a:extLst>
            </p:cNvPr>
            <p:cNvSpPr/>
            <p:nvPr/>
          </p:nvSpPr>
          <p:spPr>
            <a:xfrm>
              <a:off x="8047025" y="2638250"/>
              <a:ext cx="38766" cy="30791"/>
            </a:xfrm>
            <a:custGeom>
              <a:avLst/>
              <a:gdLst/>
              <a:ahLst/>
              <a:cxnLst/>
              <a:rect l="l" t="t" r="r" b="b"/>
              <a:pathLst>
                <a:path w="384" h="305" extrusionOk="0">
                  <a:moveTo>
                    <a:pt x="161" y="304"/>
                  </a:moveTo>
                  <a:lnTo>
                    <a:pt x="0" y="135"/>
                  </a:lnTo>
                  <a:lnTo>
                    <a:pt x="214" y="1"/>
                  </a:lnTo>
                  <a:lnTo>
                    <a:pt x="384" y="17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132;p40">
              <a:extLst>
                <a:ext uri="{FF2B5EF4-FFF2-40B4-BE49-F238E27FC236}">
                  <a16:creationId xmlns:a16="http://schemas.microsoft.com/office/drawing/2014/main" id="{326F96D7-F958-EAED-B398-2D1F24B1726C}"/>
                </a:ext>
              </a:extLst>
            </p:cNvPr>
            <p:cNvSpPr/>
            <p:nvPr/>
          </p:nvSpPr>
          <p:spPr>
            <a:xfrm>
              <a:off x="8019970" y="2653595"/>
              <a:ext cx="39674" cy="30690"/>
            </a:xfrm>
            <a:custGeom>
              <a:avLst/>
              <a:gdLst/>
              <a:ahLst/>
              <a:cxnLst/>
              <a:rect l="l" t="t" r="r" b="b"/>
              <a:pathLst>
                <a:path w="393" h="304" extrusionOk="0">
                  <a:moveTo>
                    <a:pt x="170" y="304"/>
                  </a:moveTo>
                  <a:lnTo>
                    <a:pt x="0" y="134"/>
                  </a:lnTo>
                  <a:lnTo>
                    <a:pt x="223" y="1"/>
                  </a:lnTo>
                  <a:lnTo>
                    <a:pt x="393" y="17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133;p40">
              <a:extLst>
                <a:ext uri="{FF2B5EF4-FFF2-40B4-BE49-F238E27FC236}">
                  <a16:creationId xmlns:a16="http://schemas.microsoft.com/office/drawing/2014/main" id="{18B2E7A3-BF3F-0827-3635-BA1C610F644A}"/>
                </a:ext>
              </a:extLst>
            </p:cNvPr>
            <p:cNvSpPr/>
            <p:nvPr/>
          </p:nvSpPr>
          <p:spPr>
            <a:xfrm>
              <a:off x="7995640" y="2668940"/>
              <a:ext cx="37050" cy="30690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43" y="304"/>
                  </a:moveTo>
                  <a:lnTo>
                    <a:pt x="1" y="152"/>
                  </a:lnTo>
                  <a:lnTo>
                    <a:pt x="1" y="116"/>
                  </a:lnTo>
                  <a:lnTo>
                    <a:pt x="197" y="0"/>
                  </a:lnTo>
                  <a:lnTo>
                    <a:pt x="366" y="17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134;p40">
              <a:extLst>
                <a:ext uri="{FF2B5EF4-FFF2-40B4-BE49-F238E27FC236}">
                  <a16:creationId xmlns:a16="http://schemas.microsoft.com/office/drawing/2014/main" id="{C5974493-F06C-B5B5-CAB7-E0E35AB72C34}"/>
                </a:ext>
              </a:extLst>
            </p:cNvPr>
            <p:cNvSpPr/>
            <p:nvPr/>
          </p:nvSpPr>
          <p:spPr>
            <a:xfrm>
              <a:off x="7995640" y="2691452"/>
              <a:ext cx="9994" cy="16253"/>
            </a:xfrm>
            <a:custGeom>
              <a:avLst/>
              <a:gdLst/>
              <a:ahLst/>
              <a:cxnLst/>
              <a:rect l="l" t="t" r="r" b="b"/>
              <a:pathLst>
                <a:path w="99" h="161" extrusionOk="0">
                  <a:moveTo>
                    <a:pt x="1" y="0"/>
                  </a:moveTo>
                  <a:lnTo>
                    <a:pt x="99" y="98"/>
                  </a:lnTo>
                  <a:lnTo>
                    <a:pt x="1" y="16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135;p40">
              <a:extLst>
                <a:ext uri="{FF2B5EF4-FFF2-40B4-BE49-F238E27FC236}">
                  <a16:creationId xmlns:a16="http://schemas.microsoft.com/office/drawing/2014/main" id="{8BFD05A6-FD9B-1D17-CBE6-9D1C3B7C4AA2}"/>
                </a:ext>
              </a:extLst>
            </p:cNvPr>
            <p:cNvSpPr/>
            <p:nvPr/>
          </p:nvSpPr>
          <p:spPr>
            <a:xfrm>
              <a:off x="8026229" y="2617555"/>
              <a:ext cx="39775" cy="30791"/>
            </a:xfrm>
            <a:custGeom>
              <a:avLst/>
              <a:gdLst/>
              <a:ahLst/>
              <a:cxnLst/>
              <a:rect l="l" t="t" r="r" b="b"/>
              <a:pathLst>
                <a:path w="394" h="305" extrusionOk="0">
                  <a:moveTo>
                    <a:pt x="170" y="304"/>
                  </a:moveTo>
                  <a:lnTo>
                    <a:pt x="1" y="135"/>
                  </a:lnTo>
                  <a:lnTo>
                    <a:pt x="224" y="1"/>
                  </a:lnTo>
                  <a:lnTo>
                    <a:pt x="393" y="17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136;p40">
              <a:extLst>
                <a:ext uri="{FF2B5EF4-FFF2-40B4-BE49-F238E27FC236}">
                  <a16:creationId xmlns:a16="http://schemas.microsoft.com/office/drawing/2014/main" id="{F0DBBCC8-39AB-6752-6C5F-A2A9FAA1C22D}"/>
                </a:ext>
              </a:extLst>
            </p:cNvPr>
            <p:cNvSpPr/>
            <p:nvPr/>
          </p:nvSpPr>
          <p:spPr>
            <a:xfrm>
              <a:off x="7999275" y="2632900"/>
              <a:ext cx="39674" cy="30690"/>
            </a:xfrm>
            <a:custGeom>
              <a:avLst/>
              <a:gdLst/>
              <a:ahLst/>
              <a:cxnLst/>
              <a:rect l="l" t="t" r="r" b="b"/>
              <a:pathLst>
                <a:path w="393" h="304" extrusionOk="0">
                  <a:moveTo>
                    <a:pt x="170" y="304"/>
                  </a:moveTo>
                  <a:lnTo>
                    <a:pt x="0" y="134"/>
                  </a:lnTo>
                  <a:lnTo>
                    <a:pt x="223" y="0"/>
                  </a:lnTo>
                  <a:lnTo>
                    <a:pt x="393" y="17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137;p40">
              <a:extLst>
                <a:ext uri="{FF2B5EF4-FFF2-40B4-BE49-F238E27FC236}">
                  <a16:creationId xmlns:a16="http://schemas.microsoft.com/office/drawing/2014/main" id="{4487B36A-3444-B77B-4CC3-B51513591342}"/>
                </a:ext>
              </a:extLst>
            </p:cNvPr>
            <p:cNvSpPr/>
            <p:nvPr/>
          </p:nvSpPr>
          <p:spPr>
            <a:xfrm>
              <a:off x="7995640" y="2649153"/>
              <a:ext cx="16354" cy="26147"/>
            </a:xfrm>
            <a:custGeom>
              <a:avLst/>
              <a:gdLst/>
              <a:ahLst/>
              <a:cxnLst/>
              <a:rect l="l" t="t" r="r" b="b"/>
              <a:pathLst>
                <a:path w="162" h="259" extrusionOk="0">
                  <a:moveTo>
                    <a:pt x="1" y="0"/>
                  </a:moveTo>
                  <a:lnTo>
                    <a:pt x="161" y="161"/>
                  </a:lnTo>
                  <a:lnTo>
                    <a:pt x="1" y="25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138;p40">
              <a:extLst>
                <a:ext uri="{FF2B5EF4-FFF2-40B4-BE49-F238E27FC236}">
                  <a16:creationId xmlns:a16="http://schemas.microsoft.com/office/drawing/2014/main" id="{F6312AD8-2A44-9FD9-9D39-FA2EA271BDE8}"/>
                </a:ext>
              </a:extLst>
            </p:cNvPr>
            <p:cNvSpPr/>
            <p:nvPr/>
          </p:nvSpPr>
          <p:spPr>
            <a:xfrm>
              <a:off x="8005534" y="2596860"/>
              <a:ext cx="39775" cy="30690"/>
            </a:xfrm>
            <a:custGeom>
              <a:avLst/>
              <a:gdLst/>
              <a:ahLst/>
              <a:cxnLst/>
              <a:rect l="l" t="t" r="r" b="b"/>
              <a:pathLst>
                <a:path w="394" h="304" extrusionOk="0">
                  <a:moveTo>
                    <a:pt x="170" y="304"/>
                  </a:moveTo>
                  <a:lnTo>
                    <a:pt x="1" y="134"/>
                  </a:lnTo>
                  <a:lnTo>
                    <a:pt x="224" y="1"/>
                  </a:lnTo>
                  <a:lnTo>
                    <a:pt x="393" y="17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139;p40">
              <a:extLst>
                <a:ext uri="{FF2B5EF4-FFF2-40B4-BE49-F238E27FC236}">
                  <a16:creationId xmlns:a16="http://schemas.microsoft.com/office/drawing/2014/main" id="{845B8553-81B8-1C76-066B-0EDEACEBEB07}"/>
                </a:ext>
              </a:extLst>
            </p:cNvPr>
            <p:cNvSpPr/>
            <p:nvPr/>
          </p:nvSpPr>
          <p:spPr>
            <a:xfrm>
              <a:off x="7995640" y="2612205"/>
              <a:ext cx="22613" cy="30690"/>
            </a:xfrm>
            <a:custGeom>
              <a:avLst/>
              <a:gdLst/>
              <a:ahLst/>
              <a:cxnLst/>
              <a:rect l="l" t="t" r="r" b="b"/>
              <a:pathLst>
                <a:path w="224" h="304" extrusionOk="0">
                  <a:moveTo>
                    <a:pt x="1" y="304"/>
                  </a:moveTo>
                  <a:lnTo>
                    <a:pt x="1" y="295"/>
                  </a:lnTo>
                  <a:lnTo>
                    <a:pt x="1" y="36"/>
                  </a:lnTo>
                  <a:lnTo>
                    <a:pt x="54" y="0"/>
                  </a:lnTo>
                  <a:lnTo>
                    <a:pt x="224" y="17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140;p40">
              <a:extLst>
                <a:ext uri="{FF2B5EF4-FFF2-40B4-BE49-F238E27FC236}">
                  <a16:creationId xmlns:a16="http://schemas.microsoft.com/office/drawing/2014/main" id="{C35AB49E-AE2B-D6F1-90C2-0313A61A2D88}"/>
                </a:ext>
              </a:extLst>
            </p:cNvPr>
            <p:cNvSpPr/>
            <p:nvPr/>
          </p:nvSpPr>
          <p:spPr>
            <a:xfrm>
              <a:off x="8053284" y="2462694"/>
              <a:ext cx="95602" cy="199987"/>
            </a:xfrm>
            <a:custGeom>
              <a:avLst/>
              <a:gdLst/>
              <a:ahLst/>
              <a:cxnLst/>
              <a:rect l="l" t="t" r="r" b="b"/>
              <a:pathLst>
                <a:path w="947" h="1981" extrusionOk="0">
                  <a:moveTo>
                    <a:pt x="0" y="1026"/>
                  </a:moveTo>
                  <a:lnTo>
                    <a:pt x="946" y="1981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141;p40">
              <a:extLst>
                <a:ext uri="{FF2B5EF4-FFF2-40B4-BE49-F238E27FC236}">
                  <a16:creationId xmlns:a16="http://schemas.microsoft.com/office/drawing/2014/main" id="{27D31A58-3C0C-3E1B-4249-5A1A32C9FB6C}"/>
                </a:ext>
              </a:extLst>
            </p:cNvPr>
            <p:cNvSpPr/>
            <p:nvPr/>
          </p:nvSpPr>
          <p:spPr>
            <a:xfrm>
              <a:off x="7995640" y="2462694"/>
              <a:ext cx="153246" cy="138810"/>
            </a:xfrm>
            <a:custGeom>
              <a:avLst/>
              <a:gdLst/>
              <a:ahLst/>
              <a:cxnLst/>
              <a:rect l="l" t="t" r="r" b="b"/>
              <a:pathLst>
                <a:path w="1518" h="1375" extrusionOk="0">
                  <a:moveTo>
                    <a:pt x="1517" y="0"/>
                  </a:moveTo>
                  <a:lnTo>
                    <a:pt x="1" y="901"/>
                  </a:lnTo>
                  <a:lnTo>
                    <a:pt x="1" y="1374"/>
                  </a:lnTo>
                  <a:lnTo>
                    <a:pt x="571" y="1026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142;p40">
              <a:extLst>
                <a:ext uri="{FF2B5EF4-FFF2-40B4-BE49-F238E27FC236}">
                  <a16:creationId xmlns:a16="http://schemas.microsoft.com/office/drawing/2014/main" id="{2FE8D5BA-BD46-7442-E6C1-2E3A9460D407}"/>
                </a:ext>
              </a:extLst>
            </p:cNvPr>
            <p:cNvSpPr/>
            <p:nvPr/>
          </p:nvSpPr>
          <p:spPr>
            <a:xfrm>
              <a:off x="7638975" y="2298747"/>
              <a:ext cx="568363" cy="371202"/>
            </a:xfrm>
            <a:custGeom>
              <a:avLst/>
              <a:gdLst/>
              <a:ahLst/>
              <a:cxnLst/>
              <a:rect l="l" t="t" r="r" b="b"/>
              <a:pathLst>
                <a:path w="5630" h="3677" extrusionOk="0">
                  <a:moveTo>
                    <a:pt x="1" y="3676"/>
                  </a:moveTo>
                  <a:lnTo>
                    <a:pt x="215" y="2829"/>
                  </a:lnTo>
                  <a:lnTo>
                    <a:pt x="4747" y="1"/>
                  </a:lnTo>
                  <a:lnTo>
                    <a:pt x="5630" y="447"/>
                  </a:lnTo>
                  <a:lnTo>
                    <a:pt x="5630" y="47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143;p40">
              <a:extLst>
                <a:ext uri="{FF2B5EF4-FFF2-40B4-BE49-F238E27FC236}">
                  <a16:creationId xmlns:a16="http://schemas.microsoft.com/office/drawing/2014/main" id="{DD3CDA5F-5D65-EDC2-4DB8-4116EEB645C9}"/>
                </a:ext>
              </a:extLst>
            </p:cNvPr>
            <p:cNvSpPr/>
            <p:nvPr/>
          </p:nvSpPr>
          <p:spPr>
            <a:xfrm>
              <a:off x="7653411" y="1890798"/>
              <a:ext cx="513444" cy="725041"/>
            </a:xfrm>
            <a:custGeom>
              <a:avLst/>
              <a:gdLst/>
              <a:ahLst/>
              <a:cxnLst/>
              <a:rect l="l" t="t" r="r" b="b"/>
              <a:pathLst>
                <a:path w="5086" h="7182" extrusionOk="0">
                  <a:moveTo>
                    <a:pt x="1" y="7182"/>
                  </a:moveTo>
                  <a:lnTo>
                    <a:pt x="1" y="2953"/>
                  </a:lnTo>
                  <a:lnTo>
                    <a:pt x="5086" y="1"/>
                  </a:lnTo>
                  <a:lnTo>
                    <a:pt x="5077" y="428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144;p40">
              <a:extLst>
                <a:ext uri="{FF2B5EF4-FFF2-40B4-BE49-F238E27FC236}">
                  <a16:creationId xmlns:a16="http://schemas.microsoft.com/office/drawing/2014/main" id="{A43FBFCD-5A93-FBE4-9D80-7EF6345D26D0}"/>
                </a:ext>
              </a:extLst>
            </p:cNvPr>
            <p:cNvSpPr/>
            <p:nvPr/>
          </p:nvSpPr>
          <p:spPr>
            <a:xfrm>
              <a:off x="7685817" y="1936731"/>
              <a:ext cx="448633" cy="633174"/>
            </a:xfrm>
            <a:custGeom>
              <a:avLst/>
              <a:gdLst/>
              <a:ahLst/>
              <a:cxnLst/>
              <a:rect l="l" t="t" r="r" b="b"/>
              <a:pathLst>
                <a:path w="4444" h="6272" extrusionOk="0">
                  <a:moveTo>
                    <a:pt x="1" y="6272"/>
                  </a:moveTo>
                  <a:lnTo>
                    <a:pt x="1" y="2579"/>
                  </a:lnTo>
                  <a:lnTo>
                    <a:pt x="4443" y="1"/>
                  </a:lnTo>
                  <a:lnTo>
                    <a:pt x="4434" y="374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145;p40">
              <a:extLst>
                <a:ext uri="{FF2B5EF4-FFF2-40B4-BE49-F238E27FC236}">
                  <a16:creationId xmlns:a16="http://schemas.microsoft.com/office/drawing/2014/main" id="{AB8E7A8A-DA38-A006-FFC1-48AAD659EC11}"/>
                </a:ext>
              </a:extLst>
            </p:cNvPr>
            <p:cNvSpPr/>
            <p:nvPr/>
          </p:nvSpPr>
          <p:spPr>
            <a:xfrm>
              <a:off x="7988473" y="2786045"/>
              <a:ext cx="184642" cy="163947"/>
            </a:xfrm>
            <a:custGeom>
              <a:avLst/>
              <a:gdLst/>
              <a:ahLst/>
              <a:cxnLst/>
              <a:rect l="l" t="t" r="r" b="b"/>
              <a:pathLst>
                <a:path w="1829" h="1624" extrusionOk="0">
                  <a:moveTo>
                    <a:pt x="0" y="1534"/>
                  </a:moveTo>
                  <a:lnTo>
                    <a:pt x="0" y="937"/>
                  </a:lnTo>
                  <a:lnTo>
                    <a:pt x="1686" y="0"/>
                  </a:lnTo>
                  <a:lnTo>
                    <a:pt x="1829" y="80"/>
                  </a:lnTo>
                  <a:lnTo>
                    <a:pt x="1659" y="607"/>
                  </a:lnTo>
                  <a:lnTo>
                    <a:pt x="161" y="1624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146;p40">
              <a:extLst>
                <a:ext uri="{FF2B5EF4-FFF2-40B4-BE49-F238E27FC236}">
                  <a16:creationId xmlns:a16="http://schemas.microsoft.com/office/drawing/2014/main" id="{45BFCE01-B87E-C2A3-CF1B-F2D08B49B50E}"/>
                </a:ext>
              </a:extLst>
            </p:cNvPr>
            <p:cNvSpPr/>
            <p:nvPr/>
          </p:nvSpPr>
          <p:spPr>
            <a:xfrm>
              <a:off x="8004625" y="2794121"/>
              <a:ext cx="168490" cy="155871"/>
            </a:xfrm>
            <a:custGeom>
              <a:avLst/>
              <a:gdLst/>
              <a:ahLst/>
              <a:cxnLst/>
              <a:rect l="l" t="t" r="r" b="b"/>
              <a:pathLst>
                <a:path w="1669" h="1544" extrusionOk="0">
                  <a:moveTo>
                    <a:pt x="1" y="1544"/>
                  </a:moveTo>
                  <a:lnTo>
                    <a:pt x="1" y="955"/>
                  </a:lnTo>
                  <a:lnTo>
                    <a:pt x="1669" y="0"/>
                  </a:lnTo>
                  <a:lnTo>
                    <a:pt x="1660" y="607"/>
                  </a:lnTo>
                  <a:close/>
                </a:path>
              </a:pathLst>
            </a:custGeom>
            <a:solidFill>
              <a:srgbClr val="FFE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147;p40">
              <a:extLst>
                <a:ext uri="{FF2B5EF4-FFF2-40B4-BE49-F238E27FC236}">
                  <a16:creationId xmlns:a16="http://schemas.microsoft.com/office/drawing/2014/main" id="{99AC05AD-0F6E-D507-C85A-0FDA8B9A6CB1}"/>
                </a:ext>
              </a:extLst>
            </p:cNvPr>
            <p:cNvSpPr/>
            <p:nvPr/>
          </p:nvSpPr>
          <p:spPr>
            <a:xfrm>
              <a:off x="8019061" y="2819359"/>
              <a:ext cx="140627" cy="103577"/>
            </a:xfrm>
            <a:custGeom>
              <a:avLst/>
              <a:gdLst/>
              <a:ahLst/>
              <a:cxnLst/>
              <a:rect l="l" t="t" r="r" b="b"/>
              <a:pathLst>
                <a:path w="1393" h="1026" extrusionOk="0">
                  <a:moveTo>
                    <a:pt x="9" y="1026"/>
                  </a:moveTo>
                  <a:lnTo>
                    <a:pt x="0" y="794"/>
                  </a:lnTo>
                  <a:lnTo>
                    <a:pt x="1392" y="0"/>
                  </a:lnTo>
                  <a:lnTo>
                    <a:pt x="1383" y="241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148;p40">
              <a:extLst>
                <a:ext uri="{FF2B5EF4-FFF2-40B4-BE49-F238E27FC236}">
                  <a16:creationId xmlns:a16="http://schemas.microsoft.com/office/drawing/2014/main" id="{7C44A7D8-B1A8-7FBE-8191-10DF3F1F8C4A}"/>
                </a:ext>
              </a:extLst>
            </p:cNvPr>
            <p:cNvSpPr/>
            <p:nvPr/>
          </p:nvSpPr>
          <p:spPr>
            <a:xfrm>
              <a:off x="8019970" y="2838237"/>
              <a:ext cx="138810" cy="84699"/>
            </a:xfrm>
            <a:custGeom>
              <a:avLst/>
              <a:gdLst/>
              <a:ahLst/>
              <a:cxnLst/>
              <a:rect l="l" t="t" r="r" b="b"/>
              <a:pathLst>
                <a:path w="1375" h="839" extrusionOk="0">
                  <a:moveTo>
                    <a:pt x="0" y="741"/>
                  </a:moveTo>
                  <a:lnTo>
                    <a:pt x="1285" y="0"/>
                  </a:lnTo>
                  <a:lnTo>
                    <a:pt x="1374" y="54"/>
                  </a:lnTo>
                  <a:lnTo>
                    <a:pt x="0" y="839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149;p40">
              <a:extLst>
                <a:ext uri="{FF2B5EF4-FFF2-40B4-BE49-F238E27FC236}">
                  <a16:creationId xmlns:a16="http://schemas.microsoft.com/office/drawing/2014/main" id="{A10558F7-10AE-C77E-1BE3-68AAC34AE295}"/>
                </a:ext>
              </a:extLst>
            </p:cNvPr>
            <p:cNvSpPr/>
            <p:nvPr/>
          </p:nvSpPr>
          <p:spPr>
            <a:xfrm>
              <a:off x="7602935" y="1453068"/>
              <a:ext cx="613488" cy="623382"/>
            </a:xfrm>
            <a:custGeom>
              <a:avLst/>
              <a:gdLst/>
              <a:ahLst/>
              <a:cxnLst/>
              <a:rect l="l" t="t" r="r" b="b"/>
              <a:pathLst>
                <a:path w="6077" h="6175" extrusionOk="0">
                  <a:moveTo>
                    <a:pt x="1" y="6174"/>
                  </a:moveTo>
                  <a:lnTo>
                    <a:pt x="1" y="3489"/>
                  </a:lnTo>
                  <a:lnTo>
                    <a:pt x="6076" y="1"/>
                  </a:lnTo>
                  <a:lnTo>
                    <a:pt x="6076" y="2749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150;p40">
              <a:extLst>
                <a:ext uri="{FF2B5EF4-FFF2-40B4-BE49-F238E27FC236}">
                  <a16:creationId xmlns:a16="http://schemas.microsoft.com/office/drawing/2014/main" id="{9D3CE187-2120-8EE9-857A-B347AF3C6CBB}"/>
                </a:ext>
              </a:extLst>
            </p:cNvPr>
            <p:cNvSpPr/>
            <p:nvPr/>
          </p:nvSpPr>
          <p:spPr>
            <a:xfrm>
              <a:off x="7628173" y="1812459"/>
              <a:ext cx="7370" cy="71272"/>
            </a:xfrm>
            <a:custGeom>
              <a:avLst/>
              <a:gdLst/>
              <a:ahLst/>
              <a:cxnLst/>
              <a:rect l="l" t="t" r="r" b="b"/>
              <a:pathLst>
                <a:path w="73" h="706" extrusionOk="0">
                  <a:moveTo>
                    <a:pt x="72" y="0"/>
                  </a:moveTo>
                  <a:lnTo>
                    <a:pt x="1" y="36"/>
                  </a:lnTo>
                  <a:lnTo>
                    <a:pt x="1" y="705"/>
                  </a:lnTo>
                  <a:lnTo>
                    <a:pt x="72" y="669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151;p40">
              <a:extLst>
                <a:ext uri="{FF2B5EF4-FFF2-40B4-BE49-F238E27FC236}">
                  <a16:creationId xmlns:a16="http://schemas.microsoft.com/office/drawing/2014/main" id="{E0426306-1975-E7E4-6AAF-060F0C1CC7DA}"/>
                </a:ext>
              </a:extLst>
            </p:cNvPr>
            <p:cNvSpPr/>
            <p:nvPr/>
          </p:nvSpPr>
          <p:spPr>
            <a:xfrm>
              <a:off x="7645335" y="1806604"/>
              <a:ext cx="23522" cy="68042"/>
            </a:xfrm>
            <a:custGeom>
              <a:avLst/>
              <a:gdLst/>
              <a:ahLst/>
              <a:cxnLst/>
              <a:rect l="l" t="t" r="r" b="b"/>
              <a:pathLst>
                <a:path w="233" h="674" extrusionOk="0">
                  <a:moveTo>
                    <a:pt x="185" y="0"/>
                  </a:moveTo>
                  <a:cubicBezTo>
                    <a:pt x="176" y="0"/>
                    <a:pt x="165" y="5"/>
                    <a:pt x="152" y="14"/>
                  </a:cubicBezTo>
                  <a:cubicBezTo>
                    <a:pt x="134" y="23"/>
                    <a:pt x="116" y="41"/>
                    <a:pt x="98" y="58"/>
                  </a:cubicBezTo>
                  <a:cubicBezTo>
                    <a:pt x="89" y="85"/>
                    <a:pt x="72" y="103"/>
                    <a:pt x="72" y="121"/>
                  </a:cubicBezTo>
                  <a:lnTo>
                    <a:pt x="72" y="67"/>
                  </a:lnTo>
                  <a:lnTo>
                    <a:pt x="0" y="103"/>
                  </a:lnTo>
                  <a:lnTo>
                    <a:pt x="0" y="674"/>
                  </a:lnTo>
                  <a:lnTo>
                    <a:pt x="72" y="638"/>
                  </a:lnTo>
                  <a:lnTo>
                    <a:pt x="72" y="183"/>
                  </a:lnTo>
                  <a:cubicBezTo>
                    <a:pt x="72" y="165"/>
                    <a:pt x="72" y="148"/>
                    <a:pt x="81" y="130"/>
                  </a:cubicBezTo>
                  <a:cubicBezTo>
                    <a:pt x="89" y="112"/>
                    <a:pt x="107" y="103"/>
                    <a:pt x="116" y="94"/>
                  </a:cubicBezTo>
                  <a:cubicBezTo>
                    <a:pt x="125" y="90"/>
                    <a:pt x="132" y="87"/>
                    <a:pt x="137" y="87"/>
                  </a:cubicBezTo>
                  <a:cubicBezTo>
                    <a:pt x="143" y="87"/>
                    <a:pt x="147" y="90"/>
                    <a:pt x="152" y="94"/>
                  </a:cubicBezTo>
                  <a:cubicBezTo>
                    <a:pt x="161" y="94"/>
                    <a:pt x="161" y="112"/>
                    <a:pt x="161" y="130"/>
                  </a:cubicBezTo>
                  <a:lnTo>
                    <a:pt x="161" y="585"/>
                  </a:lnTo>
                  <a:lnTo>
                    <a:pt x="232" y="549"/>
                  </a:lnTo>
                  <a:lnTo>
                    <a:pt x="232" y="94"/>
                  </a:lnTo>
                  <a:cubicBezTo>
                    <a:pt x="232" y="50"/>
                    <a:pt x="223" y="23"/>
                    <a:pt x="205" y="14"/>
                  </a:cubicBezTo>
                  <a:cubicBezTo>
                    <a:pt x="201" y="5"/>
                    <a:pt x="194" y="0"/>
                    <a:pt x="185" y="0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152;p40">
              <a:extLst>
                <a:ext uri="{FF2B5EF4-FFF2-40B4-BE49-F238E27FC236}">
                  <a16:creationId xmlns:a16="http://schemas.microsoft.com/office/drawing/2014/main" id="{2FDC1020-4485-1DB7-4139-12E0741F0900}"/>
                </a:ext>
              </a:extLst>
            </p:cNvPr>
            <p:cNvSpPr/>
            <p:nvPr/>
          </p:nvSpPr>
          <p:spPr>
            <a:xfrm>
              <a:off x="7675924" y="1791764"/>
              <a:ext cx="21705" cy="62591"/>
            </a:xfrm>
            <a:custGeom>
              <a:avLst/>
              <a:gdLst/>
              <a:ahLst/>
              <a:cxnLst/>
              <a:rect l="l" t="t" r="r" b="b"/>
              <a:pathLst>
                <a:path w="215" h="620" extrusionOk="0">
                  <a:moveTo>
                    <a:pt x="161" y="0"/>
                  </a:moveTo>
                  <a:cubicBezTo>
                    <a:pt x="152" y="0"/>
                    <a:pt x="134" y="0"/>
                    <a:pt x="108" y="18"/>
                  </a:cubicBezTo>
                  <a:cubicBezTo>
                    <a:pt x="72" y="36"/>
                    <a:pt x="45" y="63"/>
                    <a:pt x="27" y="89"/>
                  </a:cubicBezTo>
                  <a:cubicBezTo>
                    <a:pt x="9" y="125"/>
                    <a:pt x="1" y="161"/>
                    <a:pt x="1" y="214"/>
                  </a:cubicBezTo>
                  <a:cubicBezTo>
                    <a:pt x="1" y="268"/>
                    <a:pt x="18" y="304"/>
                    <a:pt x="63" y="330"/>
                  </a:cubicBezTo>
                  <a:cubicBezTo>
                    <a:pt x="72" y="330"/>
                    <a:pt x="72" y="339"/>
                    <a:pt x="81" y="339"/>
                  </a:cubicBezTo>
                  <a:cubicBezTo>
                    <a:pt x="90" y="348"/>
                    <a:pt x="99" y="348"/>
                    <a:pt x="99" y="348"/>
                  </a:cubicBezTo>
                  <a:cubicBezTo>
                    <a:pt x="134" y="366"/>
                    <a:pt x="152" y="402"/>
                    <a:pt x="152" y="437"/>
                  </a:cubicBezTo>
                  <a:cubicBezTo>
                    <a:pt x="152" y="464"/>
                    <a:pt x="143" y="491"/>
                    <a:pt x="143" y="500"/>
                  </a:cubicBezTo>
                  <a:cubicBezTo>
                    <a:pt x="134" y="518"/>
                    <a:pt x="125" y="527"/>
                    <a:pt x="108" y="536"/>
                  </a:cubicBezTo>
                  <a:cubicBezTo>
                    <a:pt x="102" y="539"/>
                    <a:pt x="98" y="541"/>
                    <a:pt x="94" y="541"/>
                  </a:cubicBezTo>
                  <a:cubicBezTo>
                    <a:pt x="78" y="541"/>
                    <a:pt x="72" y="512"/>
                    <a:pt x="72" y="455"/>
                  </a:cubicBezTo>
                  <a:lnTo>
                    <a:pt x="72" y="411"/>
                  </a:lnTo>
                  <a:lnTo>
                    <a:pt x="1" y="455"/>
                  </a:lnTo>
                  <a:lnTo>
                    <a:pt x="1" y="491"/>
                  </a:lnTo>
                  <a:cubicBezTo>
                    <a:pt x="1" y="553"/>
                    <a:pt x="9" y="589"/>
                    <a:pt x="27" y="607"/>
                  </a:cubicBezTo>
                  <a:cubicBezTo>
                    <a:pt x="35" y="615"/>
                    <a:pt x="45" y="619"/>
                    <a:pt x="57" y="619"/>
                  </a:cubicBezTo>
                  <a:cubicBezTo>
                    <a:pt x="71" y="619"/>
                    <a:pt x="88" y="613"/>
                    <a:pt x="108" y="598"/>
                  </a:cubicBezTo>
                  <a:cubicBezTo>
                    <a:pt x="179" y="562"/>
                    <a:pt x="215" y="500"/>
                    <a:pt x="215" y="402"/>
                  </a:cubicBezTo>
                  <a:cubicBezTo>
                    <a:pt x="215" y="339"/>
                    <a:pt x="197" y="295"/>
                    <a:pt x="143" y="277"/>
                  </a:cubicBezTo>
                  <a:lnTo>
                    <a:pt x="108" y="250"/>
                  </a:lnTo>
                  <a:cubicBezTo>
                    <a:pt x="81" y="232"/>
                    <a:pt x="63" y="205"/>
                    <a:pt x="63" y="170"/>
                  </a:cubicBezTo>
                  <a:cubicBezTo>
                    <a:pt x="63" y="152"/>
                    <a:pt x="72" y="125"/>
                    <a:pt x="81" y="116"/>
                  </a:cubicBezTo>
                  <a:cubicBezTo>
                    <a:pt x="81" y="98"/>
                    <a:pt x="90" y="89"/>
                    <a:pt x="108" y="81"/>
                  </a:cubicBezTo>
                  <a:cubicBezTo>
                    <a:pt x="113" y="78"/>
                    <a:pt x="117" y="77"/>
                    <a:pt x="121" y="77"/>
                  </a:cubicBezTo>
                  <a:cubicBezTo>
                    <a:pt x="130" y="77"/>
                    <a:pt x="134" y="83"/>
                    <a:pt x="134" y="89"/>
                  </a:cubicBezTo>
                  <a:cubicBezTo>
                    <a:pt x="143" y="107"/>
                    <a:pt x="143" y="125"/>
                    <a:pt x="143" y="161"/>
                  </a:cubicBezTo>
                  <a:lnTo>
                    <a:pt x="143" y="205"/>
                  </a:lnTo>
                  <a:lnTo>
                    <a:pt x="206" y="170"/>
                  </a:lnTo>
                  <a:lnTo>
                    <a:pt x="206" y="143"/>
                  </a:lnTo>
                  <a:cubicBezTo>
                    <a:pt x="206" y="54"/>
                    <a:pt x="197" y="9"/>
                    <a:pt x="161" y="0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153;p40">
              <a:extLst>
                <a:ext uri="{FF2B5EF4-FFF2-40B4-BE49-F238E27FC236}">
                  <a16:creationId xmlns:a16="http://schemas.microsoft.com/office/drawing/2014/main" id="{723DC9CC-1FDC-080A-363B-5B5981987901}"/>
                </a:ext>
              </a:extLst>
            </p:cNvPr>
            <p:cNvSpPr/>
            <p:nvPr/>
          </p:nvSpPr>
          <p:spPr>
            <a:xfrm>
              <a:off x="7701162" y="1770160"/>
              <a:ext cx="17162" cy="69052"/>
            </a:xfrm>
            <a:custGeom>
              <a:avLst/>
              <a:gdLst/>
              <a:ahLst/>
              <a:cxnLst/>
              <a:rect l="l" t="t" r="r" b="b"/>
              <a:pathLst>
                <a:path w="170" h="684" extrusionOk="0">
                  <a:moveTo>
                    <a:pt x="116" y="0"/>
                  </a:moveTo>
                  <a:lnTo>
                    <a:pt x="45" y="36"/>
                  </a:lnTo>
                  <a:lnTo>
                    <a:pt x="45" y="134"/>
                  </a:lnTo>
                  <a:lnTo>
                    <a:pt x="0" y="161"/>
                  </a:lnTo>
                  <a:lnTo>
                    <a:pt x="0" y="223"/>
                  </a:lnTo>
                  <a:lnTo>
                    <a:pt x="45" y="196"/>
                  </a:lnTo>
                  <a:lnTo>
                    <a:pt x="45" y="616"/>
                  </a:lnTo>
                  <a:cubicBezTo>
                    <a:pt x="45" y="651"/>
                    <a:pt x="54" y="669"/>
                    <a:pt x="63" y="678"/>
                  </a:cubicBezTo>
                  <a:cubicBezTo>
                    <a:pt x="66" y="682"/>
                    <a:pt x="72" y="684"/>
                    <a:pt x="79" y="684"/>
                  </a:cubicBezTo>
                  <a:cubicBezTo>
                    <a:pt x="90" y="684"/>
                    <a:pt x="104" y="680"/>
                    <a:pt x="125" y="669"/>
                  </a:cubicBezTo>
                  <a:lnTo>
                    <a:pt x="170" y="642"/>
                  </a:lnTo>
                  <a:lnTo>
                    <a:pt x="170" y="580"/>
                  </a:lnTo>
                  <a:cubicBezTo>
                    <a:pt x="143" y="589"/>
                    <a:pt x="134" y="598"/>
                    <a:pt x="125" y="598"/>
                  </a:cubicBezTo>
                  <a:cubicBezTo>
                    <a:pt x="116" y="598"/>
                    <a:pt x="116" y="589"/>
                    <a:pt x="116" y="571"/>
                  </a:cubicBezTo>
                  <a:lnTo>
                    <a:pt x="116" y="161"/>
                  </a:lnTo>
                  <a:lnTo>
                    <a:pt x="170" y="125"/>
                  </a:lnTo>
                  <a:lnTo>
                    <a:pt x="170" y="72"/>
                  </a:lnTo>
                  <a:lnTo>
                    <a:pt x="116" y="98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154;p40">
              <a:extLst>
                <a:ext uri="{FF2B5EF4-FFF2-40B4-BE49-F238E27FC236}">
                  <a16:creationId xmlns:a16="http://schemas.microsoft.com/office/drawing/2014/main" id="{95A9628D-F1A1-5783-3E99-84609ACC1EC6}"/>
                </a:ext>
              </a:extLst>
            </p:cNvPr>
            <p:cNvSpPr/>
            <p:nvPr/>
          </p:nvSpPr>
          <p:spPr>
            <a:xfrm>
              <a:off x="7725492" y="1763800"/>
              <a:ext cx="15345" cy="66730"/>
            </a:xfrm>
            <a:custGeom>
              <a:avLst/>
              <a:gdLst/>
              <a:ahLst/>
              <a:cxnLst/>
              <a:rect l="l" t="t" r="r" b="b"/>
              <a:pathLst>
                <a:path w="152" h="661" extrusionOk="0">
                  <a:moveTo>
                    <a:pt x="152" y="1"/>
                  </a:moveTo>
                  <a:cubicBezTo>
                    <a:pt x="125" y="10"/>
                    <a:pt x="107" y="27"/>
                    <a:pt x="89" y="45"/>
                  </a:cubicBezTo>
                  <a:cubicBezTo>
                    <a:pt x="80" y="72"/>
                    <a:pt x="72" y="90"/>
                    <a:pt x="63" y="117"/>
                  </a:cubicBezTo>
                  <a:lnTo>
                    <a:pt x="63" y="54"/>
                  </a:lnTo>
                  <a:lnTo>
                    <a:pt x="0" y="90"/>
                  </a:lnTo>
                  <a:lnTo>
                    <a:pt x="0" y="661"/>
                  </a:lnTo>
                  <a:lnTo>
                    <a:pt x="63" y="625"/>
                  </a:lnTo>
                  <a:lnTo>
                    <a:pt x="63" y="161"/>
                  </a:lnTo>
                  <a:cubicBezTo>
                    <a:pt x="80" y="117"/>
                    <a:pt x="107" y="90"/>
                    <a:pt x="152" y="63"/>
                  </a:cubicBezTo>
                  <a:lnTo>
                    <a:pt x="152" y="45"/>
                  </a:lnTo>
                  <a:cubicBezTo>
                    <a:pt x="152" y="19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155;p40">
              <a:extLst>
                <a:ext uri="{FF2B5EF4-FFF2-40B4-BE49-F238E27FC236}">
                  <a16:creationId xmlns:a16="http://schemas.microsoft.com/office/drawing/2014/main" id="{785FFC08-A7D4-D4A8-F0DD-86AC9849A9B1}"/>
                </a:ext>
              </a:extLst>
            </p:cNvPr>
            <p:cNvSpPr/>
            <p:nvPr/>
          </p:nvSpPr>
          <p:spPr>
            <a:xfrm>
              <a:off x="7746187" y="1748556"/>
              <a:ext cx="22613" cy="67335"/>
            </a:xfrm>
            <a:custGeom>
              <a:avLst/>
              <a:gdLst/>
              <a:ahLst/>
              <a:cxnLst/>
              <a:rect l="l" t="t" r="r" b="b"/>
              <a:pathLst>
                <a:path w="224" h="667" extrusionOk="0">
                  <a:moveTo>
                    <a:pt x="223" y="0"/>
                  </a:moveTo>
                  <a:lnTo>
                    <a:pt x="161" y="36"/>
                  </a:lnTo>
                  <a:lnTo>
                    <a:pt x="161" y="482"/>
                  </a:lnTo>
                  <a:cubicBezTo>
                    <a:pt x="161" y="500"/>
                    <a:pt x="152" y="517"/>
                    <a:pt x="152" y="535"/>
                  </a:cubicBezTo>
                  <a:cubicBezTo>
                    <a:pt x="143" y="553"/>
                    <a:pt x="125" y="571"/>
                    <a:pt x="116" y="580"/>
                  </a:cubicBezTo>
                  <a:cubicBezTo>
                    <a:pt x="108" y="582"/>
                    <a:pt x="102" y="583"/>
                    <a:pt x="96" y="583"/>
                  </a:cubicBezTo>
                  <a:cubicBezTo>
                    <a:pt x="77" y="583"/>
                    <a:pt x="72" y="570"/>
                    <a:pt x="72" y="535"/>
                  </a:cubicBezTo>
                  <a:lnTo>
                    <a:pt x="72" y="89"/>
                  </a:lnTo>
                  <a:lnTo>
                    <a:pt x="0" y="125"/>
                  </a:lnTo>
                  <a:lnTo>
                    <a:pt x="0" y="580"/>
                  </a:lnTo>
                  <a:cubicBezTo>
                    <a:pt x="0" y="625"/>
                    <a:pt x="9" y="651"/>
                    <a:pt x="27" y="660"/>
                  </a:cubicBezTo>
                  <a:cubicBezTo>
                    <a:pt x="36" y="665"/>
                    <a:pt x="45" y="667"/>
                    <a:pt x="54" y="667"/>
                  </a:cubicBezTo>
                  <a:cubicBezTo>
                    <a:pt x="63" y="667"/>
                    <a:pt x="72" y="665"/>
                    <a:pt x="81" y="660"/>
                  </a:cubicBezTo>
                  <a:cubicBezTo>
                    <a:pt x="99" y="651"/>
                    <a:pt x="116" y="633"/>
                    <a:pt x="134" y="616"/>
                  </a:cubicBezTo>
                  <a:cubicBezTo>
                    <a:pt x="143" y="598"/>
                    <a:pt x="152" y="571"/>
                    <a:pt x="161" y="553"/>
                  </a:cubicBezTo>
                  <a:lnTo>
                    <a:pt x="161" y="607"/>
                  </a:lnTo>
                  <a:lnTo>
                    <a:pt x="223" y="571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156;p40">
              <a:extLst>
                <a:ext uri="{FF2B5EF4-FFF2-40B4-BE49-F238E27FC236}">
                  <a16:creationId xmlns:a16="http://schemas.microsoft.com/office/drawing/2014/main" id="{F7CA1E15-17E8-C3AB-834F-825008941704}"/>
                </a:ext>
              </a:extLst>
            </p:cNvPr>
            <p:cNvSpPr/>
            <p:nvPr/>
          </p:nvSpPr>
          <p:spPr>
            <a:xfrm>
              <a:off x="7777684" y="1734927"/>
              <a:ext cx="21705" cy="62591"/>
            </a:xfrm>
            <a:custGeom>
              <a:avLst/>
              <a:gdLst/>
              <a:ahLst/>
              <a:cxnLst/>
              <a:rect l="l" t="t" r="r" b="b"/>
              <a:pathLst>
                <a:path w="215" h="620" extrusionOk="0">
                  <a:moveTo>
                    <a:pt x="167" y="0"/>
                  </a:moveTo>
                  <a:cubicBezTo>
                    <a:pt x="154" y="0"/>
                    <a:pt x="139" y="8"/>
                    <a:pt x="117" y="19"/>
                  </a:cubicBezTo>
                  <a:cubicBezTo>
                    <a:pt x="81" y="37"/>
                    <a:pt x="54" y="64"/>
                    <a:pt x="36" y="99"/>
                  </a:cubicBezTo>
                  <a:cubicBezTo>
                    <a:pt x="27" y="108"/>
                    <a:pt x="18" y="135"/>
                    <a:pt x="18" y="162"/>
                  </a:cubicBezTo>
                  <a:cubicBezTo>
                    <a:pt x="10" y="189"/>
                    <a:pt x="1" y="224"/>
                    <a:pt x="1" y="278"/>
                  </a:cubicBezTo>
                  <a:lnTo>
                    <a:pt x="1" y="465"/>
                  </a:lnTo>
                  <a:cubicBezTo>
                    <a:pt x="1" y="501"/>
                    <a:pt x="10" y="528"/>
                    <a:pt x="10" y="554"/>
                  </a:cubicBezTo>
                  <a:cubicBezTo>
                    <a:pt x="16" y="598"/>
                    <a:pt x="35" y="620"/>
                    <a:pt x="65" y="620"/>
                  </a:cubicBezTo>
                  <a:cubicBezTo>
                    <a:pt x="77" y="620"/>
                    <a:pt x="92" y="616"/>
                    <a:pt x="108" y="608"/>
                  </a:cubicBezTo>
                  <a:cubicBezTo>
                    <a:pt x="143" y="590"/>
                    <a:pt x="179" y="563"/>
                    <a:pt x="197" y="528"/>
                  </a:cubicBezTo>
                  <a:cubicBezTo>
                    <a:pt x="206" y="492"/>
                    <a:pt x="215" y="438"/>
                    <a:pt x="215" y="358"/>
                  </a:cubicBezTo>
                  <a:lnTo>
                    <a:pt x="215" y="322"/>
                  </a:lnTo>
                  <a:lnTo>
                    <a:pt x="152" y="358"/>
                  </a:lnTo>
                  <a:lnTo>
                    <a:pt x="152" y="412"/>
                  </a:lnTo>
                  <a:cubicBezTo>
                    <a:pt x="152" y="456"/>
                    <a:pt x="152" y="492"/>
                    <a:pt x="143" y="510"/>
                  </a:cubicBezTo>
                  <a:cubicBezTo>
                    <a:pt x="134" y="519"/>
                    <a:pt x="126" y="528"/>
                    <a:pt x="108" y="536"/>
                  </a:cubicBezTo>
                  <a:cubicBezTo>
                    <a:pt x="103" y="541"/>
                    <a:pt x="99" y="543"/>
                    <a:pt x="94" y="543"/>
                  </a:cubicBezTo>
                  <a:cubicBezTo>
                    <a:pt x="90" y="543"/>
                    <a:pt x="85" y="541"/>
                    <a:pt x="81" y="536"/>
                  </a:cubicBezTo>
                  <a:cubicBezTo>
                    <a:pt x="72" y="519"/>
                    <a:pt x="72" y="492"/>
                    <a:pt x="72" y="456"/>
                  </a:cubicBezTo>
                  <a:lnTo>
                    <a:pt x="72" y="215"/>
                  </a:lnTo>
                  <a:cubicBezTo>
                    <a:pt x="72" y="180"/>
                    <a:pt x="72" y="162"/>
                    <a:pt x="81" y="144"/>
                  </a:cubicBezTo>
                  <a:cubicBezTo>
                    <a:pt x="81" y="117"/>
                    <a:pt x="99" y="99"/>
                    <a:pt x="117" y="82"/>
                  </a:cubicBezTo>
                  <a:cubicBezTo>
                    <a:pt x="126" y="82"/>
                    <a:pt x="143" y="82"/>
                    <a:pt x="152" y="99"/>
                  </a:cubicBezTo>
                  <a:cubicBezTo>
                    <a:pt x="152" y="108"/>
                    <a:pt x="152" y="126"/>
                    <a:pt x="152" y="162"/>
                  </a:cubicBezTo>
                  <a:lnTo>
                    <a:pt x="152" y="215"/>
                  </a:lnTo>
                  <a:lnTo>
                    <a:pt x="215" y="180"/>
                  </a:lnTo>
                  <a:lnTo>
                    <a:pt x="215" y="135"/>
                  </a:lnTo>
                  <a:cubicBezTo>
                    <a:pt x="215" y="117"/>
                    <a:pt x="215" y="99"/>
                    <a:pt x="215" y="82"/>
                  </a:cubicBezTo>
                  <a:cubicBezTo>
                    <a:pt x="215" y="46"/>
                    <a:pt x="206" y="19"/>
                    <a:pt x="188" y="10"/>
                  </a:cubicBezTo>
                  <a:cubicBezTo>
                    <a:pt x="181" y="3"/>
                    <a:pt x="174" y="0"/>
                    <a:pt x="167" y="0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157;p40">
              <a:extLst>
                <a:ext uri="{FF2B5EF4-FFF2-40B4-BE49-F238E27FC236}">
                  <a16:creationId xmlns:a16="http://schemas.microsoft.com/office/drawing/2014/main" id="{F0FD1BC9-FC71-4025-2302-00FDCDA8F711}"/>
                </a:ext>
              </a:extLst>
            </p:cNvPr>
            <p:cNvSpPr/>
            <p:nvPr/>
          </p:nvSpPr>
          <p:spPr>
            <a:xfrm>
              <a:off x="7804739" y="1712516"/>
              <a:ext cx="17162" cy="69758"/>
            </a:xfrm>
            <a:custGeom>
              <a:avLst/>
              <a:gdLst/>
              <a:ahLst/>
              <a:cxnLst/>
              <a:rect l="l" t="t" r="r" b="b"/>
              <a:pathLst>
                <a:path w="170" h="691" extrusionOk="0">
                  <a:moveTo>
                    <a:pt x="116" y="0"/>
                  </a:moveTo>
                  <a:lnTo>
                    <a:pt x="45" y="36"/>
                  </a:lnTo>
                  <a:lnTo>
                    <a:pt x="45" y="143"/>
                  </a:lnTo>
                  <a:lnTo>
                    <a:pt x="0" y="170"/>
                  </a:lnTo>
                  <a:lnTo>
                    <a:pt x="0" y="223"/>
                  </a:lnTo>
                  <a:lnTo>
                    <a:pt x="45" y="196"/>
                  </a:lnTo>
                  <a:lnTo>
                    <a:pt x="45" y="625"/>
                  </a:lnTo>
                  <a:cubicBezTo>
                    <a:pt x="45" y="660"/>
                    <a:pt x="54" y="678"/>
                    <a:pt x="63" y="687"/>
                  </a:cubicBezTo>
                  <a:cubicBezTo>
                    <a:pt x="65" y="690"/>
                    <a:pt x="68" y="691"/>
                    <a:pt x="72" y="691"/>
                  </a:cubicBezTo>
                  <a:cubicBezTo>
                    <a:pt x="82" y="691"/>
                    <a:pt x="99" y="682"/>
                    <a:pt x="125" y="669"/>
                  </a:cubicBezTo>
                  <a:lnTo>
                    <a:pt x="170" y="643"/>
                  </a:lnTo>
                  <a:lnTo>
                    <a:pt x="170" y="580"/>
                  </a:lnTo>
                  <a:cubicBezTo>
                    <a:pt x="143" y="598"/>
                    <a:pt x="125" y="607"/>
                    <a:pt x="125" y="607"/>
                  </a:cubicBezTo>
                  <a:cubicBezTo>
                    <a:pt x="116" y="607"/>
                    <a:pt x="116" y="598"/>
                    <a:pt x="116" y="580"/>
                  </a:cubicBezTo>
                  <a:lnTo>
                    <a:pt x="116" y="161"/>
                  </a:lnTo>
                  <a:lnTo>
                    <a:pt x="170" y="134"/>
                  </a:lnTo>
                  <a:lnTo>
                    <a:pt x="170" y="72"/>
                  </a:lnTo>
                  <a:lnTo>
                    <a:pt x="116" y="107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158;p40">
              <a:extLst>
                <a:ext uri="{FF2B5EF4-FFF2-40B4-BE49-F238E27FC236}">
                  <a16:creationId xmlns:a16="http://schemas.microsoft.com/office/drawing/2014/main" id="{A27DC57A-A773-6F79-B310-4D524879EA7C}"/>
                </a:ext>
              </a:extLst>
            </p:cNvPr>
            <p:cNvSpPr/>
            <p:nvPr/>
          </p:nvSpPr>
          <p:spPr>
            <a:xfrm>
              <a:off x="7829069" y="1698988"/>
              <a:ext cx="6360" cy="11811"/>
            </a:xfrm>
            <a:custGeom>
              <a:avLst/>
              <a:gdLst/>
              <a:ahLst/>
              <a:cxnLst/>
              <a:rect l="l" t="t" r="r" b="b"/>
              <a:pathLst>
                <a:path w="63" h="117" extrusionOk="0">
                  <a:moveTo>
                    <a:pt x="63" y="0"/>
                  </a:moveTo>
                  <a:lnTo>
                    <a:pt x="0" y="45"/>
                  </a:lnTo>
                  <a:lnTo>
                    <a:pt x="0" y="116"/>
                  </a:lnTo>
                  <a:lnTo>
                    <a:pt x="63" y="7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159;p40">
              <a:extLst>
                <a:ext uri="{FF2B5EF4-FFF2-40B4-BE49-F238E27FC236}">
                  <a16:creationId xmlns:a16="http://schemas.microsoft.com/office/drawing/2014/main" id="{A3B9DA60-7619-9870-5469-11C719C333FE}"/>
                </a:ext>
              </a:extLst>
            </p:cNvPr>
            <p:cNvSpPr/>
            <p:nvPr/>
          </p:nvSpPr>
          <p:spPr>
            <a:xfrm>
              <a:off x="7829069" y="1711607"/>
              <a:ext cx="6360" cy="62187"/>
            </a:xfrm>
            <a:custGeom>
              <a:avLst/>
              <a:gdLst/>
              <a:ahLst/>
              <a:cxnLst/>
              <a:rect l="l" t="t" r="r" b="b"/>
              <a:pathLst>
                <a:path w="63" h="616" extrusionOk="0">
                  <a:moveTo>
                    <a:pt x="63" y="0"/>
                  </a:moveTo>
                  <a:lnTo>
                    <a:pt x="0" y="45"/>
                  </a:lnTo>
                  <a:lnTo>
                    <a:pt x="0" y="616"/>
                  </a:lnTo>
                  <a:lnTo>
                    <a:pt x="63" y="580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160;p40">
              <a:extLst>
                <a:ext uri="{FF2B5EF4-FFF2-40B4-BE49-F238E27FC236}">
                  <a16:creationId xmlns:a16="http://schemas.microsoft.com/office/drawing/2014/main" id="{AE28214E-0340-A254-A5B0-210130DCBCCD}"/>
                </a:ext>
              </a:extLst>
            </p:cNvPr>
            <p:cNvSpPr/>
            <p:nvPr/>
          </p:nvSpPr>
          <p:spPr>
            <a:xfrm>
              <a:off x="7844313" y="1698282"/>
              <a:ext cx="22613" cy="62692"/>
            </a:xfrm>
            <a:custGeom>
              <a:avLst/>
              <a:gdLst/>
              <a:ahLst/>
              <a:cxnLst/>
              <a:rect l="l" t="t" r="r" b="b"/>
              <a:pathLst>
                <a:path w="224" h="621" extrusionOk="0">
                  <a:moveTo>
                    <a:pt x="135" y="79"/>
                  </a:moveTo>
                  <a:cubicBezTo>
                    <a:pt x="144" y="88"/>
                    <a:pt x="152" y="114"/>
                    <a:pt x="152" y="168"/>
                  </a:cubicBezTo>
                  <a:lnTo>
                    <a:pt x="152" y="409"/>
                  </a:lnTo>
                  <a:cubicBezTo>
                    <a:pt x="152" y="445"/>
                    <a:pt x="152" y="471"/>
                    <a:pt x="144" y="489"/>
                  </a:cubicBezTo>
                  <a:cubicBezTo>
                    <a:pt x="144" y="516"/>
                    <a:pt x="126" y="534"/>
                    <a:pt x="108" y="543"/>
                  </a:cubicBezTo>
                  <a:lnTo>
                    <a:pt x="90" y="543"/>
                  </a:lnTo>
                  <a:cubicBezTo>
                    <a:pt x="72" y="543"/>
                    <a:pt x="72" y="507"/>
                    <a:pt x="72" y="453"/>
                  </a:cubicBezTo>
                  <a:lnTo>
                    <a:pt x="72" y="213"/>
                  </a:lnTo>
                  <a:cubicBezTo>
                    <a:pt x="72" y="177"/>
                    <a:pt x="72" y="150"/>
                    <a:pt x="81" y="132"/>
                  </a:cubicBezTo>
                  <a:cubicBezTo>
                    <a:pt x="81" y="106"/>
                    <a:pt x="90" y="97"/>
                    <a:pt x="108" y="88"/>
                  </a:cubicBezTo>
                  <a:cubicBezTo>
                    <a:pt x="117" y="79"/>
                    <a:pt x="126" y="79"/>
                    <a:pt x="135" y="79"/>
                  </a:cubicBezTo>
                  <a:close/>
                  <a:moveTo>
                    <a:pt x="162" y="1"/>
                  </a:moveTo>
                  <a:cubicBezTo>
                    <a:pt x="147" y="1"/>
                    <a:pt x="129" y="6"/>
                    <a:pt x="108" y="16"/>
                  </a:cubicBezTo>
                  <a:cubicBezTo>
                    <a:pt x="90" y="34"/>
                    <a:pt x="72" y="43"/>
                    <a:pt x="54" y="61"/>
                  </a:cubicBezTo>
                  <a:cubicBezTo>
                    <a:pt x="19" y="106"/>
                    <a:pt x="1" y="177"/>
                    <a:pt x="1" y="266"/>
                  </a:cubicBezTo>
                  <a:lnTo>
                    <a:pt x="1" y="471"/>
                  </a:lnTo>
                  <a:cubicBezTo>
                    <a:pt x="1" y="516"/>
                    <a:pt x="10" y="560"/>
                    <a:pt x="10" y="578"/>
                  </a:cubicBezTo>
                  <a:cubicBezTo>
                    <a:pt x="21" y="606"/>
                    <a:pt x="39" y="620"/>
                    <a:pt x="62" y="620"/>
                  </a:cubicBezTo>
                  <a:cubicBezTo>
                    <a:pt x="76" y="620"/>
                    <a:pt x="91" y="615"/>
                    <a:pt x="108" y="605"/>
                  </a:cubicBezTo>
                  <a:cubicBezTo>
                    <a:pt x="144" y="587"/>
                    <a:pt x="170" y="560"/>
                    <a:pt x="197" y="525"/>
                  </a:cubicBezTo>
                  <a:cubicBezTo>
                    <a:pt x="215" y="489"/>
                    <a:pt x="224" y="427"/>
                    <a:pt x="224" y="346"/>
                  </a:cubicBezTo>
                  <a:lnTo>
                    <a:pt x="224" y="141"/>
                  </a:lnTo>
                  <a:cubicBezTo>
                    <a:pt x="224" y="97"/>
                    <a:pt x="215" y="61"/>
                    <a:pt x="206" y="34"/>
                  </a:cubicBezTo>
                  <a:cubicBezTo>
                    <a:pt x="201" y="13"/>
                    <a:pt x="185" y="1"/>
                    <a:pt x="162" y="1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161;p40">
              <a:extLst>
                <a:ext uri="{FF2B5EF4-FFF2-40B4-BE49-F238E27FC236}">
                  <a16:creationId xmlns:a16="http://schemas.microsoft.com/office/drawing/2014/main" id="{D03167FF-3BEE-17F6-222A-A866DF94A0FB}"/>
                </a:ext>
              </a:extLst>
            </p:cNvPr>
            <p:cNvSpPr/>
            <p:nvPr/>
          </p:nvSpPr>
          <p:spPr>
            <a:xfrm>
              <a:off x="7875911" y="1679605"/>
              <a:ext cx="22613" cy="68143"/>
            </a:xfrm>
            <a:custGeom>
              <a:avLst/>
              <a:gdLst/>
              <a:ahLst/>
              <a:cxnLst/>
              <a:rect l="l" t="t" r="r" b="b"/>
              <a:pathLst>
                <a:path w="224" h="675" extrusionOk="0">
                  <a:moveTo>
                    <a:pt x="178" y="1"/>
                  </a:moveTo>
                  <a:cubicBezTo>
                    <a:pt x="170" y="1"/>
                    <a:pt x="161" y="5"/>
                    <a:pt x="152" y="14"/>
                  </a:cubicBezTo>
                  <a:cubicBezTo>
                    <a:pt x="125" y="23"/>
                    <a:pt x="107" y="41"/>
                    <a:pt x="98" y="59"/>
                  </a:cubicBezTo>
                  <a:cubicBezTo>
                    <a:pt x="80" y="85"/>
                    <a:pt x="71" y="103"/>
                    <a:pt x="62" y="121"/>
                  </a:cubicBezTo>
                  <a:lnTo>
                    <a:pt x="62" y="67"/>
                  </a:lnTo>
                  <a:lnTo>
                    <a:pt x="0" y="103"/>
                  </a:lnTo>
                  <a:lnTo>
                    <a:pt x="0" y="674"/>
                  </a:lnTo>
                  <a:lnTo>
                    <a:pt x="62" y="638"/>
                  </a:lnTo>
                  <a:lnTo>
                    <a:pt x="62" y="183"/>
                  </a:lnTo>
                  <a:cubicBezTo>
                    <a:pt x="62" y="166"/>
                    <a:pt x="71" y="148"/>
                    <a:pt x="80" y="130"/>
                  </a:cubicBezTo>
                  <a:cubicBezTo>
                    <a:pt x="89" y="112"/>
                    <a:pt x="98" y="103"/>
                    <a:pt x="116" y="94"/>
                  </a:cubicBezTo>
                  <a:cubicBezTo>
                    <a:pt x="120" y="90"/>
                    <a:pt x="125" y="88"/>
                    <a:pt x="129" y="88"/>
                  </a:cubicBezTo>
                  <a:cubicBezTo>
                    <a:pt x="134" y="88"/>
                    <a:pt x="138" y="90"/>
                    <a:pt x="143" y="94"/>
                  </a:cubicBezTo>
                  <a:cubicBezTo>
                    <a:pt x="152" y="94"/>
                    <a:pt x="161" y="112"/>
                    <a:pt x="161" y="130"/>
                  </a:cubicBezTo>
                  <a:lnTo>
                    <a:pt x="161" y="585"/>
                  </a:lnTo>
                  <a:lnTo>
                    <a:pt x="223" y="549"/>
                  </a:lnTo>
                  <a:lnTo>
                    <a:pt x="223" y="94"/>
                  </a:lnTo>
                  <a:cubicBezTo>
                    <a:pt x="223" y="50"/>
                    <a:pt x="214" y="23"/>
                    <a:pt x="205" y="14"/>
                  </a:cubicBezTo>
                  <a:cubicBezTo>
                    <a:pt x="196" y="5"/>
                    <a:pt x="187" y="1"/>
                    <a:pt x="178" y="1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162;p40">
              <a:extLst>
                <a:ext uri="{FF2B5EF4-FFF2-40B4-BE49-F238E27FC236}">
                  <a16:creationId xmlns:a16="http://schemas.microsoft.com/office/drawing/2014/main" id="{A10FE2A6-149A-D782-EBC0-834182475D63}"/>
                </a:ext>
              </a:extLst>
            </p:cNvPr>
            <p:cNvSpPr/>
            <p:nvPr/>
          </p:nvSpPr>
          <p:spPr>
            <a:xfrm>
              <a:off x="7630899" y="1904326"/>
              <a:ext cx="14537" cy="71272"/>
            </a:xfrm>
            <a:custGeom>
              <a:avLst/>
              <a:gdLst/>
              <a:ahLst/>
              <a:cxnLst/>
              <a:rect l="l" t="t" r="r" b="b"/>
              <a:pathLst>
                <a:path w="144" h="706" extrusionOk="0">
                  <a:moveTo>
                    <a:pt x="143" y="0"/>
                  </a:moveTo>
                  <a:lnTo>
                    <a:pt x="99" y="27"/>
                  </a:lnTo>
                  <a:cubicBezTo>
                    <a:pt x="90" y="54"/>
                    <a:pt x="72" y="81"/>
                    <a:pt x="54" y="107"/>
                  </a:cubicBezTo>
                  <a:cubicBezTo>
                    <a:pt x="45" y="125"/>
                    <a:pt x="27" y="143"/>
                    <a:pt x="0" y="161"/>
                  </a:cubicBezTo>
                  <a:lnTo>
                    <a:pt x="0" y="214"/>
                  </a:lnTo>
                  <a:cubicBezTo>
                    <a:pt x="18" y="206"/>
                    <a:pt x="27" y="197"/>
                    <a:pt x="45" y="188"/>
                  </a:cubicBezTo>
                  <a:cubicBezTo>
                    <a:pt x="63" y="170"/>
                    <a:pt x="72" y="161"/>
                    <a:pt x="81" y="143"/>
                  </a:cubicBezTo>
                  <a:lnTo>
                    <a:pt x="81" y="705"/>
                  </a:lnTo>
                  <a:lnTo>
                    <a:pt x="143" y="669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163;p40">
              <a:extLst>
                <a:ext uri="{FF2B5EF4-FFF2-40B4-BE49-F238E27FC236}">
                  <a16:creationId xmlns:a16="http://schemas.microsoft.com/office/drawing/2014/main" id="{69343A7B-836D-423E-6832-14644896D41E}"/>
                </a:ext>
              </a:extLst>
            </p:cNvPr>
            <p:cNvSpPr/>
            <p:nvPr/>
          </p:nvSpPr>
          <p:spPr>
            <a:xfrm>
              <a:off x="7739827" y="1841836"/>
              <a:ext cx="20897" cy="76118"/>
            </a:xfrm>
            <a:custGeom>
              <a:avLst/>
              <a:gdLst/>
              <a:ahLst/>
              <a:cxnLst/>
              <a:rect l="l" t="t" r="r" b="b"/>
              <a:pathLst>
                <a:path w="207" h="754" extrusionOk="0">
                  <a:moveTo>
                    <a:pt x="153" y="1"/>
                  </a:moveTo>
                  <a:cubicBezTo>
                    <a:pt x="143" y="1"/>
                    <a:pt x="131" y="5"/>
                    <a:pt x="117" y="13"/>
                  </a:cubicBezTo>
                  <a:cubicBezTo>
                    <a:pt x="90" y="31"/>
                    <a:pt x="72" y="48"/>
                    <a:pt x="54" y="66"/>
                  </a:cubicBezTo>
                  <a:cubicBezTo>
                    <a:pt x="46" y="75"/>
                    <a:pt x="37" y="84"/>
                    <a:pt x="37" y="102"/>
                  </a:cubicBezTo>
                  <a:cubicBezTo>
                    <a:pt x="10" y="138"/>
                    <a:pt x="1" y="209"/>
                    <a:pt x="1" y="307"/>
                  </a:cubicBezTo>
                  <a:lnTo>
                    <a:pt x="1" y="352"/>
                  </a:lnTo>
                  <a:lnTo>
                    <a:pt x="72" y="316"/>
                  </a:lnTo>
                  <a:lnTo>
                    <a:pt x="72" y="227"/>
                  </a:lnTo>
                  <a:cubicBezTo>
                    <a:pt x="72" y="164"/>
                    <a:pt x="81" y="120"/>
                    <a:pt x="99" y="102"/>
                  </a:cubicBezTo>
                  <a:cubicBezTo>
                    <a:pt x="99" y="93"/>
                    <a:pt x="108" y="93"/>
                    <a:pt x="108" y="84"/>
                  </a:cubicBezTo>
                  <a:lnTo>
                    <a:pt x="126" y="84"/>
                  </a:lnTo>
                  <a:cubicBezTo>
                    <a:pt x="135" y="84"/>
                    <a:pt x="135" y="93"/>
                    <a:pt x="144" y="111"/>
                  </a:cubicBezTo>
                  <a:cubicBezTo>
                    <a:pt x="144" y="129"/>
                    <a:pt x="144" y="147"/>
                    <a:pt x="144" y="173"/>
                  </a:cubicBezTo>
                  <a:cubicBezTo>
                    <a:pt x="144" y="200"/>
                    <a:pt x="144" y="227"/>
                    <a:pt x="135" y="254"/>
                  </a:cubicBezTo>
                  <a:cubicBezTo>
                    <a:pt x="135" y="289"/>
                    <a:pt x="126" y="307"/>
                    <a:pt x="126" y="325"/>
                  </a:cubicBezTo>
                  <a:cubicBezTo>
                    <a:pt x="117" y="334"/>
                    <a:pt x="108" y="361"/>
                    <a:pt x="99" y="396"/>
                  </a:cubicBezTo>
                  <a:cubicBezTo>
                    <a:pt x="81" y="441"/>
                    <a:pt x="72" y="459"/>
                    <a:pt x="72" y="459"/>
                  </a:cubicBezTo>
                  <a:cubicBezTo>
                    <a:pt x="28" y="584"/>
                    <a:pt x="10" y="664"/>
                    <a:pt x="10" y="717"/>
                  </a:cubicBezTo>
                  <a:lnTo>
                    <a:pt x="10" y="753"/>
                  </a:lnTo>
                  <a:lnTo>
                    <a:pt x="197" y="646"/>
                  </a:lnTo>
                  <a:lnTo>
                    <a:pt x="197" y="584"/>
                  </a:lnTo>
                  <a:lnTo>
                    <a:pt x="72" y="664"/>
                  </a:lnTo>
                  <a:cubicBezTo>
                    <a:pt x="81" y="602"/>
                    <a:pt x="99" y="530"/>
                    <a:pt x="135" y="450"/>
                  </a:cubicBezTo>
                  <a:cubicBezTo>
                    <a:pt x="144" y="423"/>
                    <a:pt x="153" y="387"/>
                    <a:pt x="170" y="352"/>
                  </a:cubicBezTo>
                  <a:cubicBezTo>
                    <a:pt x="197" y="280"/>
                    <a:pt x="206" y="209"/>
                    <a:pt x="206" y="147"/>
                  </a:cubicBezTo>
                  <a:cubicBezTo>
                    <a:pt x="206" y="49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164;p40">
              <a:extLst>
                <a:ext uri="{FF2B5EF4-FFF2-40B4-BE49-F238E27FC236}">
                  <a16:creationId xmlns:a16="http://schemas.microsoft.com/office/drawing/2014/main" id="{90CF6EFB-2D5B-4BA5-EA9F-723A4D14F794}"/>
                </a:ext>
              </a:extLst>
            </p:cNvPr>
            <p:cNvSpPr/>
            <p:nvPr/>
          </p:nvSpPr>
          <p:spPr>
            <a:xfrm>
              <a:off x="7851581" y="1778640"/>
              <a:ext cx="23522" cy="72989"/>
            </a:xfrm>
            <a:custGeom>
              <a:avLst/>
              <a:gdLst/>
              <a:ahLst/>
              <a:cxnLst/>
              <a:rect l="l" t="t" r="r" b="b"/>
              <a:pathLst>
                <a:path w="233" h="723" extrusionOk="0">
                  <a:moveTo>
                    <a:pt x="167" y="1"/>
                  </a:moveTo>
                  <a:cubicBezTo>
                    <a:pt x="152" y="1"/>
                    <a:pt x="134" y="5"/>
                    <a:pt x="116" y="14"/>
                  </a:cubicBezTo>
                  <a:cubicBezTo>
                    <a:pt x="80" y="41"/>
                    <a:pt x="45" y="68"/>
                    <a:pt x="27" y="112"/>
                  </a:cubicBezTo>
                  <a:cubicBezTo>
                    <a:pt x="18" y="148"/>
                    <a:pt x="9" y="193"/>
                    <a:pt x="9" y="255"/>
                  </a:cubicBezTo>
                  <a:lnTo>
                    <a:pt x="9" y="273"/>
                  </a:lnTo>
                  <a:lnTo>
                    <a:pt x="72" y="237"/>
                  </a:lnTo>
                  <a:lnTo>
                    <a:pt x="72" y="219"/>
                  </a:lnTo>
                  <a:cubicBezTo>
                    <a:pt x="72" y="175"/>
                    <a:pt x="80" y="148"/>
                    <a:pt x="80" y="130"/>
                  </a:cubicBezTo>
                  <a:cubicBezTo>
                    <a:pt x="89" y="112"/>
                    <a:pt x="98" y="95"/>
                    <a:pt x="116" y="86"/>
                  </a:cubicBezTo>
                  <a:cubicBezTo>
                    <a:pt x="125" y="81"/>
                    <a:pt x="132" y="79"/>
                    <a:pt x="137" y="79"/>
                  </a:cubicBezTo>
                  <a:cubicBezTo>
                    <a:pt x="143" y="79"/>
                    <a:pt x="147" y="81"/>
                    <a:pt x="152" y="86"/>
                  </a:cubicBezTo>
                  <a:cubicBezTo>
                    <a:pt x="161" y="95"/>
                    <a:pt x="161" y="121"/>
                    <a:pt x="161" y="166"/>
                  </a:cubicBezTo>
                  <a:cubicBezTo>
                    <a:pt x="161" y="228"/>
                    <a:pt x="152" y="273"/>
                    <a:pt x="143" y="291"/>
                  </a:cubicBezTo>
                  <a:cubicBezTo>
                    <a:pt x="134" y="300"/>
                    <a:pt x="116" y="309"/>
                    <a:pt x="98" y="318"/>
                  </a:cubicBezTo>
                  <a:lnTo>
                    <a:pt x="80" y="335"/>
                  </a:lnTo>
                  <a:lnTo>
                    <a:pt x="80" y="398"/>
                  </a:lnTo>
                  <a:lnTo>
                    <a:pt x="98" y="380"/>
                  </a:lnTo>
                  <a:cubicBezTo>
                    <a:pt x="109" y="376"/>
                    <a:pt x="119" y="374"/>
                    <a:pt x="127" y="374"/>
                  </a:cubicBezTo>
                  <a:cubicBezTo>
                    <a:pt x="138" y="374"/>
                    <a:pt x="147" y="378"/>
                    <a:pt x="152" y="389"/>
                  </a:cubicBezTo>
                  <a:cubicBezTo>
                    <a:pt x="161" y="398"/>
                    <a:pt x="161" y="434"/>
                    <a:pt x="161" y="478"/>
                  </a:cubicBezTo>
                  <a:cubicBezTo>
                    <a:pt x="161" y="532"/>
                    <a:pt x="161" y="567"/>
                    <a:pt x="152" y="585"/>
                  </a:cubicBezTo>
                  <a:cubicBezTo>
                    <a:pt x="152" y="612"/>
                    <a:pt x="134" y="630"/>
                    <a:pt x="116" y="639"/>
                  </a:cubicBezTo>
                  <a:cubicBezTo>
                    <a:pt x="107" y="643"/>
                    <a:pt x="98" y="645"/>
                    <a:pt x="92" y="645"/>
                  </a:cubicBezTo>
                  <a:cubicBezTo>
                    <a:pt x="85" y="645"/>
                    <a:pt x="80" y="643"/>
                    <a:pt x="80" y="639"/>
                  </a:cubicBezTo>
                  <a:cubicBezTo>
                    <a:pt x="72" y="621"/>
                    <a:pt x="72" y="594"/>
                    <a:pt x="72" y="541"/>
                  </a:cubicBezTo>
                  <a:lnTo>
                    <a:pt x="72" y="514"/>
                  </a:lnTo>
                  <a:lnTo>
                    <a:pt x="0" y="550"/>
                  </a:lnTo>
                  <a:lnTo>
                    <a:pt x="0" y="576"/>
                  </a:lnTo>
                  <a:cubicBezTo>
                    <a:pt x="0" y="648"/>
                    <a:pt x="9" y="683"/>
                    <a:pt x="27" y="710"/>
                  </a:cubicBezTo>
                  <a:cubicBezTo>
                    <a:pt x="35" y="718"/>
                    <a:pt x="45" y="723"/>
                    <a:pt x="57" y="723"/>
                  </a:cubicBezTo>
                  <a:cubicBezTo>
                    <a:pt x="72" y="723"/>
                    <a:pt x="92" y="716"/>
                    <a:pt x="116" y="701"/>
                  </a:cubicBezTo>
                  <a:cubicBezTo>
                    <a:pt x="152" y="683"/>
                    <a:pt x="187" y="648"/>
                    <a:pt x="205" y="603"/>
                  </a:cubicBezTo>
                  <a:cubicBezTo>
                    <a:pt x="223" y="567"/>
                    <a:pt x="232" y="514"/>
                    <a:pt x="232" y="442"/>
                  </a:cubicBezTo>
                  <a:cubicBezTo>
                    <a:pt x="232" y="353"/>
                    <a:pt x="214" y="309"/>
                    <a:pt x="170" y="309"/>
                  </a:cubicBezTo>
                  <a:cubicBezTo>
                    <a:pt x="214" y="273"/>
                    <a:pt x="232" y="211"/>
                    <a:pt x="232" y="130"/>
                  </a:cubicBezTo>
                  <a:cubicBezTo>
                    <a:pt x="232" y="68"/>
                    <a:pt x="223" y="32"/>
                    <a:pt x="205" y="14"/>
                  </a:cubicBezTo>
                  <a:cubicBezTo>
                    <a:pt x="196" y="5"/>
                    <a:pt x="183" y="1"/>
                    <a:pt x="167" y="1"/>
                  </a:cubicBez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165;p40">
              <a:extLst>
                <a:ext uri="{FF2B5EF4-FFF2-40B4-BE49-F238E27FC236}">
                  <a16:creationId xmlns:a16="http://schemas.microsoft.com/office/drawing/2014/main" id="{2813A83A-E23E-D780-C8B9-56D61283489D}"/>
                </a:ext>
              </a:extLst>
            </p:cNvPr>
            <p:cNvSpPr/>
            <p:nvPr/>
          </p:nvSpPr>
          <p:spPr>
            <a:xfrm>
              <a:off x="7965052" y="1712516"/>
              <a:ext cx="25238" cy="71172"/>
            </a:xfrm>
            <a:custGeom>
              <a:avLst/>
              <a:gdLst/>
              <a:ahLst/>
              <a:cxnLst/>
              <a:rect l="l" t="t" r="r" b="b"/>
              <a:pathLst>
                <a:path w="250" h="705" extrusionOk="0">
                  <a:moveTo>
                    <a:pt x="143" y="170"/>
                  </a:moveTo>
                  <a:lnTo>
                    <a:pt x="143" y="518"/>
                  </a:lnTo>
                  <a:lnTo>
                    <a:pt x="98" y="535"/>
                  </a:lnTo>
                  <a:lnTo>
                    <a:pt x="63" y="562"/>
                  </a:lnTo>
                  <a:lnTo>
                    <a:pt x="98" y="366"/>
                  </a:lnTo>
                  <a:lnTo>
                    <a:pt x="143" y="170"/>
                  </a:lnTo>
                  <a:close/>
                  <a:moveTo>
                    <a:pt x="205" y="0"/>
                  </a:moveTo>
                  <a:lnTo>
                    <a:pt x="134" y="36"/>
                  </a:lnTo>
                  <a:lnTo>
                    <a:pt x="98" y="179"/>
                  </a:lnTo>
                  <a:lnTo>
                    <a:pt x="0" y="598"/>
                  </a:lnTo>
                  <a:lnTo>
                    <a:pt x="0" y="651"/>
                  </a:lnTo>
                  <a:lnTo>
                    <a:pt x="98" y="598"/>
                  </a:lnTo>
                  <a:lnTo>
                    <a:pt x="143" y="580"/>
                  </a:lnTo>
                  <a:lnTo>
                    <a:pt x="143" y="705"/>
                  </a:lnTo>
                  <a:lnTo>
                    <a:pt x="205" y="669"/>
                  </a:lnTo>
                  <a:lnTo>
                    <a:pt x="205" y="544"/>
                  </a:lnTo>
                  <a:lnTo>
                    <a:pt x="250" y="518"/>
                  </a:lnTo>
                  <a:lnTo>
                    <a:pt x="250" y="455"/>
                  </a:lnTo>
                  <a:lnTo>
                    <a:pt x="205" y="482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166;p40">
              <a:extLst>
                <a:ext uri="{FF2B5EF4-FFF2-40B4-BE49-F238E27FC236}">
                  <a16:creationId xmlns:a16="http://schemas.microsoft.com/office/drawing/2014/main" id="{CD7B08D0-D3D0-75CA-ADE7-199A4486D74A}"/>
                </a:ext>
              </a:extLst>
            </p:cNvPr>
            <p:cNvSpPr/>
            <p:nvPr/>
          </p:nvSpPr>
          <p:spPr>
            <a:xfrm>
              <a:off x="8079431" y="1648512"/>
              <a:ext cx="20796" cy="75210"/>
            </a:xfrm>
            <a:custGeom>
              <a:avLst/>
              <a:gdLst/>
              <a:ahLst/>
              <a:cxnLst/>
              <a:rect l="l" t="t" r="r" b="b"/>
              <a:pathLst>
                <a:path w="206" h="745" extrusionOk="0">
                  <a:moveTo>
                    <a:pt x="188" y="1"/>
                  </a:moveTo>
                  <a:lnTo>
                    <a:pt x="9" y="99"/>
                  </a:lnTo>
                  <a:lnTo>
                    <a:pt x="9" y="438"/>
                  </a:lnTo>
                  <a:lnTo>
                    <a:pt x="63" y="411"/>
                  </a:lnTo>
                  <a:cubicBezTo>
                    <a:pt x="63" y="358"/>
                    <a:pt x="80" y="331"/>
                    <a:pt x="107" y="313"/>
                  </a:cubicBezTo>
                  <a:cubicBezTo>
                    <a:pt x="116" y="313"/>
                    <a:pt x="125" y="313"/>
                    <a:pt x="134" y="322"/>
                  </a:cubicBezTo>
                  <a:cubicBezTo>
                    <a:pt x="134" y="331"/>
                    <a:pt x="143" y="349"/>
                    <a:pt x="143" y="375"/>
                  </a:cubicBezTo>
                  <a:lnTo>
                    <a:pt x="143" y="572"/>
                  </a:lnTo>
                  <a:cubicBezTo>
                    <a:pt x="143" y="599"/>
                    <a:pt x="134" y="616"/>
                    <a:pt x="134" y="634"/>
                  </a:cubicBezTo>
                  <a:cubicBezTo>
                    <a:pt x="125" y="643"/>
                    <a:pt x="116" y="652"/>
                    <a:pt x="98" y="661"/>
                  </a:cubicBezTo>
                  <a:cubicBezTo>
                    <a:pt x="94" y="665"/>
                    <a:pt x="89" y="668"/>
                    <a:pt x="85" y="668"/>
                  </a:cubicBezTo>
                  <a:cubicBezTo>
                    <a:pt x="80" y="668"/>
                    <a:pt x="76" y="665"/>
                    <a:pt x="72" y="661"/>
                  </a:cubicBezTo>
                  <a:cubicBezTo>
                    <a:pt x="72" y="652"/>
                    <a:pt x="72" y="643"/>
                    <a:pt x="72" y="616"/>
                  </a:cubicBezTo>
                  <a:lnTo>
                    <a:pt x="72" y="545"/>
                  </a:lnTo>
                  <a:lnTo>
                    <a:pt x="0" y="581"/>
                  </a:lnTo>
                  <a:lnTo>
                    <a:pt x="0" y="661"/>
                  </a:lnTo>
                  <a:cubicBezTo>
                    <a:pt x="0" y="715"/>
                    <a:pt x="16" y="745"/>
                    <a:pt x="49" y="745"/>
                  </a:cubicBezTo>
                  <a:cubicBezTo>
                    <a:pt x="65" y="745"/>
                    <a:pt x="84" y="738"/>
                    <a:pt x="107" y="723"/>
                  </a:cubicBezTo>
                  <a:cubicBezTo>
                    <a:pt x="152" y="706"/>
                    <a:pt x="179" y="670"/>
                    <a:pt x="188" y="616"/>
                  </a:cubicBezTo>
                  <a:cubicBezTo>
                    <a:pt x="196" y="607"/>
                    <a:pt x="196" y="590"/>
                    <a:pt x="196" y="563"/>
                  </a:cubicBezTo>
                  <a:cubicBezTo>
                    <a:pt x="205" y="545"/>
                    <a:pt x="205" y="491"/>
                    <a:pt x="205" y="411"/>
                  </a:cubicBezTo>
                  <a:cubicBezTo>
                    <a:pt x="205" y="304"/>
                    <a:pt x="196" y="242"/>
                    <a:pt x="170" y="233"/>
                  </a:cubicBezTo>
                  <a:cubicBezTo>
                    <a:pt x="165" y="228"/>
                    <a:pt x="159" y="226"/>
                    <a:pt x="151" y="226"/>
                  </a:cubicBezTo>
                  <a:cubicBezTo>
                    <a:pt x="143" y="226"/>
                    <a:pt x="134" y="228"/>
                    <a:pt x="125" y="233"/>
                  </a:cubicBezTo>
                  <a:cubicBezTo>
                    <a:pt x="98" y="251"/>
                    <a:pt x="80" y="277"/>
                    <a:pt x="72" y="295"/>
                  </a:cubicBezTo>
                  <a:lnTo>
                    <a:pt x="72" y="135"/>
                  </a:lnTo>
                  <a:lnTo>
                    <a:pt x="188" y="72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E0A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167;p40">
              <a:extLst>
                <a:ext uri="{FF2B5EF4-FFF2-40B4-BE49-F238E27FC236}">
                  <a16:creationId xmlns:a16="http://schemas.microsoft.com/office/drawing/2014/main" id="{EA25A432-EB39-6B8C-0E6B-C0B76623362D}"/>
                </a:ext>
              </a:extLst>
            </p:cNvPr>
            <p:cNvSpPr/>
            <p:nvPr/>
          </p:nvSpPr>
          <p:spPr>
            <a:xfrm>
              <a:off x="7655229" y="1859301"/>
              <a:ext cx="69455" cy="188276"/>
            </a:xfrm>
            <a:custGeom>
              <a:avLst/>
              <a:gdLst/>
              <a:ahLst/>
              <a:cxnLst/>
              <a:rect l="l" t="t" r="r" b="b"/>
              <a:pathLst>
                <a:path w="688" h="1865" extrusionOk="0">
                  <a:moveTo>
                    <a:pt x="0" y="1865"/>
                  </a:moveTo>
                  <a:lnTo>
                    <a:pt x="0" y="375"/>
                  </a:lnTo>
                  <a:lnTo>
                    <a:pt x="687" y="0"/>
                  </a:lnTo>
                  <a:lnTo>
                    <a:pt x="678" y="14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168;p40">
              <a:extLst>
                <a:ext uri="{FF2B5EF4-FFF2-40B4-BE49-F238E27FC236}">
                  <a16:creationId xmlns:a16="http://schemas.microsoft.com/office/drawing/2014/main" id="{88346CDB-AF24-FFD4-E8F8-52BBEB87DEB1}"/>
                </a:ext>
              </a:extLst>
            </p:cNvPr>
            <p:cNvSpPr/>
            <p:nvPr/>
          </p:nvSpPr>
          <p:spPr>
            <a:xfrm>
              <a:off x="7770516" y="1794489"/>
              <a:ext cx="69455" cy="188276"/>
            </a:xfrm>
            <a:custGeom>
              <a:avLst/>
              <a:gdLst/>
              <a:ahLst/>
              <a:cxnLst/>
              <a:rect l="l" t="t" r="r" b="b"/>
              <a:pathLst>
                <a:path w="688" h="1865" extrusionOk="0">
                  <a:moveTo>
                    <a:pt x="0" y="1864"/>
                  </a:moveTo>
                  <a:lnTo>
                    <a:pt x="0" y="375"/>
                  </a:lnTo>
                  <a:lnTo>
                    <a:pt x="687" y="0"/>
                  </a:lnTo>
                  <a:lnTo>
                    <a:pt x="687" y="14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169;p40">
              <a:extLst>
                <a:ext uri="{FF2B5EF4-FFF2-40B4-BE49-F238E27FC236}">
                  <a16:creationId xmlns:a16="http://schemas.microsoft.com/office/drawing/2014/main" id="{06EFA1AD-CC48-130C-08A3-B67E1EC456CC}"/>
                </a:ext>
              </a:extLst>
            </p:cNvPr>
            <p:cNvSpPr/>
            <p:nvPr/>
          </p:nvSpPr>
          <p:spPr>
            <a:xfrm>
              <a:off x="7885804" y="1729577"/>
              <a:ext cx="69455" cy="188377"/>
            </a:xfrm>
            <a:custGeom>
              <a:avLst/>
              <a:gdLst/>
              <a:ahLst/>
              <a:cxnLst/>
              <a:rect l="l" t="t" r="r" b="b"/>
              <a:pathLst>
                <a:path w="688" h="1866" extrusionOk="0">
                  <a:moveTo>
                    <a:pt x="0" y="1865"/>
                  </a:moveTo>
                  <a:lnTo>
                    <a:pt x="0" y="375"/>
                  </a:lnTo>
                  <a:lnTo>
                    <a:pt x="687" y="1"/>
                  </a:lnTo>
                  <a:lnTo>
                    <a:pt x="687" y="1473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170;p40">
              <a:extLst>
                <a:ext uri="{FF2B5EF4-FFF2-40B4-BE49-F238E27FC236}">
                  <a16:creationId xmlns:a16="http://schemas.microsoft.com/office/drawing/2014/main" id="{AC7F1789-FCAC-91B3-3A73-4BAFE88A9794}"/>
                </a:ext>
              </a:extLst>
            </p:cNvPr>
            <p:cNvSpPr/>
            <p:nvPr/>
          </p:nvSpPr>
          <p:spPr>
            <a:xfrm>
              <a:off x="8001092" y="1664765"/>
              <a:ext cx="69354" cy="188276"/>
            </a:xfrm>
            <a:custGeom>
              <a:avLst/>
              <a:gdLst/>
              <a:ahLst/>
              <a:cxnLst/>
              <a:rect l="l" t="t" r="r" b="b"/>
              <a:pathLst>
                <a:path w="687" h="1865" extrusionOk="0">
                  <a:moveTo>
                    <a:pt x="0" y="1865"/>
                  </a:moveTo>
                  <a:lnTo>
                    <a:pt x="0" y="375"/>
                  </a:lnTo>
                  <a:lnTo>
                    <a:pt x="687" y="0"/>
                  </a:lnTo>
                  <a:lnTo>
                    <a:pt x="687" y="14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171;p40">
              <a:extLst>
                <a:ext uri="{FF2B5EF4-FFF2-40B4-BE49-F238E27FC236}">
                  <a16:creationId xmlns:a16="http://schemas.microsoft.com/office/drawing/2014/main" id="{F7CA5D3E-36B8-8690-3A8B-AA7D4C26CC97}"/>
                </a:ext>
              </a:extLst>
            </p:cNvPr>
            <p:cNvSpPr/>
            <p:nvPr/>
          </p:nvSpPr>
          <p:spPr>
            <a:xfrm>
              <a:off x="8116279" y="1599954"/>
              <a:ext cx="69455" cy="188276"/>
            </a:xfrm>
            <a:custGeom>
              <a:avLst/>
              <a:gdLst/>
              <a:ahLst/>
              <a:cxnLst/>
              <a:rect l="l" t="t" r="r" b="b"/>
              <a:pathLst>
                <a:path w="688" h="1865" extrusionOk="0">
                  <a:moveTo>
                    <a:pt x="1" y="1865"/>
                  </a:moveTo>
                  <a:lnTo>
                    <a:pt x="1" y="375"/>
                  </a:lnTo>
                  <a:lnTo>
                    <a:pt x="688" y="0"/>
                  </a:lnTo>
                  <a:lnTo>
                    <a:pt x="688" y="1472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3" name="Google Shape;1225;p43">
            <a:extLst>
              <a:ext uri="{FF2B5EF4-FFF2-40B4-BE49-F238E27FC236}">
                <a16:creationId xmlns:a16="http://schemas.microsoft.com/office/drawing/2014/main" id="{D1821F17-8A37-8D38-D31B-510C9257E41F}"/>
              </a:ext>
            </a:extLst>
          </p:cNvPr>
          <p:cNvSpPr txBox="1">
            <a:spLocks/>
          </p:cNvSpPr>
          <p:nvPr/>
        </p:nvSpPr>
        <p:spPr>
          <a:xfrm>
            <a:off x="1718687" y="110215"/>
            <a:ext cx="3428737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endParaRPr lang="en-US" sz="2000"/>
          </a:p>
        </p:txBody>
      </p:sp>
      <p:pic>
        <p:nvPicPr>
          <p:cNvPr id="33" name="trim.DBC34768-6620-4FFD-B0A6-C0D0BE396F19.MOV">
            <a:hlinkClick r:id="" action="ppaction://media"/>
            <a:extLst>
              <a:ext uri="{FF2B5EF4-FFF2-40B4-BE49-F238E27FC236}">
                <a16:creationId xmlns:a16="http://schemas.microsoft.com/office/drawing/2014/main" id="{6938C894-CE9B-64B8-7195-56B8C5B103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639" y="2432828"/>
            <a:ext cx="2484349" cy="248434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C63B1B2-9B2F-F32C-A0FB-1F442111E8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0474" y="2575304"/>
            <a:ext cx="3964782" cy="1912777"/>
          </a:xfrm>
          <a:prstGeom prst="rect">
            <a:avLst/>
          </a:prstGeom>
        </p:spPr>
      </p:pic>
      <p:sp>
        <p:nvSpPr>
          <p:cNvPr id="1812" name="TextBox 1811">
            <a:extLst>
              <a:ext uri="{FF2B5EF4-FFF2-40B4-BE49-F238E27FC236}">
                <a16:creationId xmlns:a16="http://schemas.microsoft.com/office/drawing/2014/main" id="{73722A62-03C4-F412-DAB0-BDE538F7A31D}"/>
              </a:ext>
            </a:extLst>
          </p:cNvPr>
          <p:cNvSpPr txBox="1"/>
          <p:nvPr/>
        </p:nvSpPr>
        <p:spPr>
          <a:xfrm>
            <a:off x="4162336" y="1623589"/>
            <a:ext cx="430552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Evaluating SSD For the </a:t>
            </a:r>
            <a:r>
              <a:rPr lang="en-US">
                <a:solidFill>
                  <a:srgbClr val="172A59"/>
                </a:solidFill>
                <a:latin typeface="Hammersmith One" panose="02010703030501060504" pitchFamily="2" charset="77"/>
              </a:rPr>
              <a:t>CarTopView Dataset</a:t>
            </a:r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: Average Precision: 0.0314.</a:t>
            </a:r>
          </a:p>
          <a:p>
            <a:pPr algn="ctr"/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 Average Recall: 0.1352. </a:t>
            </a:r>
          </a:p>
          <a:p>
            <a:pPr algn="ctr"/>
            <a:r>
              <a:rPr lang="en-US" dirty="0">
                <a:solidFill>
                  <a:srgbClr val="172A59"/>
                </a:solidFill>
                <a:latin typeface="Hammersmith One" panose="02010703030501060504" pitchFamily="2" charset="77"/>
              </a:rPr>
              <a:t>Approximate F1 Score: 0.0510</a:t>
            </a:r>
          </a:p>
          <a:p>
            <a:pPr algn="ctr"/>
            <a:endParaRPr lang="en-SA" dirty="0">
              <a:solidFill>
                <a:srgbClr val="172A59"/>
              </a:solidFill>
              <a:latin typeface="Hammersmith One" panose="02010703030501060504" pitchFamily="2" charset="77"/>
            </a:endParaRPr>
          </a:p>
        </p:txBody>
      </p:sp>
      <p:grpSp>
        <p:nvGrpSpPr>
          <p:cNvPr id="2" name="Google Shape;1314;p45">
            <a:extLst>
              <a:ext uri="{FF2B5EF4-FFF2-40B4-BE49-F238E27FC236}">
                <a16:creationId xmlns:a16="http://schemas.microsoft.com/office/drawing/2014/main" id="{55FF3D42-C57A-1AA4-26A7-50B84040C28E}"/>
              </a:ext>
            </a:extLst>
          </p:cNvPr>
          <p:cNvGrpSpPr/>
          <p:nvPr/>
        </p:nvGrpSpPr>
        <p:grpSpPr>
          <a:xfrm>
            <a:off x="6779559" y="3842493"/>
            <a:ext cx="2418606" cy="1400606"/>
            <a:chOff x="-3284522" y="1823164"/>
            <a:chExt cx="3455078" cy="2246306"/>
          </a:xfrm>
        </p:grpSpPr>
        <p:sp>
          <p:nvSpPr>
            <p:cNvPr id="3" name="Google Shape;1315;p45">
              <a:extLst>
                <a:ext uri="{FF2B5EF4-FFF2-40B4-BE49-F238E27FC236}">
                  <a16:creationId xmlns:a16="http://schemas.microsoft.com/office/drawing/2014/main" id="{3E9D6DE9-C043-C3F6-9518-982DD9E8C310}"/>
                </a:ext>
              </a:extLst>
            </p:cNvPr>
            <p:cNvSpPr>
              <a:spLocks/>
            </p:cNvSpPr>
            <p:nvPr/>
          </p:nvSpPr>
          <p:spPr>
            <a:xfrm>
              <a:off x="-3284522" y="2214462"/>
              <a:ext cx="2948733" cy="1809048"/>
            </a:xfrm>
            <a:custGeom>
              <a:avLst/>
              <a:gdLst/>
              <a:ahLst/>
              <a:cxnLst/>
              <a:rect l="l" t="t" r="r" b="b"/>
              <a:pathLst>
                <a:path w="30859" h="18932" extrusionOk="0">
                  <a:moveTo>
                    <a:pt x="30858" y="1294"/>
                  </a:moveTo>
                  <a:lnTo>
                    <a:pt x="0" y="18931"/>
                  </a:lnTo>
                  <a:lnTo>
                    <a:pt x="0" y="18797"/>
                  </a:lnTo>
                  <a:lnTo>
                    <a:pt x="0" y="16344"/>
                  </a:lnTo>
                  <a:lnTo>
                    <a:pt x="28548" y="1"/>
                  </a:ln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16;p45">
              <a:extLst>
                <a:ext uri="{FF2B5EF4-FFF2-40B4-BE49-F238E27FC236}">
                  <a16:creationId xmlns:a16="http://schemas.microsoft.com/office/drawing/2014/main" id="{68645E65-DA50-F043-B0EA-22EB7311EE70}"/>
                </a:ext>
              </a:extLst>
            </p:cNvPr>
            <p:cNvSpPr>
              <a:spLocks/>
            </p:cNvSpPr>
            <p:nvPr/>
          </p:nvSpPr>
          <p:spPr>
            <a:xfrm>
              <a:off x="-3202728" y="2259659"/>
              <a:ext cx="2947872" cy="1809811"/>
            </a:xfrm>
            <a:custGeom>
              <a:avLst/>
              <a:gdLst/>
              <a:ahLst/>
              <a:cxnLst/>
              <a:rect l="l" t="t" r="r" b="b"/>
              <a:pathLst>
                <a:path w="30850" h="18940" extrusionOk="0">
                  <a:moveTo>
                    <a:pt x="30850" y="1294"/>
                  </a:moveTo>
                  <a:lnTo>
                    <a:pt x="1" y="18940"/>
                  </a:lnTo>
                  <a:lnTo>
                    <a:pt x="1" y="18797"/>
                  </a:lnTo>
                  <a:lnTo>
                    <a:pt x="1" y="16344"/>
                  </a:lnTo>
                  <a:lnTo>
                    <a:pt x="28548" y="0"/>
                  </a:lnTo>
                  <a:close/>
                </a:path>
              </a:pathLst>
            </a:custGeom>
            <a:solidFill>
              <a:srgbClr val="CC1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17;p45">
              <a:extLst>
                <a:ext uri="{FF2B5EF4-FFF2-40B4-BE49-F238E27FC236}">
                  <a16:creationId xmlns:a16="http://schemas.microsoft.com/office/drawing/2014/main" id="{29A09356-71BD-C360-5BEA-6CCA11B080EB}"/>
                </a:ext>
              </a:extLst>
            </p:cNvPr>
            <p:cNvSpPr>
              <a:spLocks/>
            </p:cNvSpPr>
            <p:nvPr/>
          </p:nvSpPr>
          <p:spPr>
            <a:xfrm>
              <a:off x="-1345233" y="2686694"/>
              <a:ext cx="369225" cy="180886"/>
            </a:xfrm>
            <a:custGeom>
              <a:avLst/>
              <a:gdLst/>
              <a:ahLst/>
              <a:cxnLst/>
              <a:rect l="l" t="t" r="r" b="b"/>
              <a:pathLst>
                <a:path w="3864" h="1893" extrusionOk="0">
                  <a:moveTo>
                    <a:pt x="1" y="750"/>
                  </a:moveTo>
                  <a:lnTo>
                    <a:pt x="2561" y="1892"/>
                  </a:lnTo>
                  <a:lnTo>
                    <a:pt x="3863" y="1143"/>
                  </a:lnTo>
                  <a:lnTo>
                    <a:pt x="1303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18;p45">
              <a:extLst>
                <a:ext uri="{FF2B5EF4-FFF2-40B4-BE49-F238E27FC236}">
                  <a16:creationId xmlns:a16="http://schemas.microsoft.com/office/drawing/2014/main" id="{40A5CE83-02A3-4FE4-58C7-9553E88FAB52}"/>
                </a:ext>
              </a:extLst>
            </p:cNvPr>
            <p:cNvSpPr>
              <a:spLocks/>
            </p:cNvSpPr>
            <p:nvPr/>
          </p:nvSpPr>
          <p:spPr>
            <a:xfrm>
              <a:off x="-1592434" y="2828212"/>
              <a:ext cx="368365" cy="180886"/>
            </a:xfrm>
            <a:custGeom>
              <a:avLst/>
              <a:gdLst/>
              <a:ahLst/>
              <a:cxnLst/>
              <a:rect l="l" t="t" r="r" b="b"/>
              <a:pathLst>
                <a:path w="3855" h="1893" extrusionOk="0">
                  <a:moveTo>
                    <a:pt x="1" y="750"/>
                  </a:moveTo>
                  <a:lnTo>
                    <a:pt x="2552" y="1892"/>
                  </a:lnTo>
                  <a:lnTo>
                    <a:pt x="3854" y="1143"/>
                  </a:lnTo>
                  <a:lnTo>
                    <a:pt x="1303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19;p45">
              <a:extLst>
                <a:ext uri="{FF2B5EF4-FFF2-40B4-BE49-F238E27FC236}">
                  <a16:creationId xmlns:a16="http://schemas.microsoft.com/office/drawing/2014/main" id="{2C207A30-4899-2C98-7CAE-9D049B4C66FA}"/>
                </a:ext>
              </a:extLst>
            </p:cNvPr>
            <p:cNvSpPr>
              <a:spLocks/>
            </p:cNvSpPr>
            <p:nvPr/>
          </p:nvSpPr>
          <p:spPr>
            <a:xfrm>
              <a:off x="-1839636" y="2969729"/>
              <a:ext cx="368365" cy="180789"/>
            </a:xfrm>
            <a:custGeom>
              <a:avLst/>
              <a:gdLst/>
              <a:ahLst/>
              <a:cxnLst/>
              <a:rect l="l" t="t" r="r" b="b"/>
              <a:pathLst>
                <a:path w="3855" h="1892" extrusionOk="0">
                  <a:moveTo>
                    <a:pt x="0" y="750"/>
                  </a:moveTo>
                  <a:lnTo>
                    <a:pt x="2552" y="1892"/>
                  </a:lnTo>
                  <a:lnTo>
                    <a:pt x="3854" y="1143"/>
                  </a:lnTo>
                  <a:lnTo>
                    <a:pt x="1303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20;p45">
              <a:extLst>
                <a:ext uri="{FF2B5EF4-FFF2-40B4-BE49-F238E27FC236}">
                  <a16:creationId xmlns:a16="http://schemas.microsoft.com/office/drawing/2014/main" id="{46BCD718-35A1-AA37-C0CA-4C45D8B942C7}"/>
                </a:ext>
              </a:extLst>
            </p:cNvPr>
            <p:cNvSpPr>
              <a:spLocks/>
            </p:cNvSpPr>
            <p:nvPr/>
          </p:nvSpPr>
          <p:spPr>
            <a:xfrm>
              <a:off x="-2086836" y="3111246"/>
              <a:ext cx="368365" cy="180789"/>
            </a:xfrm>
            <a:custGeom>
              <a:avLst/>
              <a:gdLst/>
              <a:ahLst/>
              <a:cxnLst/>
              <a:rect l="l" t="t" r="r" b="b"/>
              <a:pathLst>
                <a:path w="3855" h="1892" extrusionOk="0">
                  <a:moveTo>
                    <a:pt x="0" y="750"/>
                  </a:moveTo>
                  <a:lnTo>
                    <a:pt x="2543" y="1892"/>
                  </a:lnTo>
                  <a:lnTo>
                    <a:pt x="3854" y="1142"/>
                  </a:lnTo>
                  <a:lnTo>
                    <a:pt x="1303" y="1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21;p45">
              <a:extLst>
                <a:ext uri="{FF2B5EF4-FFF2-40B4-BE49-F238E27FC236}">
                  <a16:creationId xmlns:a16="http://schemas.microsoft.com/office/drawing/2014/main" id="{20B3C348-80F4-BC35-0CEB-9044F33DDDCC}"/>
                </a:ext>
              </a:extLst>
            </p:cNvPr>
            <p:cNvSpPr>
              <a:spLocks/>
            </p:cNvSpPr>
            <p:nvPr/>
          </p:nvSpPr>
          <p:spPr>
            <a:xfrm>
              <a:off x="-2334895" y="3252763"/>
              <a:ext cx="368365" cy="180789"/>
            </a:xfrm>
            <a:custGeom>
              <a:avLst/>
              <a:gdLst/>
              <a:ahLst/>
              <a:cxnLst/>
              <a:rect l="l" t="t" r="r" b="b"/>
              <a:pathLst>
                <a:path w="3855" h="1892" extrusionOk="0">
                  <a:moveTo>
                    <a:pt x="0" y="750"/>
                  </a:moveTo>
                  <a:lnTo>
                    <a:pt x="2552" y="1892"/>
                  </a:lnTo>
                  <a:lnTo>
                    <a:pt x="3854" y="1142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22;p45">
              <a:extLst>
                <a:ext uri="{FF2B5EF4-FFF2-40B4-BE49-F238E27FC236}">
                  <a16:creationId xmlns:a16="http://schemas.microsoft.com/office/drawing/2014/main" id="{BDCA7EE4-A52D-6760-EB6A-1CCF3A3C1625}"/>
                </a:ext>
              </a:extLst>
            </p:cNvPr>
            <p:cNvSpPr>
              <a:spLocks/>
            </p:cNvSpPr>
            <p:nvPr/>
          </p:nvSpPr>
          <p:spPr>
            <a:xfrm>
              <a:off x="-2582097" y="3395140"/>
              <a:ext cx="368365" cy="179930"/>
            </a:xfrm>
            <a:custGeom>
              <a:avLst/>
              <a:gdLst/>
              <a:ahLst/>
              <a:cxnLst/>
              <a:rect l="l" t="t" r="r" b="b"/>
              <a:pathLst>
                <a:path w="3855" h="1883" extrusionOk="0">
                  <a:moveTo>
                    <a:pt x="0" y="741"/>
                  </a:moveTo>
                  <a:lnTo>
                    <a:pt x="2552" y="1883"/>
                  </a:lnTo>
                  <a:lnTo>
                    <a:pt x="3854" y="113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23;p45">
              <a:extLst>
                <a:ext uri="{FF2B5EF4-FFF2-40B4-BE49-F238E27FC236}">
                  <a16:creationId xmlns:a16="http://schemas.microsoft.com/office/drawing/2014/main" id="{237EAE8D-AF9B-F5F9-FE36-282FEE242292}"/>
                </a:ext>
              </a:extLst>
            </p:cNvPr>
            <p:cNvSpPr>
              <a:spLocks/>
            </p:cNvSpPr>
            <p:nvPr/>
          </p:nvSpPr>
          <p:spPr>
            <a:xfrm>
              <a:off x="-2829297" y="3536657"/>
              <a:ext cx="367505" cy="179930"/>
            </a:xfrm>
            <a:custGeom>
              <a:avLst/>
              <a:gdLst/>
              <a:ahLst/>
              <a:cxnLst/>
              <a:rect l="l" t="t" r="r" b="b"/>
              <a:pathLst>
                <a:path w="3846" h="1883" extrusionOk="0">
                  <a:moveTo>
                    <a:pt x="0" y="741"/>
                  </a:moveTo>
                  <a:lnTo>
                    <a:pt x="2543" y="1882"/>
                  </a:lnTo>
                  <a:lnTo>
                    <a:pt x="3845" y="1133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24;p45">
              <a:extLst>
                <a:ext uri="{FF2B5EF4-FFF2-40B4-BE49-F238E27FC236}">
                  <a16:creationId xmlns:a16="http://schemas.microsoft.com/office/drawing/2014/main" id="{911ECB06-802D-6037-72C3-3443BE06BDF1}"/>
                </a:ext>
              </a:extLst>
            </p:cNvPr>
            <p:cNvSpPr>
              <a:spLocks/>
            </p:cNvSpPr>
            <p:nvPr/>
          </p:nvSpPr>
          <p:spPr>
            <a:xfrm>
              <a:off x="-3077359" y="3678172"/>
              <a:ext cx="368269" cy="179930"/>
            </a:xfrm>
            <a:custGeom>
              <a:avLst/>
              <a:gdLst/>
              <a:ahLst/>
              <a:cxnLst/>
              <a:rect l="l" t="t" r="r" b="b"/>
              <a:pathLst>
                <a:path w="3854" h="1883" extrusionOk="0">
                  <a:moveTo>
                    <a:pt x="0" y="740"/>
                  </a:moveTo>
                  <a:lnTo>
                    <a:pt x="2551" y="1882"/>
                  </a:lnTo>
                  <a:lnTo>
                    <a:pt x="3854" y="1133"/>
                  </a:lnTo>
                  <a:lnTo>
                    <a:pt x="1311" y="0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25;p45">
              <a:extLst>
                <a:ext uri="{FF2B5EF4-FFF2-40B4-BE49-F238E27FC236}">
                  <a16:creationId xmlns:a16="http://schemas.microsoft.com/office/drawing/2014/main" id="{F16767C3-4B87-FD48-C1FF-5978FA2DB41F}"/>
                </a:ext>
              </a:extLst>
            </p:cNvPr>
            <p:cNvSpPr/>
            <p:nvPr/>
          </p:nvSpPr>
          <p:spPr>
            <a:xfrm>
              <a:off x="-866980" y="3227154"/>
              <a:ext cx="1037536" cy="602761"/>
            </a:xfrm>
            <a:custGeom>
              <a:avLst/>
              <a:gdLst/>
              <a:ahLst/>
              <a:cxnLst/>
              <a:rect l="l" t="t" r="r" b="b"/>
              <a:pathLst>
                <a:path w="10858" h="6308" extrusionOk="0">
                  <a:moveTo>
                    <a:pt x="10857" y="2713"/>
                  </a:moveTo>
                  <a:lnTo>
                    <a:pt x="4773" y="6308"/>
                  </a:lnTo>
                  <a:lnTo>
                    <a:pt x="0" y="3596"/>
                  </a:lnTo>
                  <a:lnTo>
                    <a:pt x="6084" y="1"/>
                  </a:lnTo>
                  <a:close/>
                </a:path>
              </a:pathLst>
            </a:custGeom>
            <a:solidFill>
              <a:srgbClr val="262162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26;p45">
              <a:extLst>
                <a:ext uri="{FF2B5EF4-FFF2-40B4-BE49-F238E27FC236}">
                  <a16:creationId xmlns:a16="http://schemas.microsoft.com/office/drawing/2014/main" id="{27992E01-018E-08FF-75A4-4E06A367780B}"/>
                </a:ext>
              </a:extLst>
            </p:cNvPr>
            <p:cNvSpPr/>
            <p:nvPr/>
          </p:nvSpPr>
          <p:spPr>
            <a:xfrm>
              <a:off x="-736548" y="2132667"/>
              <a:ext cx="328231" cy="1617173"/>
            </a:xfrm>
            <a:custGeom>
              <a:avLst/>
              <a:gdLst/>
              <a:ahLst/>
              <a:cxnLst/>
              <a:rect l="l" t="t" r="r" b="b"/>
              <a:pathLst>
                <a:path w="3435" h="16924" extrusionOk="0">
                  <a:moveTo>
                    <a:pt x="3435" y="16923"/>
                  </a:moveTo>
                  <a:lnTo>
                    <a:pt x="3435" y="1936"/>
                  </a:lnTo>
                  <a:lnTo>
                    <a:pt x="0" y="0"/>
                  </a:lnTo>
                  <a:lnTo>
                    <a:pt x="9" y="14988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27;p45">
              <a:extLst>
                <a:ext uri="{FF2B5EF4-FFF2-40B4-BE49-F238E27FC236}">
                  <a16:creationId xmlns:a16="http://schemas.microsoft.com/office/drawing/2014/main" id="{09258B4F-9A16-1775-4161-FD8192F3E2D7}"/>
                </a:ext>
              </a:extLst>
            </p:cNvPr>
            <p:cNvSpPr/>
            <p:nvPr/>
          </p:nvSpPr>
          <p:spPr>
            <a:xfrm>
              <a:off x="-408412" y="2055076"/>
              <a:ext cx="460480" cy="1694763"/>
            </a:xfrm>
            <a:custGeom>
              <a:avLst/>
              <a:gdLst/>
              <a:ahLst/>
              <a:cxnLst/>
              <a:rect l="l" t="t" r="r" b="b"/>
              <a:pathLst>
                <a:path w="4819" h="17736" extrusionOk="0">
                  <a:moveTo>
                    <a:pt x="4809" y="0"/>
                  </a:moveTo>
                  <a:lnTo>
                    <a:pt x="1" y="2748"/>
                  </a:lnTo>
                  <a:lnTo>
                    <a:pt x="1" y="17735"/>
                  </a:lnTo>
                  <a:lnTo>
                    <a:pt x="4818" y="14988"/>
                  </a:ln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28;p45">
              <a:extLst>
                <a:ext uri="{FF2B5EF4-FFF2-40B4-BE49-F238E27FC236}">
                  <a16:creationId xmlns:a16="http://schemas.microsoft.com/office/drawing/2014/main" id="{2FBCCD4E-2512-2927-CC11-110B136462D0}"/>
                </a:ext>
              </a:extLst>
            </p:cNvPr>
            <p:cNvSpPr/>
            <p:nvPr/>
          </p:nvSpPr>
          <p:spPr>
            <a:xfrm>
              <a:off x="-736548" y="1869222"/>
              <a:ext cx="787755" cy="448535"/>
            </a:xfrm>
            <a:custGeom>
              <a:avLst/>
              <a:gdLst/>
              <a:ahLst/>
              <a:cxnLst/>
              <a:rect l="l" t="t" r="r" b="b"/>
              <a:pathLst>
                <a:path w="8244" h="4694" extrusionOk="0">
                  <a:moveTo>
                    <a:pt x="0" y="2757"/>
                  </a:moveTo>
                  <a:lnTo>
                    <a:pt x="3435" y="4693"/>
                  </a:lnTo>
                  <a:lnTo>
                    <a:pt x="8243" y="1945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29;p45">
              <a:extLst>
                <a:ext uri="{FF2B5EF4-FFF2-40B4-BE49-F238E27FC236}">
                  <a16:creationId xmlns:a16="http://schemas.microsoft.com/office/drawing/2014/main" id="{04E659BE-1116-C999-7DC1-6CEC0EB47E42}"/>
                </a:ext>
              </a:extLst>
            </p:cNvPr>
            <p:cNvSpPr/>
            <p:nvPr/>
          </p:nvSpPr>
          <p:spPr>
            <a:xfrm>
              <a:off x="-345346" y="2289473"/>
              <a:ext cx="346196" cy="609641"/>
            </a:xfrm>
            <a:custGeom>
              <a:avLst/>
              <a:gdLst/>
              <a:ahLst/>
              <a:cxnLst/>
              <a:rect l="l" t="t" r="r" b="b"/>
              <a:pathLst>
                <a:path w="3623" h="6380" extrusionOk="0">
                  <a:moveTo>
                    <a:pt x="3418" y="63"/>
                  </a:moveTo>
                  <a:lnTo>
                    <a:pt x="206" y="1910"/>
                  </a:lnTo>
                  <a:cubicBezTo>
                    <a:pt x="90" y="1972"/>
                    <a:pt x="1" y="2133"/>
                    <a:pt x="1" y="2267"/>
                  </a:cubicBezTo>
                  <a:lnTo>
                    <a:pt x="1" y="6192"/>
                  </a:lnTo>
                  <a:cubicBezTo>
                    <a:pt x="1" y="6326"/>
                    <a:pt x="90" y="6379"/>
                    <a:pt x="206" y="6317"/>
                  </a:cubicBezTo>
                  <a:lnTo>
                    <a:pt x="3418" y="4470"/>
                  </a:lnTo>
                  <a:cubicBezTo>
                    <a:pt x="3534" y="4408"/>
                    <a:pt x="3623" y="4247"/>
                    <a:pt x="3623" y="4113"/>
                  </a:cubicBezTo>
                  <a:lnTo>
                    <a:pt x="3623" y="197"/>
                  </a:lnTo>
                  <a:cubicBezTo>
                    <a:pt x="3623" y="63"/>
                    <a:pt x="3534" y="1"/>
                    <a:pt x="3418" y="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30;p45">
              <a:extLst>
                <a:ext uri="{FF2B5EF4-FFF2-40B4-BE49-F238E27FC236}">
                  <a16:creationId xmlns:a16="http://schemas.microsoft.com/office/drawing/2014/main" id="{C84F3DEB-7C70-40A3-6E5E-8D167674CF14}"/>
                </a:ext>
              </a:extLst>
            </p:cNvPr>
            <p:cNvSpPr/>
            <p:nvPr/>
          </p:nvSpPr>
          <p:spPr>
            <a:xfrm>
              <a:off x="-332541" y="2312501"/>
              <a:ext cx="320683" cy="563583"/>
            </a:xfrm>
            <a:custGeom>
              <a:avLst/>
              <a:gdLst/>
              <a:ahLst/>
              <a:cxnLst/>
              <a:rect l="l" t="t" r="r" b="b"/>
              <a:pathLst>
                <a:path w="3356" h="5898" extrusionOk="0">
                  <a:moveTo>
                    <a:pt x="3168" y="54"/>
                  </a:moveTo>
                  <a:lnTo>
                    <a:pt x="188" y="1767"/>
                  </a:lnTo>
                  <a:cubicBezTo>
                    <a:pt x="90" y="1820"/>
                    <a:pt x="1" y="1972"/>
                    <a:pt x="1" y="2097"/>
                  </a:cubicBezTo>
                  <a:lnTo>
                    <a:pt x="1" y="5728"/>
                  </a:lnTo>
                  <a:cubicBezTo>
                    <a:pt x="1" y="5844"/>
                    <a:pt x="90" y="5897"/>
                    <a:pt x="188" y="5844"/>
                  </a:cubicBezTo>
                  <a:lnTo>
                    <a:pt x="3168" y="4140"/>
                  </a:lnTo>
                  <a:cubicBezTo>
                    <a:pt x="3266" y="4077"/>
                    <a:pt x="3355" y="3926"/>
                    <a:pt x="3355" y="3801"/>
                  </a:cubicBezTo>
                  <a:lnTo>
                    <a:pt x="3355" y="170"/>
                  </a:lnTo>
                  <a:cubicBezTo>
                    <a:pt x="3355" y="54"/>
                    <a:pt x="3266" y="1"/>
                    <a:pt x="3168" y="54"/>
                  </a:cubicBezTo>
                  <a:close/>
                </a:path>
              </a:pathLst>
            </a:custGeom>
            <a:solidFill>
              <a:srgbClr val="007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31;p45">
              <a:extLst>
                <a:ext uri="{FF2B5EF4-FFF2-40B4-BE49-F238E27FC236}">
                  <a16:creationId xmlns:a16="http://schemas.microsoft.com/office/drawing/2014/main" id="{BF572E58-9DD2-7C3C-84C2-788DEB40D406}"/>
                </a:ext>
              </a:extLst>
            </p:cNvPr>
            <p:cNvSpPr/>
            <p:nvPr/>
          </p:nvSpPr>
          <p:spPr>
            <a:xfrm>
              <a:off x="-254951" y="2402801"/>
              <a:ext cx="190250" cy="380309"/>
            </a:xfrm>
            <a:custGeom>
              <a:avLst/>
              <a:gdLst/>
              <a:ahLst/>
              <a:cxnLst/>
              <a:rect l="l" t="t" r="r" b="b"/>
              <a:pathLst>
                <a:path w="1991" h="3980" extrusionOk="0">
                  <a:moveTo>
                    <a:pt x="1256" y="684"/>
                  </a:moveTo>
                  <a:cubicBezTo>
                    <a:pt x="1297" y="684"/>
                    <a:pt x="1334" y="698"/>
                    <a:pt x="1366" y="724"/>
                  </a:cubicBezTo>
                  <a:cubicBezTo>
                    <a:pt x="1428" y="768"/>
                    <a:pt x="1455" y="840"/>
                    <a:pt x="1455" y="956"/>
                  </a:cubicBezTo>
                  <a:cubicBezTo>
                    <a:pt x="1455" y="1054"/>
                    <a:pt x="1428" y="1143"/>
                    <a:pt x="1392" y="1241"/>
                  </a:cubicBezTo>
                  <a:cubicBezTo>
                    <a:pt x="1357" y="1330"/>
                    <a:pt x="1294" y="1420"/>
                    <a:pt x="1232" y="1491"/>
                  </a:cubicBezTo>
                  <a:cubicBezTo>
                    <a:pt x="1178" y="1545"/>
                    <a:pt x="1098" y="1598"/>
                    <a:pt x="991" y="1669"/>
                  </a:cubicBezTo>
                  <a:cubicBezTo>
                    <a:pt x="937" y="1705"/>
                    <a:pt x="884" y="1741"/>
                    <a:pt x="812" y="1776"/>
                  </a:cubicBezTo>
                  <a:lnTo>
                    <a:pt x="527" y="1946"/>
                  </a:lnTo>
                  <a:lnTo>
                    <a:pt x="527" y="1054"/>
                  </a:lnTo>
                  <a:lnTo>
                    <a:pt x="777" y="902"/>
                  </a:lnTo>
                  <a:cubicBezTo>
                    <a:pt x="866" y="858"/>
                    <a:pt x="928" y="813"/>
                    <a:pt x="991" y="786"/>
                  </a:cubicBezTo>
                  <a:cubicBezTo>
                    <a:pt x="1062" y="742"/>
                    <a:pt x="1125" y="715"/>
                    <a:pt x="1160" y="706"/>
                  </a:cubicBezTo>
                  <a:cubicBezTo>
                    <a:pt x="1194" y="691"/>
                    <a:pt x="1226" y="684"/>
                    <a:pt x="1256" y="684"/>
                  </a:cubicBezTo>
                  <a:close/>
                  <a:moveTo>
                    <a:pt x="1588" y="0"/>
                  </a:moveTo>
                  <a:cubicBezTo>
                    <a:pt x="1549" y="0"/>
                    <a:pt x="1507" y="6"/>
                    <a:pt x="1464" y="19"/>
                  </a:cubicBezTo>
                  <a:cubicBezTo>
                    <a:pt x="1383" y="37"/>
                    <a:pt x="1223" y="108"/>
                    <a:pt x="991" y="242"/>
                  </a:cubicBezTo>
                  <a:cubicBezTo>
                    <a:pt x="946" y="269"/>
                    <a:pt x="893" y="305"/>
                    <a:pt x="848" y="331"/>
                  </a:cubicBezTo>
                  <a:lnTo>
                    <a:pt x="1" y="822"/>
                  </a:lnTo>
                  <a:lnTo>
                    <a:pt x="1" y="3980"/>
                  </a:lnTo>
                  <a:lnTo>
                    <a:pt x="527" y="3677"/>
                  </a:lnTo>
                  <a:lnTo>
                    <a:pt x="527" y="2481"/>
                  </a:lnTo>
                  <a:lnTo>
                    <a:pt x="866" y="2285"/>
                  </a:lnTo>
                  <a:cubicBezTo>
                    <a:pt x="911" y="2258"/>
                    <a:pt x="955" y="2240"/>
                    <a:pt x="991" y="2214"/>
                  </a:cubicBezTo>
                  <a:cubicBezTo>
                    <a:pt x="1169" y="2107"/>
                    <a:pt x="1312" y="2008"/>
                    <a:pt x="1410" y="1928"/>
                  </a:cubicBezTo>
                  <a:cubicBezTo>
                    <a:pt x="1508" y="1848"/>
                    <a:pt x="1597" y="1741"/>
                    <a:pt x="1687" y="1616"/>
                  </a:cubicBezTo>
                  <a:cubicBezTo>
                    <a:pt x="1776" y="1491"/>
                    <a:pt x="1847" y="1339"/>
                    <a:pt x="1910" y="1179"/>
                  </a:cubicBezTo>
                  <a:cubicBezTo>
                    <a:pt x="1963" y="1009"/>
                    <a:pt x="1990" y="831"/>
                    <a:pt x="1990" y="635"/>
                  </a:cubicBezTo>
                  <a:cubicBezTo>
                    <a:pt x="1990" y="385"/>
                    <a:pt x="1945" y="206"/>
                    <a:pt x="1838" y="108"/>
                  </a:cubicBezTo>
                  <a:cubicBezTo>
                    <a:pt x="1768" y="38"/>
                    <a:pt x="1685" y="0"/>
                    <a:pt x="1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32;p45">
              <a:extLst>
                <a:ext uri="{FF2B5EF4-FFF2-40B4-BE49-F238E27FC236}">
                  <a16:creationId xmlns:a16="http://schemas.microsoft.com/office/drawing/2014/main" id="{91E9A4BF-0F3B-656E-0368-4828F558761B}"/>
                </a:ext>
              </a:extLst>
            </p:cNvPr>
            <p:cNvSpPr/>
            <p:nvPr/>
          </p:nvSpPr>
          <p:spPr>
            <a:xfrm>
              <a:off x="-3171194" y="3781277"/>
              <a:ext cx="150977" cy="221688"/>
            </a:xfrm>
            <a:custGeom>
              <a:avLst/>
              <a:gdLst/>
              <a:ahLst/>
              <a:cxnLst/>
              <a:rect l="l" t="t" r="r" b="b"/>
              <a:pathLst>
                <a:path w="1580" h="2320" extrusionOk="0">
                  <a:moveTo>
                    <a:pt x="795" y="250"/>
                  </a:moveTo>
                  <a:cubicBezTo>
                    <a:pt x="1232" y="0"/>
                    <a:pt x="1580" y="197"/>
                    <a:pt x="1580" y="696"/>
                  </a:cubicBezTo>
                  <a:cubicBezTo>
                    <a:pt x="1580" y="1196"/>
                    <a:pt x="1232" y="1803"/>
                    <a:pt x="795" y="2061"/>
                  </a:cubicBezTo>
                  <a:cubicBezTo>
                    <a:pt x="358" y="2320"/>
                    <a:pt x="1" y="2115"/>
                    <a:pt x="1" y="1624"/>
                  </a:cubicBezTo>
                  <a:cubicBezTo>
                    <a:pt x="1" y="1125"/>
                    <a:pt x="358" y="509"/>
                    <a:pt x="795" y="2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33;p45">
              <a:extLst>
                <a:ext uri="{FF2B5EF4-FFF2-40B4-BE49-F238E27FC236}">
                  <a16:creationId xmlns:a16="http://schemas.microsoft.com/office/drawing/2014/main" id="{A615216A-5536-21B2-A3F0-BCA92C3E7D50}"/>
                </a:ext>
              </a:extLst>
            </p:cNvPr>
            <p:cNvSpPr/>
            <p:nvPr/>
          </p:nvSpPr>
          <p:spPr>
            <a:xfrm>
              <a:off x="-3165174" y="3782997"/>
              <a:ext cx="150977" cy="221688"/>
            </a:xfrm>
            <a:custGeom>
              <a:avLst/>
              <a:gdLst/>
              <a:ahLst/>
              <a:cxnLst/>
              <a:rect l="l" t="t" r="r" b="b"/>
              <a:pathLst>
                <a:path w="1580" h="2320" extrusionOk="0">
                  <a:moveTo>
                    <a:pt x="794" y="250"/>
                  </a:moveTo>
                  <a:cubicBezTo>
                    <a:pt x="1231" y="0"/>
                    <a:pt x="1579" y="197"/>
                    <a:pt x="1579" y="696"/>
                  </a:cubicBezTo>
                  <a:cubicBezTo>
                    <a:pt x="1579" y="1196"/>
                    <a:pt x="1231" y="1802"/>
                    <a:pt x="794" y="2061"/>
                  </a:cubicBezTo>
                  <a:cubicBezTo>
                    <a:pt x="357" y="2320"/>
                    <a:pt x="0" y="2115"/>
                    <a:pt x="0" y="1624"/>
                  </a:cubicBezTo>
                  <a:cubicBezTo>
                    <a:pt x="0" y="1124"/>
                    <a:pt x="357" y="509"/>
                    <a:pt x="794" y="25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34;p45">
              <a:extLst>
                <a:ext uri="{FF2B5EF4-FFF2-40B4-BE49-F238E27FC236}">
                  <a16:creationId xmlns:a16="http://schemas.microsoft.com/office/drawing/2014/main" id="{1A54A402-672C-39EE-0AE1-33A9477F7D6D}"/>
                </a:ext>
              </a:extLst>
            </p:cNvPr>
            <p:cNvSpPr/>
            <p:nvPr/>
          </p:nvSpPr>
          <p:spPr>
            <a:xfrm>
              <a:off x="-3150745" y="3804306"/>
              <a:ext cx="122884" cy="179070"/>
            </a:xfrm>
            <a:custGeom>
              <a:avLst/>
              <a:gdLst/>
              <a:ahLst/>
              <a:cxnLst/>
              <a:rect l="l" t="t" r="r" b="b"/>
              <a:pathLst>
                <a:path w="1286" h="1874" extrusionOk="0">
                  <a:moveTo>
                    <a:pt x="643" y="206"/>
                  </a:moveTo>
                  <a:cubicBezTo>
                    <a:pt x="991" y="0"/>
                    <a:pt x="1285" y="152"/>
                    <a:pt x="1285" y="562"/>
                  </a:cubicBezTo>
                  <a:cubicBezTo>
                    <a:pt x="1285" y="964"/>
                    <a:pt x="991" y="1454"/>
                    <a:pt x="643" y="1669"/>
                  </a:cubicBezTo>
                  <a:cubicBezTo>
                    <a:pt x="286" y="1874"/>
                    <a:pt x="1" y="1713"/>
                    <a:pt x="1" y="1312"/>
                  </a:cubicBezTo>
                  <a:cubicBezTo>
                    <a:pt x="1" y="901"/>
                    <a:pt x="286" y="411"/>
                    <a:pt x="643" y="206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35;p45">
              <a:extLst>
                <a:ext uri="{FF2B5EF4-FFF2-40B4-BE49-F238E27FC236}">
                  <a16:creationId xmlns:a16="http://schemas.microsoft.com/office/drawing/2014/main" id="{670092A0-A6C3-3E65-515B-D9D30D25A13C}"/>
                </a:ext>
              </a:extLst>
            </p:cNvPr>
            <p:cNvSpPr>
              <a:spLocks/>
            </p:cNvSpPr>
            <p:nvPr/>
          </p:nvSpPr>
          <p:spPr>
            <a:xfrm>
              <a:off x="-3143006" y="3809370"/>
              <a:ext cx="121927" cy="179166"/>
            </a:xfrm>
            <a:custGeom>
              <a:avLst/>
              <a:gdLst/>
              <a:ahLst/>
              <a:cxnLst/>
              <a:rect l="l" t="t" r="r" b="b"/>
              <a:pathLst>
                <a:path w="1276" h="1875" extrusionOk="0">
                  <a:moveTo>
                    <a:pt x="642" y="206"/>
                  </a:moveTo>
                  <a:cubicBezTo>
                    <a:pt x="990" y="1"/>
                    <a:pt x="1276" y="161"/>
                    <a:pt x="1276" y="563"/>
                  </a:cubicBezTo>
                  <a:cubicBezTo>
                    <a:pt x="1276" y="964"/>
                    <a:pt x="990" y="1464"/>
                    <a:pt x="642" y="1669"/>
                  </a:cubicBezTo>
                  <a:cubicBezTo>
                    <a:pt x="286" y="1874"/>
                    <a:pt x="0" y="1714"/>
                    <a:pt x="0" y="1312"/>
                  </a:cubicBezTo>
                  <a:cubicBezTo>
                    <a:pt x="0" y="911"/>
                    <a:pt x="286" y="411"/>
                    <a:pt x="642" y="206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36;p45">
              <a:extLst>
                <a:ext uri="{FF2B5EF4-FFF2-40B4-BE49-F238E27FC236}">
                  <a16:creationId xmlns:a16="http://schemas.microsoft.com/office/drawing/2014/main" id="{8D05BA1A-DDE8-78B0-6A70-5A864497F6FD}"/>
                </a:ext>
              </a:extLst>
            </p:cNvPr>
            <p:cNvSpPr/>
            <p:nvPr/>
          </p:nvSpPr>
          <p:spPr>
            <a:xfrm>
              <a:off x="-408412" y="2055076"/>
              <a:ext cx="459620" cy="400758"/>
            </a:xfrm>
            <a:custGeom>
              <a:avLst/>
              <a:gdLst/>
              <a:ahLst/>
              <a:cxnLst/>
              <a:rect l="l" t="t" r="r" b="b"/>
              <a:pathLst>
                <a:path w="4810" h="4194" extrusionOk="0">
                  <a:moveTo>
                    <a:pt x="1" y="4193"/>
                  </a:moveTo>
                  <a:lnTo>
                    <a:pt x="4809" y="1446"/>
                  </a:lnTo>
                  <a:lnTo>
                    <a:pt x="4809" y="0"/>
                  </a:lnTo>
                  <a:lnTo>
                    <a:pt x="1" y="2748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37;p45">
              <a:extLst>
                <a:ext uri="{FF2B5EF4-FFF2-40B4-BE49-F238E27FC236}">
                  <a16:creationId xmlns:a16="http://schemas.microsoft.com/office/drawing/2014/main" id="{29A2D35E-25D6-C1BB-0CC7-5B58C7EE86C5}"/>
                </a:ext>
              </a:extLst>
            </p:cNvPr>
            <p:cNvSpPr/>
            <p:nvPr/>
          </p:nvSpPr>
          <p:spPr>
            <a:xfrm>
              <a:off x="-736548" y="2130947"/>
              <a:ext cx="328231" cy="324887"/>
            </a:xfrm>
            <a:custGeom>
              <a:avLst/>
              <a:gdLst/>
              <a:ahLst/>
              <a:cxnLst/>
              <a:rect l="l" t="t" r="r" b="b"/>
              <a:pathLst>
                <a:path w="3435" h="3400" extrusionOk="0">
                  <a:moveTo>
                    <a:pt x="3435" y="3399"/>
                  </a:moveTo>
                  <a:lnTo>
                    <a:pt x="0" y="1446"/>
                  </a:lnTo>
                  <a:lnTo>
                    <a:pt x="0" y="0"/>
                  </a:lnTo>
                  <a:lnTo>
                    <a:pt x="3435" y="1954"/>
                  </a:ln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38;p45">
              <a:extLst>
                <a:ext uri="{FF2B5EF4-FFF2-40B4-BE49-F238E27FC236}">
                  <a16:creationId xmlns:a16="http://schemas.microsoft.com/office/drawing/2014/main" id="{90D8FF60-77F1-D995-04D3-C5E0A9EEF275}"/>
                </a:ext>
              </a:extLst>
            </p:cNvPr>
            <p:cNvSpPr/>
            <p:nvPr/>
          </p:nvSpPr>
          <p:spPr>
            <a:xfrm>
              <a:off x="-451029" y="2025263"/>
              <a:ext cx="209839" cy="133013"/>
            </a:xfrm>
            <a:custGeom>
              <a:avLst/>
              <a:gdLst/>
              <a:ahLst/>
              <a:cxnLst/>
              <a:rect l="l" t="t" r="r" b="b"/>
              <a:pathLst>
                <a:path w="2196" h="1392" extrusionOk="0">
                  <a:moveTo>
                    <a:pt x="1098" y="0"/>
                  </a:moveTo>
                  <a:cubicBezTo>
                    <a:pt x="491" y="0"/>
                    <a:pt x="1" y="312"/>
                    <a:pt x="1" y="696"/>
                  </a:cubicBezTo>
                  <a:cubicBezTo>
                    <a:pt x="1" y="1080"/>
                    <a:pt x="491" y="1392"/>
                    <a:pt x="1098" y="1392"/>
                  </a:cubicBezTo>
                  <a:cubicBezTo>
                    <a:pt x="1705" y="1392"/>
                    <a:pt x="2195" y="1080"/>
                    <a:pt x="2195" y="696"/>
                  </a:cubicBezTo>
                  <a:cubicBezTo>
                    <a:pt x="2195" y="312"/>
                    <a:pt x="1705" y="0"/>
                    <a:pt x="1098" y="0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39;p45">
              <a:extLst>
                <a:ext uri="{FF2B5EF4-FFF2-40B4-BE49-F238E27FC236}">
                  <a16:creationId xmlns:a16="http://schemas.microsoft.com/office/drawing/2014/main" id="{CC1919DA-54FA-96A9-791D-263F6615F79E}"/>
                </a:ext>
              </a:extLst>
            </p:cNvPr>
            <p:cNvSpPr/>
            <p:nvPr/>
          </p:nvSpPr>
          <p:spPr>
            <a:xfrm>
              <a:off x="-451029" y="1998794"/>
              <a:ext cx="209839" cy="133108"/>
            </a:xfrm>
            <a:custGeom>
              <a:avLst/>
              <a:gdLst/>
              <a:ahLst/>
              <a:cxnLst/>
              <a:rect l="l" t="t" r="r" b="b"/>
              <a:pathLst>
                <a:path w="2196" h="1393" extrusionOk="0">
                  <a:moveTo>
                    <a:pt x="1098" y="1"/>
                  </a:moveTo>
                  <a:cubicBezTo>
                    <a:pt x="491" y="1"/>
                    <a:pt x="1" y="313"/>
                    <a:pt x="1" y="696"/>
                  </a:cubicBezTo>
                  <a:cubicBezTo>
                    <a:pt x="1" y="1080"/>
                    <a:pt x="491" y="1392"/>
                    <a:pt x="1098" y="1392"/>
                  </a:cubicBezTo>
                  <a:cubicBezTo>
                    <a:pt x="1705" y="1392"/>
                    <a:pt x="2195" y="1080"/>
                    <a:pt x="2195" y="696"/>
                  </a:cubicBezTo>
                  <a:cubicBezTo>
                    <a:pt x="2195" y="313"/>
                    <a:pt x="1705" y="1"/>
                    <a:pt x="1098" y="1"/>
                  </a:cubicBezTo>
                  <a:close/>
                </a:path>
              </a:pathLst>
            </a:cu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40;p45">
              <a:extLst>
                <a:ext uri="{FF2B5EF4-FFF2-40B4-BE49-F238E27FC236}">
                  <a16:creationId xmlns:a16="http://schemas.microsoft.com/office/drawing/2014/main" id="{475BD4E5-3C80-8C27-9DEE-CCBA8BD3F69C}"/>
                </a:ext>
              </a:extLst>
            </p:cNvPr>
            <p:cNvSpPr/>
            <p:nvPr/>
          </p:nvSpPr>
          <p:spPr>
            <a:xfrm>
              <a:off x="-446730" y="1823164"/>
              <a:ext cx="202099" cy="315523"/>
            </a:xfrm>
            <a:custGeom>
              <a:avLst/>
              <a:gdLst/>
              <a:ahLst/>
              <a:cxnLst/>
              <a:rect l="l" t="t" r="r" b="b"/>
              <a:pathLst>
                <a:path w="2115" h="3302" extrusionOk="0">
                  <a:moveTo>
                    <a:pt x="1053" y="1"/>
                  </a:moveTo>
                  <a:lnTo>
                    <a:pt x="1053" y="1"/>
                  </a:lnTo>
                  <a:cubicBezTo>
                    <a:pt x="473" y="1"/>
                    <a:pt x="0" y="474"/>
                    <a:pt x="0" y="1063"/>
                  </a:cubicBezTo>
                  <a:lnTo>
                    <a:pt x="0" y="2579"/>
                  </a:lnTo>
                  <a:cubicBezTo>
                    <a:pt x="277" y="3302"/>
                    <a:pt x="1856" y="3284"/>
                    <a:pt x="2115" y="2579"/>
                  </a:cubicBezTo>
                  <a:lnTo>
                    <a:pt x="2115" y="1063"/>
                  </a:lnTo>
                  <a:cubicBezTo>
                    <a:pt x="2115" y="474"/>
                    <a:pt x="1633" y="1"/>
                    <a:pt x="1053" y="1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41;p45">
              <a:extLst>
                <a:ext uri="{FF2B5EF4-FFF2-40B4-BE49-F238E27FC236}">
                  <a16:creationId xmlns:a16="http://schemas.microsoft.com/office/drawing/2014/main" id="{FA691E84-2982-D514-80F7-71310F95CB31}"/>
                </a:ext>
              </a:extLst>
            </p:cNvPr>
            <p:cNvSpPr/>
            <p:nvPr/>
          </p:nvSpPr>
          <p:spPr>
            <a:xfrm>
              <a:off x="-434785" y="1841129"/>
              <a:ext cx="177350" cy="265165"/>
            </a:xfrm>
            <a:custGeom>
              <a:avLst/>
              <a:gdLst/>
              <a:ahLst/>
              <a:cxnLst/>
              <a:rect l="l" t="t" r="r" b="b"/>
              <a:pathLst>
                <a:path w="1856" h="2775" extrusionOk="0">
                  <a:moveTo>
                    <a:pt x="928" y="0"/>
                  </a:moveTo>
                  <a:lnTo>
                    <a:pt x="928" y="0"/>
                  </a:lnTo>
                  <a:cubicBezTo>
                    <a:pt x="420" y="0"/>
                    <a:pt x="0" y="420"/>
                    <a:pt x="0" y="928"/>
                  </a:cubicBezTo>
                  <a:cubicBezTo>
                    <a:pt x="0" y="1936"/>
                    <a:pt x="928" y="2775"/>
                    <a:pt x="1856" y="2427"/>
                  </a:cubicBezTo>
                  <a:lnTo>
                    <a:pt x="1856" y="928"/>
                  </a:lnTo>
                  <a:cubicBezTo>
                    <a:pt x="1856" y="420"/>
                    <a:pt x="1437" y="0"/>
                    <a:pt x="928" y="0"/>
                  </a:cubicBezTo>
                  <a:close/>
                </a:path>
              </a:pathLst>
            </a:custGeom>
            <a:solidFill>
              <a:srgbClr val="D746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42;p45">
              <a:extLst>
                <a:ext uri="{FF2B5EF4-FFF2-40B4-BE49-F238E27FC236}">
                  <a16:creationId xmlns:a16="http://schemas.microsoft.com/office/drawing/2014/main" id="{BABDF386-B7C0-ABC3-9EA7-FEDFD8590DB0}"/>
                </a:ext>
              </a:extLst>
            </p:cNvPr>
            <p:cNvSpPr/>
            <p:nvPr/>
          </p:nvSpPr>
          <p:spPr>
            <a:xfrm>
              <a:off x="-325661" y="1892250"/>
              <a:ext cx="52937" cy="40133"/>
            </a:xfrm>
            <a:custGeom>
              <a:avLst/>
              <a:gdLst/>
              <a:ahLst/>
              <a:cxnLst/>
              <a:rect l="l" t="t" r="r" b="b"/>
              <a:pathLst>
                <a:path w="554" h="420" extrusionOk="0">
                  <a:moveTo>
                    <a:pt x="214" y="63"/>
                  </a:moveTo>
                  <a:cubicBezTo>
                    <a:pt x="80" y="117"/>
                    <a:pt x="0" y="232"/>
                    <a:pt x="36" y="313"/>
                  </a:cubicBezTo>
                  <a:cubicBezTo>
                    <a:pt x="72" y="402"/>
                    <a:pt x="214" y="420"/>
                    <a:pt x="339" y="366"/>
                  </a:cubicBezTo>
                  <a:cubicBezTo>
                    <a:pt x="473" y="304"/>
                    <a:pt x="553" y="197"/>
                    <a:pt x="518" y="108"/>
                  </a:cubicBezTo>
                  <a:cubicBezTo>
                    <a:pt x="482" y="27"/>
                    <a:pt x="339" y="1"/>
                    <a:pt x="214" y="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14665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ar Parking Business Plan by Slidesgo">
  <a:themeElements>
    <a:clrScheme name="Simple Light">
      <a:dk1>
        <a:srgbClr val="262162"/>
      </a:dk1>
      <a:lt1>
        <a:srgbClr val="FFFFFF"/>
      </a:lt1>
      <a:dk2>
        <a:srgbClr val="858585"/>
      </a:dk2>
      <a:lt2>
        <a:srgbClr val="CC171F"/>
      </a:lt2>
      <a:accent1>
        <a:srgbClr val="D74618"/>
      </a:accent1>
      <a:accent2>
        <a:srgbClr val="E0AF00"/>
      </a:accent2>
      <a:accent3>
        <a:srgbClr val="FFED00"/>
      </a:accent3>
      <a:accent4>
        <a:srgbClr val="55D625"/>
      </a:accent4>
      <a:accent5>
        <a:srgbClr val="0076BE"/>
      </a:accent5>
      <a:accent6>
        <a:srgbClr val="9AD1D8"/>
      </a:accent6>
      <a:hlink>
        <a:srgbClr val="26216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547</Words>
  <Application>Microsoft Office PowerPoint</Application>
  <PresentationFormat>On-screen Show (16:9)</PresentationFormat>
  <Paragraphs>99</Paragraphs>
  <Slides>13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Hiragino Kaku Gothic Std W8</vt:lpstr>
      <vt:lpstr>Cabin</vt:lpstr>
      <vt:lpstr>Bebas Neue</vt:lpstr>
      <vt:lpstr>Londrina Solid</vt:lpstr>
      <vt:lpstr>Poppins Medium</vt:lpstr>
      <vt:lpstr>Bahnschrift</vt:lpstr>
      <vt:lpstr>Hammersmith One</vt:lpstr>
      <vt:lpstr>Poppins Black</vt:lpstr>
      <vt:lpstr>Roboto</vt:lpstr>
      <vt:lpstr>Arial</vt:lpstr>
      <vt:lpstr>Poppins</vt:lpstr>
      <vt:lpstr>Car Parking Business Plan by Slidesgo</vt:lpstr>
      <vt:lpstr>ParkSmart </vt:lpstr>
      <vt:lpstr>TABLE OF CONTENTS</vt:lpstr>
      <vt:lpstr>Introduction</vt:lpstr>
      <vt:lpstr>Dataset</vt:lpstr>
      <vt:lpstr>Dataset</vt:lpstr>
      <vt:lpstr>Methods</vt:lpstr>
      <vt:lpstr>Methods</vt:lpstr>
      <vt:lpstr>Preliminary Results </vt:lpstr>
      <vt:lpstr>Preliminary Results </vt:lpstr>
      <vt:lpstr>Preliminary Results </vt:lpstr>
      <vt:lpstr>Preliminary Results </vt:lpstr>
      <vt:lpstr>Next Steps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ParkSmart</dc:title>
  <dc:creator>رنا السياري</dc:creator>
  <cp:lastModifiedBy>رنا السياري ID 443200565</cp:lastModifiedBy>
  <cp:revision>2</cp:revision>
  <dcterms:modified xsi:type="dcterms:W3CDTF">2024-10-29T17:31:33Z</dcterms:modified>
</cp:coreProperties>
</file>

<file path=docProps/thumbnail.jpeg>
</file>